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88" r:id="rId3"/>
    <p:sldId id="260" r:id="rId4"/>
    <p:sldId id="261" r:id="rId5"/>
    <p:sldId id="308" r:id="rId6"/>
    <p:sldId id="262" r:id="rId7"/>
    <p:sldId id="263" r:id="rId8"/>
    <p:sldId id="264" r:id="rId9"/>
    <p:sldId id="287" r:id="rId10"/>
    <p:sldId id="265" r:id="rId11"/>
    <p:sldId id="267" r:id="rId12"/>
    <p:sldId id="268" r:id="rId13"/>
    <p:sldId id="311" r:id="rId14"/>
    <p:sldId id="434" r:id="rId15"/>
    <p:sldId id="435" r:id="rId16"/>
    <p:sldId id="436" r:id="rId17"/>
    <p:sldId id="440" r:id="rId18"/>
    <p:sldId id="310" r:id="rId19"/>
    <p:sldId id="305" r:id="rId20"/>
    <p:sldId id="441" r:id="rId21"/>
    <p:sldId id="312" r:id="rId22"/>
    <p:sldId id="275" r:id="rId23"/>
    <p:sldId id="276" r:id="rId24"/>
    <p:sldId id="277" r:id="rId25"/>
    <p:sldId id="31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2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42ECA7-2116-4D6E-9B8B-A9D6D0B3CAF9}" v="2" dt="2020-08-21T17:57:3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1343F-8FB1-4473-9B24-92A341A2C97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163F2-DDA6-470F-877C-CD2948AAA8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30902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2648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9638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561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926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D6063A-C402-4E2B-87E0-6558763259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7BF16F9-A812-49F1-AE83-415C394C01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96F18BE-F150-4A85-AB33-0ED5014B6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D2D408-1C3C-4F42-A26E-DFC28436A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534DEA-AA64-412F-89C5-144B323A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CF43DC-BCC7-401F-89AD-CACE7C94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11A1162-25C8-4D8D-9C38-5C5DD4FF25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4E10F0-9B20-4C75-9E09-B87E63972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3E64B58-035A-49B3-8F22-F62E024BD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9004E58-CAF8-40EA-B655-EC13D02AA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28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97F65B6-1864-42AB-8710-004F9B97AB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5034775-431E-4FB7-806A-D018D83A16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2666DDA-A5D1-442C-BDD4-C184D596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CBBE2E-85A7-4369-B3EA-B94F6A657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30FA42-45E7-40E7-BDDF-4A603F62D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2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ews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935725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 hasCustomPrompt="1"/>
          </p:nvPr>
        </p:nvSpPr>
        <p:spPr>
          <a:xfrm>
            <a:off x="3613908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 hasCustomPrompt="1"/>
          </p:nvPr>
        </p:nvSpPr>
        <p:spPr>
          <a:xfrm>
            <a:off x="6292091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8970274" y="4058717"/>
            <a:ext cx="2286000" cy="1828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/>
              <a:t>Image #</a:t>
            </a:r>
          </a:p>
        </p:txBody>
      </p:sp>
    </p:spTree>
    <p:extLst>
      <p:ext uri="{BB962C8B-B14F-4D97-AF65-F5344CB8AC3E}">
        <p14:creationId xmlns:p14="http://schemas.microsoft.com/office/powerpoint/2010/main" val="220727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B13D700-397F-4AC1-AB9D-D047522D3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0CBF772-93D8-494F-9661-8B376996F8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3B878EC-B07D-4368-B1AF-6E6177C93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4DD47B2-4392-4614-A7F0-786410FD6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F8E032-7432-4E33-8BA3-AAB426EA5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21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05F69-AAD7-4B19-A59B-B4213D297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3A6CECE-9F55-49BA-824B-D814A44848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BCF1890-5B1C-43AB-BDCC-C23193340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B9CC20-4CB5-4F82-8FA6-D5B0C455E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EC38CF4-A563-4B1B-A6D2-585819D63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2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9948DB9-C6BC-4FC1-B6FA-59EB99E69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B5899D3-7097-46D1-8B32-35CEAB2C0D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405A325-B896-4087-8A55-86EADDD5D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7634410-0FD6-4F6D-BDC2-9ED5DD09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2ABD56B-31DF-485E-AB75-C3687E670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B09A9A1-48C0-4375-B9F2-E58DE2B88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89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61883A-BBE8-45EE-A161-589190D9F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3AECB2C-721D-4E0D-86C2-98DFBC89B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0BDB5F7-7414-4415-A16C-9AC930FBAA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A0F671E5-D626-489A-86D5-27D69590751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F0D76A21-CB0C-4EA2-B429-0A01DCF244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AE3A3F16-EE16-4B09-B06A-C853CA3A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0AF3A7A-7D26-4B4F-9E54-26E0FFFC6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23A55913-1F80-4CCA-858A-EB36169CF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9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FABDE19-F825-4088-802B-D009C4753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A48FB32D-3E67-47A8-9C77-AE5CCF6AF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C76EC95-132D-4DBC-B15B-830939B8D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1D47C67C-9FDB-40BB-B71C-AF4F29660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891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E1295D8-D278-4E30-B8C7-532C65616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763BF7-590A-4EE6-A9DC-5914037FB4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AFD0176D-D846-4781-9856-3B6CC959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1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F66B02-B943-4B3F-B444-9731E7C59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E34ACE0-E3AA-4F5A-AC99-D555562EA5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BDFFE34-D592-4202-BEA1-3F640B7FD7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5644E6E-2129-4635-8EB6-4BBEFFA83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D7A173F-54EF-4412-AFA0-432C5CB35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81B82E7-7820-4EE3-83C5-841999CE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5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58593C5-9B56-4471-87FE-F4E496F2A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CF77080-4012-4E3A-B95E-D7D542E1D2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CBFE057-DC26-4188-BAE4-D588CD11A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B00CD12-9F44-448F-BB00-16053AABA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BE4AB36-3191-4492-B690-547F9F02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B80F067-367D-489D-AE62-A2E8BA632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3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3ABF4BE-3FCA-47AD-B49B-FF89D4F8C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1E781A6-FC05-404F-9C8D-9F31EE81A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66CF8-6B34-4EF4-A256-A1ED08F217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6BF8E-59A8-4D4E-AD72-B1470D4407BC}" type="datetimeFigureOut">
              <a:rPr lang="en-US" smtClean="0"/>
              <a:pPr/>
              <a:t>1/15/2024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7A0DA5B-0634-4A5D-980F-603353B6F7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D4E9EBB-A36F-4F91-B204-74C3D246D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DA20B-8280-4A82-93AA-16670236F2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7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4.wmv"/><Relationship Id="rId1" Type="http://schemas.microsoft.com/office/2007/relationships/media" Target="../media/media4.wmv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67" t="34134" r="9200" b="25096"/>
          <a:stretch/>
        </p:blipFill>
        <p:spPr>
          <a:xfrm>
            <a:off x="9395968" y="2738656"/>
            <a:ext cx="1436155" cy="239823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0" t="36504" r="30000" b="16814"/>
          <a:stretch/>
        </p:blipFill>
        <p:spPr>
          <a:xfrm>
            <a:off x="6534912" y="3154118"/>
            <a:ext cx="1593088" cy="255072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0" t="36504" r="52933" b="21541"/>
          <a:stretch/>
        </p:blipFill>
        <p:spPr>
          <a:xfrm>
            <a:off x="4291584" y="3150010"/>
            <a:ext cx="1121664" cy="22307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3" t="29392" r="73333" b="21541"/>
          <a:stretch/>
        </p:blipFill>
        <p:spPr>
          <a:xfrm>
            <a:off x="1658112" y="2852420"/>
            <a:ext cx="1593088" cy="25283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33" b="11822"/>
          <a:stretch/>
        </p:blipFill>
        <p:spPr>
          <a:xfrm>
            <a:off x="0" y="3429000"/>
            <a:ext cx="12192000" cy="25283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000" t="66370"/>
          <a:stretch/>
        </p:blipFill>
        <p:spPr>
          <a:xfrm>
            <a:off x="4876800" y="4551680"/>
            <a:ext cx="7315200" cy="23063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04" r="34000"/>
          <a:stretch/>
        </p:blipFill>
        <p:spPr>
          <a:xfrm>
            <a:off x="0" y="4697984"/>
            <a:ext cx="8046720" cy="2160016"/>
          </a:xfrm>
          <a:prstGeom prst="rect">
            <a:avLst/>
          </a:prstGeom>
        </p:spPr>
      </p:pic>
      <p:sp>
        <p:nvSpPr>
          <p:cNvPr id="20" name="Google Shape;387;p28">
            <a:extLst>
              <a:ext uri="{FF2B5EF4-FFF2-40B4-BE49-F238E27FC236}">
                <a16:creationId xmlns="" xmlns:a16="http://schemas.microsoft.com/office/drawing/2014/main" id="{78748FC1-0945-4D75-B6CA-B05CD1E933FE}"/>
              </a:ext>
            </a:extLst>
          </p:cNvPr>
          <p:cNvSpPr txBox="1">
            <a:spLocks/>
          </p:cNvSpPr>
          <p:nvPr/>
        </p:nvSpPr>
        <p:spPr>
          <a:xfrm>
            <a:off x="4139475" y="-382627"/>
            <a:ext cx="11360800" cy="175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>
                <a:solidFill>
                  <a:schemeClr val="accent1">
                    <a:lumMod val="75000"/>
                  </a:schemeClr>
                </a:solidFill>
                <a:latin typeface=".VnAvantH" panose="020B7200000000000000" pitchFamily="34" charset="0"/>
              </a:rPr>
              <a:t>TIÕNG VIÖT 1</a:t>
            </a:r>
          </a:p>
        </p:txBody>
      </p:sp>
      <p:sp>
        <p:nvSpPr>
          <p:cNvPr id="21" name="Google Shape;388;p28">
            <a:extLst>
              <a:ext uri="{FF2B5EF4-FFF2-40B4-BE49-F238E27FC236}">
                <a16:creationId xmlns="" xmlns:a16="http://schemas.microsoft.com/office/drawing/2014/main" id="{062584D4-5AC4-4ADC-970E-41CB8959DE54}"/>
              </a:ext>
            </a:extLst>
          </p:cNvPr>
          <p:cNvSpPr txBox="1">
            <a:spLocks/>
          </p:cNvSpPr>
          <p:nvPr/>
        </p:nvSpPr>
        <p:spPr>
          <a:xfrm>
            <a:off x="1658112" y="1320284"/>
            <a:ext cx="113608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latin typeface=".VnAvant" panose="020B7200000000000000" pitchFamily="34" charset="0"/>
              </a:rPr>
              <a:t>Bµi</a:t>
            </a:r>
            <a:r>
              <a:rPr lang="en-US" sz="4000" b="1" dirty="0">
                <a:latin typeface=".VnAvant" panose="020B7200000000000000" pitchFamily="34" charset="0"/>
              </a:rPr>
              <a:t> 47 :</a:t>
            </a:r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«c     </a:t>
            </a:r>
            <a:r>
              <a:rPr lang="en-US" sz="5400" b="1" err="1">
                <a:solidFill>
                  <a:srgbClr val="FF0000"/>
                </a:solidFill>
                <a:latin typeface=".VnAvant" panose="020B7200000000000000" pitchFamily="34" charset="0"/>
              </a:rPr>
              <a:t>uc</a:t>
            </a:r>
            <a:r>
              <a:rPr lang="en-US" sz="5400" b="1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5400" b="1" smtClean="0">
                <a:solidFill>
                  <a:srgbClr val="FF0000"/>
                </a:solidFill>
                <a:latin typeface=".VnAvant" panose="020B7200000000000000" pitchFamily="34" charset="0"/>
              </a:rPr>
              <a:t>ùc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09EF4830-1797-4D08-A0B5-B3470C1C9398}"/>
              </a:ext>
            </a:extLst>
          </p:cNvPr>
          <p:cNvSpPr/>
          <p:nvPr/>
        </p:nvSpPr>
        <p:spPr>
          <a:xfrm>
            <a:off x="9466308" y="2200701"/>
            <a:ext cx="225083" cy="1905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2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DB400CE-DC6F-415E-B4D5-35DC38BFFE52}"/>
              </a:ext>
            </a:extLst>
          </p:cNvPr>
          <p:cNvSpPr txBox="1"/>
          <p:nvPr/>
        </p:nvSpPr>
        <p:spPr>
          <a:xfrm>
            <a:off x="4343969" y="5404853"/>
            <a:ext cx="4104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.VnAvant" panose="020B7200000000000000" pitchFamily="34" charset="0"/>
              </a:rPr>
              <a:t>con </a:t>
            </a:r>
            <a:r>
              <a:rPr lang="en-US" sz="6600" b="1" dirty="0" err="1">
                <a:latin typeface=".VnAvant" panose="020B7200000000000000" pitchFamily="34" charset="0"/>
              </a:rPr>
              <a:t>mùc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F444E1A-EDEC-41DE-8D72-244642797119}"/>
              </a:ext>
            </a:extLst>
          </p:cNvPr>
          <p:cNvSpPr txBox="1"/>
          <p:nvPr/>
        </p:nvSpPr>
        <p:spPr>
          <a:xfrm>
            <a:off x="6937158" y="5404853"/>
            <a:ext cx="170736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ùc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49E93A53-6E87-4287-BAB2-69F30BFFEF5A}"/>
              </a:ext>
            </a:extLst>
          </p:cNvPr>
          <p:cNvSpPr/>
          <p:nvPr/>
        </p:nvSpPr>
        <p:spPr>
          <a:xfrm>
            <a:off x="5432026" y="6487503"/>
            <a:ext cx="249443" cy="22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9E93A53-6E87-4287-BAB2-69F30BFFEF5A}"/>
              </a:ext>
            </a:extLst>
          </p:cNvPr>
          <p:cNvSpPr/>
          <p:nvPr/>
        </p:nvSpPr>
        <p:spPr>
          <a:xfrm>
            <a:off x="7126509" y="6461953"/>
            <a:ext cx="249443" cy="2225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table, small&#10;&#10;Description automatically generated">
            <a:extLst>
              <a:ext uri="{FF2B5EF4-FFF2-40B4-BE49-F238E27FC236}">
                <a16:creationId xmlns="" xmlns:a16="http://schemas.microsoft.com/office/drawing/2014/main" id="{E52BAA56-95A2-44E8-8CD9-5913C9E295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307" y="147900"/>
            <a:ext cx="7943385" cy="528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58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C5E9203-5DE6-4E6D-AB1F-C7ABA5C5D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490" y="1055462"/>
            <a:ext cx="12538418" cy="434412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 con </a:t>
            </a:r>
            <a:r>
              <a:rPr lang="en-US" sz="8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</a:t>
            </a:r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ãc</a:t>
            </a:r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</a:t>
            </a:r>
            <a:r>
              <a:rPr lang="en-US" sz="8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c¸i</a:t>
            </a:r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c</a:t>
            </a:r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èc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8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m¸y</a:t>
            </a:r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8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x</a:t>
            </a:r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óc</a:t>
            </a:r>
            <a:r>
              <a:rPr lang="en-US" sz="8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con </a:t>
            </a:r>
            <a:r>
              <a:rPr lang="en-US" sz="8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</a:t>
            </a:r>
            <a:r>
              <a:rPr lang="en-US" sz="8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ùc</a:t>
            </a:r>
            <a:endParaRPr lang="en-US" sz="8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72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3034619" y="385064"/>
            <a:ext cx="8659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«c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ùc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graphicFrame>
        <p:nvGraphicFramePr>
          <p:cNvPr id="8" name="Table 2">
            <a:extLst>
              <a:ext uri="{FF2B5EF4-FFF2-40B4-BE49-F238E27FC236}">
                <a16:creationId xmlns="" xmlns:a16="http://schemas.microsoft.com/office/drawing/2014/main" id="{74EE96B1-1FEB-4358-8AE8-A9D83C299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954310"/>
              </p:ext>
            </p:extLst>
          </p:nvPr>
        </p:nvGraphicFramePr>
        <p:xfrm>
          <a:off x="4347650" y="1648654"/>
          <a:ext cx="2859062" cy="131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53825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g</a:t>
                      </a:r>
                    </a:p>
                    <a:p>
                      <a:pPr algn="ctr"/>
                      <a:r>
                        <a:rPr lang="en-US" sz="40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s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oc</a:t>
                      </a:r>
                      <a:endParaRPr lang="en-US" sz="40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DBEDF17-6D76-44BA-A89E-A736E9AC7E35}"/>
              </a:ext>
            </a:extLst>
          </p:cNvPr>
          <p:cNvSpPr/>
          <p:nvPr/>
        </p:nvSpPr>
        <p:spPr>
          <a:xfrm>
            <a:off x="4347650" y="2353034"/>
            <a:ext cx="2859062" cy="64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r>
              <a:rPr lang="en-US" sz="4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ãc</a:t>
            </a:r>
            <a:endParaRPr lang="en-US" sz="4400" b="1" dirty="0">
              <a:solidFill>
                <a:schemeClr val="tx1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93766" y="3156393"/>
            <a:ext cx="120982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.VnAvant" panose="020B7200000000000000" pitchFamily="34" charset="0"/>
              </a:rPr>
              <a:t>häc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sãc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cèc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léc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chôc</a:t>
            </a:r>
            <a:r>
              <a:rPr lang="en-US" sz="4400" b="1" dirty="0">
                <a:latin typeface=".VnAvant" panose="020B7200000000000000" pitchFamily="34" charset="0"/>
              </a:rPr>
              <a:t>  </a:t>
            </a:r>
            <a:r>
              <a:rPr lang="en-US" sz="4400" b="1" dirty="0" err="1">
                <a:latin typeface=".VnAvant" panose="020B7200000000000000" pitchFamily="34" charset="0"/>
              </a:rPr>
              <a:t>cóc</a:t>
            </a:r>
            <a:r>
              <a:rPr lang="en-US" sz="4400" b="1" dirty="0">
                <a:latin typeface=".VnAvant" panose="020B7200000000000000" pitchFamily="34" charset="0"/>
              </a:rPr>
              <a:t>   ®</a:t>
            </a:r>
            <a:r>
              <a:rPr lang="en-US" sz="4400" b="1" dirty="0" err="1">
                <a:latin typeface=".VnAvant" panose="020B7200000000000000" pitchFamily="34" charset="0"/>
              </a:rPr>
              <a:t>øc</a:t>
            </a:r>
            <a:r>
              <a:rPr lang="en-US" sz="4400" b="1" dirty="0">
                <a:latin typeface=".VnAvant" panose="020B7200000000000000" pitchFamily="34" charset="0"/>
              </a:rPr>
              <a:t>   </a:t>
            </a:r>
            <a:r>
              <a:rPr lang="en-US" sz="4400" b="1" dirty="0" err="1">
                <a:latin typeface=".VnAvant" panose="020B7200000000000000" pitchFamily="34" charset="0"/>
              </a:rPr>
              <a:t>mùc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E969F5D-705B-4D09-9EB4-FF4005943ECD}"/>
              </a:ext>
            </a:extLst>
          </p:cNvPr>
          <p:cNvSpPr txBox="1"/>
          <p:nvPr/>
        </p:nvSpPr>
        <p:spPr>
          <a:xfrm>
            <a:off x="205797" y="5889185"/>
            <a:ext cx="125801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.VnAvant" panose="020B7200000000000000" pitchFamily="34" charset="0"/>
              </a:rPr>
              <a:t>con </a:t>
            </a:r>
            <a:r>
              <a:rPr lang="en-US" sz="4400" b="1" dirty="0" err="1">
                <a:latin typeface=".VnAvant" panose="020B7200000000000000" pitchFamily="34" charset="0"/>
              </a:rPr>
              <a:t>sãc</a:t>
            </a:r>
            <a:r>
              <a:rPr lang="en-US" sz="4400" b="1" dirty="0">
                <a:latin typeface=".VnAvant" panose="020B7200000000000000" pitchFamily="34" charset="0"/>
              </a:rPr>
              <a:t>     </a:t>
            </a:r>
            <a:r>
              <a:rPr lang="en-US" sz="4400" b="1" dirty="0" err="1">
                <a:latin typeface=".VnAvant" panose="020B7200000000000000" pitchFamily="34" charset="0"/>
              </a:rPr>
              <a:t>c¸i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cèc</a:t>
            </a:r>
            <a:r>
              <a:rPr lang="en-US" sz="4400" b="1" dirty="0">
                <a:latin typeface=".VnAvant" panose="020B7200000000000000" pitchFamily="34" charset="0"/>
              </a:rPr>
              <a:t>      </a:t>
            </a:r>
            <a:r>
              <a:rPr lang="en-US" sz="4400" b="1" dirty="0" err="1">
                <a:latin typeface=".VnAvant" panose="020B7200000000000000" pitchFamily="34" charset="0"/>
              </a:rPr>
              <a:t>m¸y</a:t>
            </a:r>
            <a:r>
              <a:rPr lang="en-US" sz="4400" b="1" dirty="0"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latin typeface=".VnAvant" panose="020B7200000000000000" pitchFamily="34" charset="0"/>
              </a:rPr>
              <a:t>xóc</a:t>
            </a:r>
            <a:r>
              <a:rPr lang="en-US" sz="4400" b="1" dirty="0">
                <a:latin typeface=".VnAvant" panose="020B7200000000000000" pitchFamily="34" charset="0"/>
              </a:rPr>
              <a:t>     con </a:t>
            </a:r>
            <a:r>
              <a:rPr lang="en-US" sz="4400" b="1" dirty="0" err="1">
                <a:latin typeface=".VnAvant" panose="020B7200000000000000" pitchFamily="34" charset="0"/>
              </a:rPr>
              <a:t>mùc</a:t>
            </a:r>
            <a:endParaRPr lang="en-US" sz="4400" b="1" dirty="0"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50805" y="1120462"/>
            <a:ext cx="283335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800822" y="6568225"/>
            <a:ext cx="244699" cy="1674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6634187" y="1120462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152789" y="1150308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5646584" y="2925752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160857" y="3771174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7740665" y="3754538"/>
            <a:ext cx="307526" cy="1879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66" y="4209543"/>
            <a:ext cx="2549896" cy="1629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1165" y="4138824"/>
            <a:ext cx="2112970" cy="170070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641" y="4001815"/>
            <a:ext cx="2818328" cy="1870982"/>
          </a:xfrm>
          <a:prstGeom prst="rect">
            <a:avLst/>
          </a:prstGeom>
        </p:spPr>
      </p:pic>
      <p:pic>
        <p:nvPicPr>
          <p:cNvPr id="7" name="Picture 6" descr="A picture containing table, small&#10;&#10;Description automatically generated">
            <a:extLst>
              <a:ext uri="{FF2B5EF4-FFF2-40B4-BE49-F238E27FC236}">
                <a16:creationId xmlns="" xmlns:a16="http://schemas.microsoft.com/office/drawing/2014/main" id="{CC1E3AE6-7875-401D-82E1-C080F138C3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441" y="4220344"/>
            <a:ext cx="2656562" cy="176586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312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CDA150-782D-4C2E-A5AE-6586D3275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icture containing clock, room&#10;&#10;Description automatically generated">
            <a:extLst>
              <a:ext uri="{FF2B5EF4-FFF2-40B4-BE49-F238E27FC236}">
                <a16:creationId xmlns="" xmlns:a16="http://schemas.microsoft.com/office/drawing/2014/main" id="{35E5F69C-7429-4074-B2A3-60C26134A12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468"/>
            <a:ext cx="4351338" cy="4351338"/>
          </a:xfrm>
        </p:spPr>
      </p:pic>
      <p:sp>
        <p:nvSpPr>
          <p:cNvPr id="6" name="Thought Bubble: Cloud 5">
            <a:extLst>
              <a:ext uri="{FF2B5EF4-FFF2-40B4-BE49-F238E27FC236}">
                <a16:creationId xmlns="" xmlns:a16="http://schemas.microsoft.com/office/drawing/2014/main" id="{162ED6A2-28EE-4ED6-92C0-D7D3D2BAC16E}"/>
              </a:ext>
            </a:extLst>
          </p:cNvPr>
          <p:cNvSpPr/>
          <p:nvPr/>
        </p:nvSpPr>
        <p:spPr>
          <a:xfrm>
            <a:off x="2053614" y="176548"/>
            <a:ext cx="9947886" cy="3089166"/>
          </a:xfrm>
          <a:prstGeom prst="cloudCallout">
            <a:avLst>
              <a:gd name="adj1" fmla="val -59301"/>
              <a:gd name="adj2" fmla="val 4955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.VnAvantH" panose="020B7200000000000000" pitchFamily="34" charset="0"/>
              </a:rPr>
              <a:t>NGHØ GI÷A </a:t>
            </a:r>
            <a:r>
              <a:rPr lang="en-US" sz="6600" b="1" dirty="0" err="1">
                <a:solidFill>
                  <a:srgbClr val="FF0000"/>
                </a:solidFill>
                <a:latin typeface=".VnAvantH" panose="020B7200000000000000" pitchFamily="34" charset="0"/>
              </a:rPr>
              <a:t>GIê</a:t>
            </a:r>
            <a:endParaRPr lang="en-US" sz="6600" b="1" dirty="0">
              <a:solidFill>
                <a:srgbClr val="FF0000"/>
              </a:solidFill>
              <a:latin typeface=".VnAvant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583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81293" y="1496364"/>
            <a:ext cx="8707199" cy="3865272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F999600-0E16-4316-919D-23DA17D26128}"/>
              </a:ext>
            </a:extLst>
          </p:cNvPr>
          <p:cNvSpPr/>
          <p:nvPr/>
        </p:nvSpPr>
        <p:spPr>
          <a:xfrm>
            <a:off x="956603" y="159302"/>
            <a:ext cx="1474857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0CB64B3A-B993-443A-BC72-8965289190EC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5000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o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28337" y="1442719"/>
            <a:ext cx="10986868" cy="3972561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38DC3E17-F564-45E7-A799-0AC5F8D56B32}"/>
              </a:ext>
            </a:extLst>
          </p:cNvPr>
          <p:cNvSpPr/>
          <p:nvPr/>
        </p:nvSpPr>
        <p:spPr>
          <a:xfrm>
            <a:off x="956603" y="159302"/>
            <a:ext cx="1474857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AAD21C46-0805-4A0B-A4CA-AD16AB1BF00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2593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u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76620" y="1366427"/>
            <a:ext cx="8049065" cy="4125146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BB20D732-6444-4321-98CF-F7F0DDB07D4D}"/>
              </a:ext>
            </a:extLst>
          </p:cNvPr>
          <p:cNvSpPr/>
          <p:nvPr/>
        </p:nvSpPr>
        <p:spPr>
          <a:xfrm>
            <a:off x="956603" y="159302"/>
            <a:ext cx="1474857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FFA55B4A-106F-4D19-9D19-CB7E1BFF3204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0832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wc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829972" y="1104314"/>
            <a:ext cx="9213165" cy="4755612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07EC8CC7-F9B0-4485-A74E-F19C85C12C19}"/>
              </a:ext>
            </a:extLst>
          </p:cNvPr>
          <p:cNvSpPr/>
          <p:nvPr/>
        </p:nvSpPr>
        <p:spPr>
          <a:xfrm>
            <a:off x="956603" y="159302"/>
            <a:ext cx="1474857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BEFED0AC-A9F7-4F12-8580-D1A595C0829F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315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1999957" y="2168504"/>
            <a:ext cx="5480988" cy="1323439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LUYÖN</a:t>
            </a:r>
            <a:r>
              <a:rPr kumimoji="0" lang="en-US" altLang="zh-CN" sz="8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VIÕT</a:t>
            </a:r>
            <a:endParaRPr kumimoji="0" lang="tr-TR" altLang="zh-CN" sz="8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373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F58E617-58F5-4103-AACB-CB50C9DC29AC}"/>
              </a:ext>
            </a:extLst>
          </p:cNvPr>
          <p:cNvSpPr txBox="1"/>
          <p:nvPr/>
        </p:nvSpPr>
        <p:spPr>
          <a:xfrm>
            <a:off x="2880360" y="1659829"/>
            <a:ext cx="82102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err="1">
                <a:latin typeface="HP001 4 hang 1 ô ly" panose="020B0603050302020204" pitchFamily="34" charset="0"/>
              </a:rPr>
              <a:t>oc</a:t>
            </a:r>
            <a:r>
              <a:rPr lang="en-US" sz="9600" b="1" dirty="0">
                <a:latin typeface="HP001 4 hang 1 ô ly" panose="020B0603050302020204" pitchFamily="34" charset="0"/>
              </a:rPr>
              <a:t>   </a:t>
            </a:r>
            <a:r>
              <a:rPr lang="en-US" sz="9600" b="1" dirty="0" err="1">
                <a:latin typeface="HP001 4 hang 1 ô ly" panose="020B0603050302020204" pitchFamily="34" charset="0"/>
              </a:rPr>
              <a:t>ôc</a:t>
            </a:r>
            <a:r>
              <a:rPr lang="en-US" sz="9600" b="1" dirty="0">
                <a:latin typeface="HP001 4 hang 1 ô ly" panose="020B0603050302020204" pitchFamily="34" charset="0"/>
              </a:rPr>
              <a:t>  </a:t>
            </a:r>
            <a:r>
              <a:rPr lang="en-US" sz="9600" b="1" dirty="0" err="1">
                <a:latin typeface="HP001 4 hang 1 ô ly" panose="020B0603050302020204" pitchFamily="34" charset="0"/>
              </a:rPr>
              <a:t>uc</a:t>
            </a:r>
            <a:r>
              <a:rPr lang="en-US" sz="9600" b="1" dirty="0">
                <a:latin typeface="HP001 4 hang 1 ô ly" panose="020B0603050302020204" pitchFamily="34" charset="0"/>
              </a:rPr>
              <a:t> </a:t>
            </a:r>
            <a:r>
              <a:rPr lang="en-US" sz="9600" b="1" dirty="0" err="1">
                <a:latin typeface="HP001 4 hang 1 ô ly" panose="020B0603050302020204" pitchFamily="34" charset="0"/>
              </a:rPr>
              <a:t>ưc</a:t>
            </a:r>
            <a:endParaRPr lang="en-US" sz="9600" b="1" dirty="0">
              <a:latin typeface="HP001 4 hang 1 ô ly" panose="020B06030503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45A26B-F0C4-4F87-B113-AB230CD57140}"/>
              </a:ext>
            </a:extLst>
          </p:cNvPr>
          <p:cNvSpPr txBox="1"/>
          <p:nvPr/>
        </p:nvSpPr>
        <p:spPr>
          <a:xfrm>
            <a:off x="809122" y="3229489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HP001 4 hang 1 ô ly" panose="020B0603050302020204" pitchFamily="34" charset="0"/>
              </a:rPr>
              <a:t>cốc</a:t>
            </a:r>
            <a:r>
              <a:rPr lang="en-US" sz="9600" dirty="0">
                <a:latin typeface="HP001 4 hang 1 ô ly" panose="020B0603050302020204" pitchFamily="34" charset="0"/>
              </a:rPr>
              <a:t>  </a:t>
            </a:r>
            <a:r>
              <a:rPr lang="en-US" sz="9600" dirty="0" err="1">
                <a:latin typeface="HP001 4 hang 1 ô ly" panose="020B0603050302020204" pitchFamily="34" charset="0"/>
              </a:rPr>
              <a:t>máy</a:t>
            </a:r>
            <a:r>
              <a:rPr lang="en-US" sz="9600" dirty="0">
                <a:latin typeface="HP001 4 hang 1 ô ly" panose="020B0603050302020204" pitchFamily="34" charset="0"/>
              </a:rPr>
              <a:t> </a:t>
            </a:r>
            <a:r>
              <a:rPr lang="en-US" sz="9600" dirty="0" err="1">
                <a:latin typeface="HP001 4 hang 1 ô ly" panose="020B0603050302020204" pitchFamily="34" charset="0"/>
              </a:rPr>
              <a:t>xúc</a:t>
            </a:r>
            <a:r>
              <a:rPr lang="en-US" sz="9600" dirty="0">
                <a:latin typeface="HP001 4 hang 1 ô ly" panose="020B0603050302020204" pitchFamily="34" charset="0"/>
              </a:rPr>
              <a:t>  </a:t>
            </a:r>
            <a:r>
              <a:rPr lang="en-US" sz="9600" dirty="0" err="1">
                <a:latin typeface="HP001 4 hang 1 ô ly" panose="020B0603050302020204" pitchFamily="34" charset="0"/>
              </a:rPr>
              <a:t>mực</a:t>
            </a:r>
            <a:endParaRPr lang="en-US" sz="9600" dirty="0">
              <a:latin typeface="HP001 4 hang 1 ô ly" panose="020B06030503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="" xmlns:a16="http://schemas.microsoft.com/office/drawing/2014/main" id="{AE31A0D0-C596-4739-9077-FBED9411E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0360" y="229942"/>
            <a:ext cx="1539240" cy="960120"/>
          </a:xfrm>
          <a:prstGeom prst="rect">
            <a:avLst/>
          </a:prstGeom>
          <a:solidFill>
            <a:srgbClr val="0033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96E18D3B-AB4E-4CFF-BCFA-53874D0E7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6871" y="392751"/>
            <a:ext cx="415350" cy="768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="" xmlns:a16="http://schemas.microsoft.com/office/drawing/2014/main" id="{57C32CED-AC4B-4DCE-84DE-1C780A9E45F8}"/>
              </a:ext>
            </a:extLst>
          </p:cNvPr>
          <p:cNvSpPr>
            <a:spLocks noChangeArrowheads="1"/>
          </p:cNvSpPr>
          <p:nvPr/>
        </p:nvSpPr>
        <p:spPr bwMode="auto">
          <a:xfrm rot="18210374">
            <a:off x="4503651" y="146437"/>
            <a:ext cx="326441" cy="9773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Rounded Rectangle 3">
            <a:extLst>
              <a:ext uri="{FF2B5EF4-FFF2-40B4-BE49-F238E27FC236}">
                <a16:creationId xmlns="" xmlns:a16="http://schemas.microsoft.com/office/drawing/2014/main" id="{3F77C257-3ABD-454A-9B83-43BDC7AA97EC}"/>
              </a:ext>
            </a:extLst>
          </p:cNvPr>
          <p:cNvSpPr/>
          <p:nvPr/>
        </p:nvSpPr>
        <p:spPr>
          <a:xfrm>
            <a:off x="1032888" y="346026"/>
            <a:ext cx="1600201" cy="633047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.VnAvant" panose="020B7200000000000000" pitchFamily="34" charset="0"/>
              </a:rPr>
              <a:t>ViÕt</a:t>
            </a:r>
            <a:endParaRPr lang="en-US" sz="3600" b="1" dirty="0">
              <a:solidFill>
                <a:schemeClr val="bg1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3443B851-ACF6-464C-8CA3-3A800D8BC63D}"/>
              </a:ext>
            </a:extLst>
          </p:cNvPr>
          <p:cNvSpPr/>
          <p:nvPr/>
        </p:nvSpPr>
        <p:spPr>
          <a:xfrm>
            <a:off x="557939" y="346026"/>
            <a:ext cx="666318" cy="580293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8935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1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5268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113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41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728949" y="0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297211" y="2705725"/>
            <a:ext cx="2983509" cy="144655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TIÕT</a:t>
            </a:r>
            <a:r>
              <a:rPr kumimoji="0" lang="en-US" altLang="zh-CN" sz="8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2</a:t>
            </a:r>
            <a:endParaRPr kumimoji="0" lang="tr-TR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67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02D39024-E25C-4900-9498-0CCEDB9184D9}"/>
              </a:ext>
            </a:extLst>
          </p:cNvPr>
          <p:cNvSpPr/>
          <p:nvPr/>
        </p:nvSpPr>
        <p:spPr>
          <a:xfrm>
            <a:off x="1169046" y="577794"/>
            <a:ext cx="1326181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0BB332C6-F60B-4D3D-B295-6CC02E98D35A}"/>
              </a:ext>
            </a:extLst>
          </p:cNvPr>
          <p:cNvSpPr/>
          <p:nvPr/>
        </p:nvSpPr>
        <p:spPr>
          <a:xfrm>
            <a:off x="818317" y="615372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" y="1455313"/>
            <a:ext cx="11357171" cy="277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717" y="173848"/>
            <a:ext cx="8767811" cy="4461912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F2C389FE-DC68-4EF0-AB82-BAE0913BAF74}"/>
              </a:ext>
            </a:extLst>
          </p:cNvPr>
          <p:cNvSpPr/>
          <p:nvPr/>
        </p:nvSpPr>
        <p:spPr>
          <a:xfrm>
            <a:off x="1970371" y="164177"/>
            <a:ext cx="1385474" cy="730033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3C3C0BD3-C05F-45F2-818A-0502A0FEEB74}"/>
              </a:ext>
            </a:extLst>
          </p:cNvPr>
          <p:cNvSpPr/>
          <p:nvPr/>
        </p:nvSpPr>
        <p:spPr>
          <a:xfrm>
            <a:off x="1569558" y="207751"/>
            <a:ext cx="678207" cy="62050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7F065A8-C067-4B5D-AD54-35732C9C368F}"/>
              </a:ext>
            </a:extLst>
          </p:cNvPr>
          <p:cNvSpPr txBox="1"/>
          <p:nvPr/>
        </p:nvSpPr>
        <p:spPr>
          <a:xfrm>
            <a:off x="145246" y="4830888"/>
            <a:ext cx="120467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.VnAvant" panose="020B7200000000000000" pitchFamily="34" charset="0"/>
              </a:rPr>
              <a:t>    §</a:t>
            </a:r>
            <a:r>
              <a:rPr lang="en-US" sz="3600" dirty="0" err="1">
                <a:latin typeface=".VnAvant" panose="020B7200000000000000" pitchFamily="34" charset="0"/>
              </a:rPr>
              <a:t>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häc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vÒ</a:t>
            </a:r>
            <a:r>
              <a:rPr lang="en-US" sz="3600" dirty="0">
                <a:latin typeface=".VnAvant" panose="020B7200000000000000" pitchFamily="34" charset="0"/>
              </a:rPr>
              <a:t>, Hµ </a:t>
            </a:r>
            <a:r>
              <a:rPr lang="en-US" sz="3600" dirty="0" err="1">
                <a:latin typeface=".VnAvant" panose="020B7200000000000000" pitchFamily="34" charset="0"/>
              </a:rPr>
              <a:t>thÊy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mÊy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khãm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cóc</a:t>
            </a:r>
            <a:r>
              <a:rPr lang="en-US" sz="3600" dirty="0">
                <a:latin typeface=".VnAvant" panose="020B7200000000000000" pitchFamily="34" charset="0"/>
              </a:rPr>
              <a:t> ®· </a:t>
            </a:r>
            <a:r>
              <a:rPr lang="en-US" sz="3600" dirty="0" err="1">
                <a:latin typeface=".VnAvant" panose="020B7200000000000000" pitchFamily="34" charset="0"/>
              </a:rPr>
              <a:t>në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rùc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rì</a:t>
            </a:r>
            <a:r>
              <a:rPr lang="en-US" sz="3600" dirty="0">
                <a:latin typeface=".VnAvant" panose="020B7200000000000000" pitchFamily="34" charset="0"/>
              </a:rPr>
              <a:t>. Hµ </a:t>
            </a:r>
            <a:r>
              <a:rPr lang="en-US" sz="3600" dirty="0" err="1">
                <a:latin typeface=".VnAvant" panose="020B7200000000000000" pitchFamily="34" charset="0"/>
              </a:rPr>
              <a:t>h¸i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cóc</a:t>
            </a:r>
            <a:r>
              <a:rPr lang="en-US" sz="3600" dirty="0">
                <a:latin typeface=".VnAvant" panose="020B7200000000000000" pitchFamily="34" charset="0"/>
              </a:rPr>
              <a:t>, c¾m </a:t>
            </a:r>
            <a:r>
              <a:rPr lang="en-US" sz="3600" dirty="0" err="1">
                <a:latin typeface=".VnAvant" panose="020B7200000000000000" pitchFamily="34" charset="0"/>
              </a:rPr>
              <a:t>vµo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c¸i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cèc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råi</a:t>
            </a:r>
            <a:r>
              <a:rPr lang="en-US" sz="3600" dirty="0">
                <a:latin typeface=".VnAvant" panose="020B7200000000000000" pitchFamily="34" charset="0"/>
              </a:rPr>
              <a:t> ®Ó </a:t>
            </a:r>
            <a:r>
              <a:rPr lang="en-US" sz="3600" dirty="0" err="1">
                <a:latin typeface=".VnAvant" panose="020B7200000000000000" pitchFamily="34" charset="0"/>
              </a:rPr>
              <a:t>ngay</a:t>
            </a:r>
            <a:r>
              <a:rPr lang="en-US" sz="3600" dirty="0">
                <a:latin typeface=".VnAvant" panose="020B7200000000000000" pitchFamily="34" charset="0"/>
              </a:rPr>
              <a:t> ng¾n </a:t>
            </a:r>
            <a:r>
              <a:rPr lang="en-US" sz="3600" dirty="0" err="1">
                <a:latin typeface=".VnAvant" panose="020B7200000000000000" pitchFamily="34" charset="0"/>
              </a:rPr>
              <a:t>trªn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bµn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häc</a:t>
            </a:r>
            <a:r>
              <a:rPr lang="en-US" sz="3600" dirty="0">
                <a:latin typeface=".VnAvant" panose="020B7200000000000000" pitchFamily="34" charset="0"/>
              </a:rPr>
              <a:t>.  MÑ </a:t>
            </a:r>
            <a:r>
              <a:rPr lang="en-US" sz="3600" dirty="0" err="1">
                <a:latin typeface=".VnAvant" panose="020B7200000000000000" pitchFamily="34" charset="0"/>
              </a:rPr>
              <a:t>tÊm</a:t>
            </a:r>
            <a:r>
              <a:rPr lang="en-US" sz="3600" dirty="0">
                <a:latin typeface=".VnAvant" panose="020B7200000000000000" pitchFamily="34" charset="0"/>
              </a:rPr>
              <a:t> t¾c </a:t>
            </a:r>
            <a:r>
              <a:rPr lang="en-US" sz="3600" dirty="0" err="1">
                <a:latin typeface=".VnAvant" panose="020B7200000000000000" pitchFamily="34" charset="0"/>
              </a:rPr>
              <a:t>khen</a:t>
            </a:r>
            <a:r>
              <a:rPr lang="en-US" sz="3600" dirty="0">
                <a:latin typeface=".VnAvant" panose="020B7200000000000000" pitchFamily="34" charset="0"/>
              </a:rPr>
              <a:t> Hµ </a:t>
            </a:r>
            <a:r>
              <a:rPr lang="en-US" sz="3600" dirty="0" err="1">
                <a:latin typeface=".VnAvant" panose="020B7200000000000000" pitchFamily="34" charset="0"/>
              </a:rPr>
              <a:t>khÐo</a:t>
            </a:r>
            <a:r>
              <a:rPr lang="en-US" sz="3600" dirty="0">
                <a:latin typeface=".VnAvant" panose="020B7200000000000000" pitchFamily="34" charset="0"/>
              </a:rPr>
              <a:t> </a:t>
            </a:r>
            <a:r>
              <a:rPr lang="en-US" sz="3600" dirty="0" err="1">
                <a:latin typeface=".VnAvant" panose="020B7200000000000000" pitchFamily="34" charset="0"/>
              </a:rPr>
              <a:t>tay</a:t>
            </a:r>
            <a:r>
              <a:rPr lang="en-US" sz="3600" dirty="0">
                <a:latin typeface=".VnAvant" panose="020B7200000000000000" pitchFamily="34" charset="0"/>
              </a:rPr>
              <a:t>.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3D24A7DA-F26A-4AE0-A0B8-487566F68E90}"/>
              </a:ext>
            </a:extLst>
          </p:cNvPr>
          <p:cNvCxnSpPr>
            <a:cxnSpLocks/>
          </p:cNvCxnSpPr>
          <p:nvPr/>
        </p:nvCxnSpPr>
        <p:spPr>
          <a:xfrm>
            <a:off x="7445718" y="5385429"/>
            <a:ext cx="933702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7D2F3A6F-4BE7-4246-9E54-4774CF0CFD98}"/>
              </a:ext>
            </a:extLst>
          </p:cNvPr>
          <p:cNvCxnSpPr>
            <a:cxnSpLocks/>
          </p:cNvCxnSpPr>
          <p:nvPr/>
        </p:nvCxnSpPr>
        <p:spPr>
          <a:xfrm>
            <a:off x="5080940" y="5956593"/>
            <a:ext cx="101506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94A34E41-0748-4773-A5F7-33712AE5005E}"/>
              </a:ext>
            </a:extLst>
          </p:cNvPr>
          <p:cNvCxnSpPr>
            <a:cxnSpLocks/>
          </p:cNvCxnSpPr>
          <p:nvPr/>
        </p:nvCxnSpPr>
        <p:spPr>
          <a:xfrm flipH="1">
            <a:off x="3355845" y="6510814"/>
            <a:ext cx="75120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57DE2DB-5558-4E99-B2DA-6AF0A4D671FF}"/>
              </a:ext>
            </a:extLst>
          </p:cNvPr>
          <p:cNvCxnSpPr>
            <a:cxnSpLocks/>
          </p:cNvCxnSpPr>
          <p:nvPr/>
        </p:nvCxnSpPr>
        <p:spPr>
          <a:xfrm>
            <a:off x="1266349" y="5431943"/>
            <a:ext cx="9282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DFE4F83D-4DBF-4849-93B1-CE286AA4BA3B}"/>
              </a:ext>
            </a:extLst>
          </p:cNvPr>
          <p:cNvCxnSpPr>
            <a:cxnSpLocks/>
          </p:cNvCxnSpPr>
          <p:nvPr/>
        </p:nvCxnSpPr>
        <p:spPr>
          <a:xfrm>
            <a:off x="254371" y="6572088"/>
            <a:ext cx="90103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490E78B-5E4E-43C3-8D65-D7D0FEFE6C17}"/>
              </a:ext>
            </a:extLst>
          </p:cNvPr>
          <p:cNvCxnSpPr>
            <a:cxnSpLocks/>
          </p:cNvCxnSpPr>
          <p:nvPr/>
        </p:nvCxnSpPr>
        <p:spPr>
          <a:xfrm>
            <a:off x="1020977" y="5938599"/>
            <a:ext cx="89372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08B8A02B-48FD-46EF-8E13-1BD48303B36E}"/>
              </a:ext>
            </a:extLst>
          </p:cNvPr>
          <p:cNvGrpSpPr/>
          <p:nvPr/>
        </p:nvGrpSpPr>
        <p:grpSpPr>
          <a:xfrm>
            <a:off x="11245436" y="4725076"/>
            <a:ext cx="262761" cy="549054"/>
            <a:chOff x="7170550" y="5051168"/>
            <a:chExt cx="262761" cy="54905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656C6FA1-5E97-4E8A-BF8B-A2271E3DED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CA41CCF5-F324-43F1-81C0-3AF2D377660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246FBDE-BD26-453E-9FB7-808DFC576918}"/>
              </a:ext>
            </a:extLst>
          </p:cNvPr>
          <p:cNvGrpSpPr/>
          <p:nvPr/>
        </p:nvGrpSpPr>
        <p:grpSpPr>
          <a:xfrm>
            <a:off x="8239458" y="5951023"/>
            <a:ext cx="262761" cy="549054"/>
            <a:chOff x="7170550" y="5051168"/>
            <a:chExt cx="262761" cy="54905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657EBAD-31AC-4891-8D95-61F1CF8860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4CC1DD3-E14B-4BD4-A64E-3A122ECD9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6" name="Rectangle 15"/>
          <p:cNvSpPr/>
          <p:nvPr/>
        </p:nvSpPr>
        <p:spPr>
          <a:xfrm>
            <a:off x="3166193" y="719864"/>
            <a:ext cx="1810010" cy="8113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11526902" y="4500041"/>
            <a:ext cx="334851" cy="2354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55845" y="5342095"/>
            <a:ext cx="237360" cy="158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577969" y="5892417"/>
            <a:ext cx="237360" cy="158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="" xmlns:a16="http://schemas.microsoft.com/office/drawing/2014/main" id="{1484A111-637A-4ACC-9D1F-7C2EBD2FF136}"/>
              </a:ext>
            </a:extLst>
          </p:cNvPr>
          <p:cNvCxnSpPr/>
          <p:nvPr/>
        </p:nvCxnSpPr>
        <p:spPr>
          <a:xfrm flipH="1">
            <a:off x="3006672" y="4856076"/>
            <a:ext cx="128525" cy="5293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CEE09E6B-E61B-4458-9E73-244170262E17}"/>
              </a:ext>
            </a:extLst>
          </p:cNvPr>
          <p:cNvCxnSpPr/>
          <p:nvPr/>
        </p:nvCxnSpPr>
        <p:spPr>
          <a:xfrm flipH="1">
            <a:off x="2098888" y="5385429"/>
            <a:ext cx="128525" cy="529353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25E7D6B-DE83-4CB5-AD85-EA01D176016F}"/>
              </a:ext>
            </a:extLst>
          </p:cNvPr>
          <p:cNvGrpSpPr/>
          <p:nvPr/>
        </p:nvGrpSpPr>
        <p:grpSpPr>
          <a:xfrm>
            <a:off x="1266349" y="5956593"/>
            <a:ext cx="262761" cy="549054"/>
            <a:chOff x="7170550" y="5051168"/>
            <a:chExt cx="262761" cy="549054"/>
          </a:xfrm>
        </p:grpSpPr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96F8F919-DA35-4E57-91AA-77E38B0CD7B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70550" y="505116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88B79285-FBAD-47E2-BC48-EF4D2E4CD5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93349" y="5056738"/>
              <a:ext cx="139962" cy="543484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840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AC0E58F6-00BE-407F-940C-D10D5D4B2C6C}"/>
              </a:ext>
            </a:extLst>
          </p:cNvPr>
          <p:cNvSpPr/>
          <p:nvPr/>
        </p:nvSpPr>
        <p:spPr>
          <a:xfrm>
            <a:off x="963737" y="230861"/>
            <a:ext cx="1427967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Nãi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50C302CB-6800-44D0-80E3-E8415D228D84}"/>
              </a:ext>
            </a:extLst>
          </p:cNvPr>
          <p:cNvSpPr/>
          <p:nvPr/>
        </p:nvSpPr>
        <p:spPr>
          <a:xfrm>
            <a:off x="613008" y="268439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anose="020B7200000000000000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578B6F90-8FF6-47AD-9E3A-D93F38E53BB1}"/>
              </a:ext>
            </a:extLst>
          </p:cNvPr>
          <p:cNvSpPr txBox="1"/>
          <p:nvPr/>
        </p:nvSpPr>
        <p:spPr>
          <a:xfrm>
            <a:off x="4641727" y="84590"/>
            <a:ext cx="4479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.VnAvant" panose="020B7200000000000000" pitchFamily="34" charset="0"/>
              </a:rPr>
              <a:t>Say mª</a:t>
            </a:r>
          </a:p>
        </p:txBody>
      </p:sp>
      <p:sp>
        <p:nvSpPr>
          <p:cNvPr id="7" name="Rectangle 6"/>
          <p:cNvSpPr/>
          <p:nvPr/>
        </p:nvSpPr>
        <p:spPr>
          <a:xfrm>
            <a:off x="5216236" y="1171260"/>
            <a:ext cx="2119746" cy="3250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134118" y="1296550"/>
            <a:ext cx="2665927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21825" y="1093986"/>
            <a:ext cx="1687279" cy="583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26" y="915587"/>
            <a:ext cx="11565374" cy="552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57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66" t="43141" r="16000" b="18696"/>
          <a:stretch/>
        </p:blipFill>
        <p:spPr>
          <a:xfrm>
            <a:off x="8936140" y="3332989"/>
            <a:ext cx="1934005" cy="228952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00" t="72533" r="8533"/>
          <a:stretch/>
        </p:blipFill>
        <p:spPr>
          <a:xfrm>
            <a:off x="7056107" y="4974336"/>
            <a:ext cx="4470400" cy="18836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665493" y="202184"/>
            <a:ext cx="7575296" cy="645363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67" t="20385" r="6933" b="5896"/>
          <a:stretch/>
        </p:blipFill>
        <p:spPr>
          <a:xfrm>
            <a:off x="10599915" y="1529125"/>
            <a:ext cx="1853184" cy="505561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1" t="24563" r="40933" b="26282"/>
          <a:stretch/>
        </p:blipFill>
        <p:spPr>
          <a:xfrm flipH="1">
            <a:off x="239349" y="3082597"/>
            <a:ext cx="2497563" cy="337103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33" t="18963" r="21600" b="52948"/>
          <a:stretch/>
        </p:blipFill>
        <p:spPr>
          <a:xfrm>
            <a:off x="8312832" y="1443781"/>
            <a:ext cx="1983232" cy="192633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67" t="4030" r="30313" b="70607"/>
          <a:stretch/>
        </p:blipFill>
        <p:spPr>
          <a:xfrm>
            <a:off x="7007297" y="659429"/>
            <a:ext cx="1928843" cy="1739392"/>
          </a:xfrm>
          <a:prstGeom prst="rect">
            <a:avLst/>
          </a:prstGeom>
        </p:spPr>
      </p:pic>
      <p:sp>
        <p:nvSpPr>
          <p:cNvPr id="12" name="文本框 17">
            <a:extLst>
              <a:ext uri="{FF2B5EF4-FFF2-40B4-BE49-F238E27FC236}">
                <a16:creationId xmlns="" xmlns:a16="http://schemas.microsoft.com/office/drawing/2014/main" id="{C3D290E4-D4B9-476B-A8C9-4EDF4E9FBEBE}"/>
              </a:ext>
            </a:extLst>
          </p:cNvPr>
          <p:cNvSpPr txBox="1"/>
          <p:nvPr/>
        </p:nvSpPr>
        <p:spPr>
          <a:xfrm>
            <a:off x="3324732" y="1763189"/>
            <a:ext cx="2646878" cy="830997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DÆn</a:t>
            </a:r>
            <a:r>
              <a:rPr kumimoji="0" lang="en-US" altLang="zh-CN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H" panose="020B7200000000000000" pitchFamily="34" charset="0"/>
                <a:ea typeface="宋体" panose="02010600030101010101" pitchFamily="2" charset="-122"/>
                <a:cs typeface="+mn-ea"/>
                <a:sym typeface="+mn-lt"/>
              </a:rPr>
              <a:t>dß</a:t>
            </a:r>
            <a:endParaRPr kumimoji="0" lang="tr-TR" altLang="zh-CN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7419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03C2C170-E2C0-4ACD-BB94-60096273C4B8}"/>
              </a:ext>
            </a:extLst>
          </p:cNvPr>
          <p:cNvSpPr txBox="1"/>
          <p:nvPr/>
        </p:nvSpPr>
        <p:spPr>
          <a:xfrm>
            <a:off x="1943521" y="2876292"/>
            <a:ext cx="120632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b¸c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sÜ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  m¾c ¸o   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qu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¶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gÊc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8E83664-91EE-47FC-87CF-AF3112663C48}"/>
              </a:ext>
            </a:extLst>
          </p:cNvPr>
          <p:cNvSpPr/>
          <p:nvPr/>
        </p:nvSpPr>
        <p:spPr>
          <a:xfrm>
            <a:off x="3611217" y="353451"/>
            <a:ext cx="5661571" cy="70788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vµ 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khëi</a:t>
            </a:r>
            <a:r>
              <a:rPr lang="en-US" sz="40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40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.VnAvant" panose="020B7200000000000000" pitchFamily="34" charset="0"/>
              </a:rPr>
              <a:t>éng</a:t>
            </a:r>
            <a:endParaRPr lang="en-US" sz="4000" dirty="0">
              <a:solidFill>
                <a:srgbClr val="C0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272788" y="2073499"/>
            <a:ext cx="296214" cy="193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11217" y="3696236"/>
            <a:ext cx="265324" cy="1416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F15DACC-1F3A-4915-AE5C-BA28F979CF97}"/>
              </a:ext>
            </a:extLst>
          </p:cNvPr>
          <p:cNvSpPr txBox="1"/>
          <p:nvPr/>
        </p:nvSpPr>
        <p:spPr>
          <a:xfrm>
            <a:off x="3381212" y="1216171"/>
            <a:ext cx="6920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   ac     ¨c     ©c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7574F67-A623-47C8-BC11-3EF0E81B2679}"/>
              </a:ext>
            </a:extLst>
          </p:cNvPr>
          <p:cNvSpPr txBox="1"/>
          <p:nvPr/>
        </p:nvSpPr>
        <p:spPr>
          <a:xfrm>
            <a:off x="1535558" y="1952418"/>
            <a:ext cx="11236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l¹c    nh¹c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mÆc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 nh¾c 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gÊc</a:t>
            </a:r>
            <a:r>
              <a:rPr lang="en-US" sz="4000" b="1" dirty="0">
                <a:solidFill>
                  <a:srgbClr val="002060"/>
                </a:solidFill>
                <a:latin typeface=".VnAvant" panose="020B7200000000000000" pitchFamily="34" charset="0"/>
              </a:rPr>
              <a:t>   </a:t>
            </a:r>
            <a:r>
              <a:rPr lang="en-US" sz="4000" b="1" dirty="0" err="1">
                <a:solidFill>
                  <a:srgbClr val="002060"/>
                </a:solidFill>
                <a:latin typeface=".VnAvant" panose="020B7200000000000000" pitchFamily="34" charset="0"/>
              </a:rPr>
              <a:t>giÊc</a:t>
            </a:r>
            <a:endParaRPr lang="en-US" sz="4000" b="1" dirty="0">
              <a:solidFill>
                <a:srgbClr val="00206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757D58F1-29D3-4E3D-8EB6-8760AD4D1E64}"/>
              </a:ext>
            </a:extLst>
          </p:cNvPr>
          <p:cNvSpPr txBox="1"/>
          <p:nvPr/>
        </p:nvSpPr>
        <p:spPr>
          <a:xfrm>
            <a:off x="208533" y="4069188"/>
            <a:ext cx="120555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  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NÕu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lªn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T©y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B¾c, b¹n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h·y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®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Õn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Sa Pa. 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Vµo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mïa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hÌ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mçi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ngµy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ë ®©y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nhù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­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bèn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mïa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.  Sa Pa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Th¸c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B¹c,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CÇu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M©y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cã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c¸c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b¶n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T¶ Van, T¶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Ph×n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SÝn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.VnAvant" panose="020B7200000000000000" pitchFamily="34" charset="0"/>
              </a:rPr>
              <a:t>Ch¶i</a:t>
            </a:r>
            <a:r>
              <a:rPr lang="en-US" sz="3600" dirty="0">
                <a:solidFill>
                  <a:srgbClr val="C00000"/>
                </a:solidFill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CA6E00CE-B86C-482D-87B0-A838E195254D}"/>
              </a:ext>
            </a:extLst>
          </p:cNvPr>
          <p:cNvSpPr/>
          <p:nvPr/>
        </p:nvSpPr>
        <p:spPr>
          <a:xfrm>
            <a:off x="5365092" y="5138703"/>
            <a:ext cx="237360" cy="1581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8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8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B876A41-E240-4745-A65F-D5C3AB3586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072" y="64364"/>
            <a:ext cx="11619073" cy="4798346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2D0A9E1C-9162-4347-9616-C1FAF3D9AE7C}"/>
              </a:ext>
            </a:extLst>
          </p:cNvPr>
          <p:cNvSpPr/>
          <p:nvPr/>
        </p:nvSpPr>
        <p:spPr>
          <a:xfrm>
            <a:off x="1711179" y="1180590"/>
            <a:ext cx="2383288" cy="1012874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NhËn</a:t>
            </a:r>
            <a:r>
              <a:rPr lang="en-US" sz="2800" b="1" dirty="0">
                <a:latin typeface=".VnAvant" panose="020B7200000000000000" pitchFamily="34" charset="0"/>
              </a:rPr>
              <a:t> </a:t>
            </a:r>
            <a:r>
              <a:rPr lang="en-US" sz="2800" b="1" dirty="0" err="1">
                <a:latin typeface=".VnAvant" panose="020B7200000000000000" pitchFamily="34" charset="0"/>
              </a:rPr>
              <a:t>biÕt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3E02BDFB-F771-4D67-9FD6-F3C352EA18F0}"/>
              </a:ext>
            </a:extLst>
          </p:cNvPr>
          <p:cNvSpPr/>
          <p:nvPr/>
        </p:nvSpPr>
        <p:spPr>
          <a:xfrm>
            <a:off x="1180874" y="1315217"/>
            <a:ext cx="807604" cy="74362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1D09A690-80ED-4D0A-83F9-79DD053A13CF}"/>
              </a:ext>
            </a:extLst>
          </p:cNvPr>
          <p:cNvSpPr txBox="1"/>
          <p:nvPr/>
        </p:nvSpPr>
        <p:spPr>
          <a:xfrm>
            <a:off x="88296" y="5062687"/>
            <a:ext cx="1272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.VnAvant" panose="020B7200000000000000" pitchFamily="34" charset="0"/>
              </a:rPr>
              <a:t>   </a:t>
            </a:r>
            <a:r>
              <a:rPr lang="en-US" sz="4000" b="1" dirty="0">
                <a:latin typeface=".VnAvantH" panose="020B7200000000000000" pitchFamily="34" charset="0"/>
              </a:rPr>
              <a:t>ë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gãc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vùên</a:t>
            </a:r>
            <a:r>
              <a:rPr lang="en-US" sz="4000" b="1" dirty="0">
                <a:latin typeface=".VnAvant" panose="020B7200000000000000" pitchFamily="34" charset="0"/>
              </a:rPr>
              <a:t>, c¹nh </a:t>
            </a:r>
            <a:r>
              <a:rPr lang="en-US" sz="4000" b="1" dirty="0" err="1">
                <a:latin typeface=".VnAvant" panose="020B7200000000000000" pitchFamily="34" charset="0"/>
              </a:rPr>
              <a:t>gèc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cau</a:t>
            </a:r>
            <a:r>
              <a:rPr lang="en-US" sz="4000" b="1" dirty="0">
                <a:latin typeface=".VnAvant" panose="020B7200000000000000" pitchFamily="34" charset="0"/>
              </a:rPr>
              <a:t>, </a:t>
            </a:r>
            <a:r>
              <a:rPr lang="en-US" sz="4000" b="1" dirty="0" err="1">
                <a:latin typeface=".VnAvant" panose="020B7200000000000000" pitchFamily="34" charset="0"/>
              </a:rPr>
              <a:t>khãm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cóc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në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hoa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vµng</a:t>
            </a:r>
            <a:r>
              <a:rPr lang="en-US" sz="4000" b="1" dirty="0">
                <a:latin typeface=".VnAvant" panose="020B7200000000000000" pitchFamily="34" charset="0"/>
              </a:rPr>
              <a:t> </a:t>
            </a:r>
            <a:r>
              <a:rPr lang="en-US" sz="4000" b="1" dirty="0" err="1">
                <a:latin typeface=".VnAvant" panose="020B7200000000000000" pitchFamily="34" charset="0"/>
              </a:rPr>
              <a:t>rùc</a:t>
            </a:r>
            <a:r>
              <a:rPr lang="en-US" sz="4000" b="1" dirty="0">
                <a:latin typeface=".VnAvant" panose="020B7200000000000000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1408345" y="5053609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oc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EFEBD4BA-3210-4D8C-BC6D-EBA15662393B}"/>
              </a:ext>
            </a:extLst>
          </p:cNvPr>
          <p:cNvSpPr/>
          <p:nvPr/>
        </p:nvSpPr>
        <p:spPr>
          <a:xfrm>
            <a:off x="8979319" y="5892281"/>
            <a:ext cx="174172" cy="243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86D8E35-E4F5-4072-9575-7DA7E58B86EB}"/>
              </a:ext>
            </a:extLst>
          </p:cNvPr>
          <p:cNvSpPr txBox="1"/>
          <p:nvPr/>
        </p:nvSpPr>
        <p:spPr>
          <a:xfrm>
            <a:off x="5451979" y="5062687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.VnAvant" panose="020B7200000000000000" pitchFamily="34" charset="0"/>
              </a:rPr>
              <a:t>«c</a:t>
            </a:r>
          </a:p>
        </p:txBody>
      </p:sp>
      <p:sp>
        <p:nvSpPr>
          <p:cNvPr id="6" name="Oval 5"/>
          <p:cNvSpPr/>
          <p:nvPr/>
        </p:nvSpPr>
        <p:spPr>
          <a:xfrm>
            <a:off x="5177307" y="6697271"/>
            <a:ext cx="103031" cy="16072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425279" y="5940692"/>
            <a:ext cx="280590" cy="22891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1647495" y="5674240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ùc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D48A14A-6F85-49F7-96CA-8CDBBAD34C5B}"/>
              </a:ext>
            </a:extLst>
          </p:cNvPr>
          <p:cNvSpPr txBox="1"/>
          <p:nvPr/>
        </p:nvSpPr>
        <p:spPr>
          <a:xfrm>
            <a:off x="9384505" y="5062687"/>
            <a:ext cx="1029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uc</a:t>
            </a:r>
            <a:endParaRPr lang="en-US" sz="40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18830A93-72D9-4CDB-AF09-49581AFE9700}"/>
              </a:ext>
            </a:extLst>
          </p:cNvPr>
          <p:cNvSpPr/>
          <p:nvPr/>
        </p:nvSpPr>
        <p:spPr>
          <a:xfrm>
            <a:off x="2676956" y="5602927"/>
            <a:ext cx="239150" cy="1676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09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8" grpId="0"/>
      <p:bldP spid="9" grpId="0"/>
      <p:bldP spid="11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539130"/>
            <a:ext cx="1427967" cy="584415"/>
          </a:xfrm>
          <a:prstGeom prst="roundRect">
            <a:avLst/>
          </a:prstGeom>
          <a:solidFill>
            <a:srgbClr val="BA2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576708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FECE058-7493-47FD-9AD2-1D0CA803E779}"/>
              </a:ext>
            </a:extLst>
          </p:cNvPr>
          <p:cNvGrpSpPr/>
          <p:nvPr/>
        </p:nvGrpSpPr>
        <p:grpSpPr>
          <a:xfrm>
            <a:off x="272936" y="2225650"/>
            <a:ext cx="11220368" cy="1711499"/>
            <a:chOff x="172286" y="4214485"/>
            <a:chExt cx="11220368" cy="1711499"/>
          </a:xfrm>
        </p:grpSpPr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3840A979-90FF-4CD2-A5D1-DB79442D639E}"/>
                </a:ext>
              </a:extLst>
            </p:cNvPr>
            <p:cNvSpPr txBox="1"/>
            <p:nvPr/>
          </p:nvSpPr>
          <p:spPr>
            <a:xfrm>
              <a:off x="172286" y="4214485"/>
              <a:ext cx="11220368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</a:t>
              </a:r>
              <a:r>
                <a:rPr lang="en-US" sz="88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oc</a:t>
              </a:r>
              <a:r>
                <a:rPr lang="en-US" sz="8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  «c    </a:t>
              </a:r>
              <a:r>
                <a:rPr lang="en-US" sz="88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uc</a:t>
              </a:r>
              <a:r>
                <a:rPr lang="en-US" sz="8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  </a:t>
              </a:r>
              <a:r>
                <a:rPr lang="en-US" sz="8800" b="1" dirty="0" err="1">
                  <a:solidFill>
                    <a:srgbClr val="FF0000"/>
                  </a:solidFill>
                  <a:latin typeface=".VnAvant" panose="020B7200000000000000" pitchFamily="34" charset="0"/>
                </a:rPr>
                <a:t>ùc</a:t>
              </a:r>
              <a:r>
                <a:rPr lang="en-US" sz="8800" b="1" dirty="0">
                  <a:solidFill>
                    <a:srgbClr val="FF0000"/>
                  </a:solidFill>
                  <a:latin typeface=".VnAvant" panose="020B7200000000000000" pitchFamily="34" charset="0"/>
                </a:rPr>
                <a:t>          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="" xmlns:a16="http://schemas.microsoft.com/office/drawing/2014/main" id="{E02F70B1-F71E-48E5-B9EC-DDDA72E59D18}"/>
                </a:ext>
              </a:extLst>
            </p:cNvPr>
            <p:cNvSpPr/>
            <p:nvPr/>
          </p:nvSpPr>
          <p:spPr>
            <a:xfrm>
              <a:off x="9943682" y="5627078"/>
              <a:ext cx="396072" cy="29890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975BC00-3919-4041-98AC-7AA7A2A9F70D}"/>
              </a:ext>
            </a:extLst>
          </p:cNvPr>
          <p:cNvSpPr txBox="1"/>
          <p:nvPr/>
        </p:nvSpPr>
        <p:spPr>
          <a:xfrm>
            <a:off x="1219247" y="223884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B050"/>
                </a:solidFill>
                <a:latin typeface=".VnAvant" panose="020B7200000000000000" pitchFamily="34" charset="0"/>
              </a:rPr>
              <a:t>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5FF2316-BB7A-4605-9E6D-1F5C9D5A634B}"/>
              </a:ext>
            </a:extLst>
          </p:cNvPr>
          <p:cNvSpPr txBox="1"/>
          <p:nvPr/>
        </p:nvSpPr>
        <p:spPr>
          <a:xfrm>
            <a:off x="1923377" y="2238841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2ED4293-9247-47EC-8D96-7C8FFABD575B}"/>
              </a:ext>
            </a:extLst>
          </p:cNvPr>
          <p:cNvSpPr txBox="1"/>
          <p:nvPr/>
        </p:nvSpPr>
        <p:spPr>
          <a:xfrm>
            <a:off x="4923614" y="221378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2CA5EDC8-7DF9-4EBB-BC37-11AEE8B6C20B}"/>
              </a:ext>
            </a:extLst>
          </p:cNvPr>
          <p:cNvSpPr txBox="1"/>
          <p:nvPr/>
        </p:nvSpPr>
        <p:spPr>
          <a:xfrm>
            <a:off x="7559886" y="2219957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6820D026-9648-4EE0-B85A-E5703D1E9955}"/>
              </a:ext>
            </a:extLst>
          </p:cNvPr>
          <p:cNvSpPr txBox="1"/>
          <p:nvPr/>
        </p:nvSpPr>
        <p:spPr>
          <a:xfrm>
            <a:off x="6877604" y="2213789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7030A0"/>
                </a:solidFill>
                <a:latin typeface=".VnAvant" panose="020B7200000000000000" pitchFamily="34" charset="0"/>
              </a:rPr>
              <a:t>u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21AEB533-16EF-4B1A-AD30-63FA3262B49C}"/>
              </a:ext>
            </a:extLst>
          </p:cNvPr>
          <p:cNvSpPr txBox="1"/>
          <p:nvPr/>
        </p:nvSpPr>
        <p:spPr>
          <a:xfrm>
            <a:off x="4219490" y="221687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C00000"/>
                </a:solidFill>
                <a:latin typeface=".VnAvant" panose="020B7200000000000000" pitchFamily="34" charset="0"/>
              </a:rPr>
              <a:t>«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29267743-BFF7-46CC-9154-2FF6672571B3}"/>
              </a:ext>
            </a:extLst>
          </p:cNvPr>
          <p:cNvSpPr txBox="1"/>
          <p:nvPr/>
        </p:nvSpPr>
        <p:spPr>
          <a:xfrm>
            <a:off x="10510100" y="222477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0070C0"/>
                </a:solidFill>
                <a:latin typeface=".VnAvant" panose="020B7200000000000000" pitchFamily="34" charset="0"/>
              </a:rPr>
              <a:t>c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CD7770D-A2DD-4572-94C7-1794A23BBBC9}"/>
              </a:ext>
            </a:extLst>
          </p:cNvPr>
          <p:cNvSpPr txBox="1"/>
          <p:nvPr/>
        </p:nvSpPr>
        <p:spPr>
          <a:xfrm>
            <a:off x="9827818" y="2232673"/>
            <a:ext cx="144897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latin typeface=".VnAvant" panose="020B7200000000000000" pitchFamily="34" charset="0"/>
              </a:rPr>
              <a:t>ù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F1AB7EE-90C8-40EC-A581-05D70B311D7D}"/>
              </a:ext>
            </a:extLst>
          </p:cNvPr>
          <p:cNvSpPr/>
          <p:nvPr/>
        </p:nvSpPr>
        <p:spPr>
          <a:xfrm>
            <a:off x="10044332" y="3429000"/>
            <a:ext cx="515791" cy="29890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0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/>
      <p:bldP spid="7" grpId="0"/>
      <p:bldP spid="16" grpId="0"/>
      <p:bldP spid="17" grpId="0"/>
      <p:bldP spid="15" grpId="0"/>
      <p:bldP spid="14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7AF8A3D-F5EC-4403-AD0B-7453065130D2}"/>
              </a:ext>
            </a:extLst>
          </p:cNvPr>
          <p:cNvSpPr txBox="1"/>
          <p:nvPr/>
        </p:nvSpPr>
        <p:spPr>
          <a:xfrm>
            <a:off x="2846842" y="785096"/>
            <a:ext cx="78304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«c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uc</a:t>
            </a:r>
            <a:r>
              <a:rPr lang="en-US" sz="5400" b="1" dirty="0">
                <a:solidFill>
                  <a:srgbClr val="FF0000"/>
                </a:solidFill>
                <a:latin typeface=".VnAvant" panose="020B7200000000000000" pitchFamily="34" charset="0"/>
              </a:rPr>
              <a:t>     </a:t>
            </a:r>
            <a:r>
              <a:rPr lang="en-US" sz="54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ùc</a:t>
            </a:r>
            <a:endParaRPr lang="en-US" sz="54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8198C35F-83D9-4605-AAD8-3FBBAC59C5D2}"/>
              </a:ext>
            </a:extLst>
          </p:cNvPr>
          <p:cNvSpPr/>
          <p:nvPr/>
        </p:nvSpPr>
        <p:spPr>
          <a:xfrm>
            <a:off x="1003493" y="159302"/>
            <a:ext cx="1427967" cy="584415"/>
          </a:xfrm>
          <a:prstGeom prst="roundRect">
            <a:avLst/>
          </a:prstGeom>
          <a:solidFill>
            <a:srgbClr val="D62EC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.VnAvant" panose="020B7200000000000000" pitchFamily="34" charset="0"/>
              </a:rPr>
              <a:t>§</a:t>
            </a:r>
            <a:r>
              <a:rPr lang="en-US" sz="2800" b="1" dirty="0" err="1">
                <a:latin typeface=".VnAvant" panose="020B7200000000000000" pitchFamily="34" charset="0"/>
              </a:rPr>
              <a:t>äc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5E0433C1-CFFB-4939-A090-F3FC4297EBA2}"/>
              </a:ext>
            </a:extLst>
          </p:cNvPr>
          <p:cNvSpPr/>
          <p:nvPr/>
        </p:nvSpPr>
        <p:spPr>
          <a:xfrm>
            <a:off x="652764" y="196880"/>
            <a:ext cx="551146" cy="496733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9746B6E4-FC6C-480E-8922-61E3866465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796735"/>
              </p:ext>
            </p:extLst>
          </p:nvPr>
        </p:nvGraphicFramePr>
        <p:xfrm>
          <a:off x="4398808" y="1992018"/>
          <a:ext cx="2859062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531">
                  <a:extLst>
                    <a:ext uri="{9D8B030D-6E8A-4147-A177-3AD203B41FA5}">
                      <a16:colId xmlns="" xmlns:a16="http://schemas.microsoft.com/office/drawing/2014/main" val="3141433771"/>
                    </a:ext>
                  </a:extLst>
                </a:gridCol>
                <a:gridCol w="1429531">
                  <a:extLst>
                    <a:ext uri="{9D8B030D-6E8A-4147-A177-3AD203B41FA5}">
                      <a16:colId xmlns="" xmlns:a16="http://schemas.microsoft.com/office/drawing/2014/main" val="3817047322"/>
                    </a:ext>
                  </a:extLst>
                </a:gridCol>
              </a:tblGrid>
              <a:tr h="474386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>
                          <a:solidFill>
                            <a:schemeClr val="tx1"/>
                          </a:solidFill>
                          <a:latin typeface=".VnAvant" panose="020B7200000000000000" pitchFamily="34" charset="0"/>
                        </a:rPr>
                        <a:t>g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err="1">
                          <a:solidFill>
                            <a:srgbClr val="FF0000"/>
                          </a:solidFill>
                          <a:latin typeface=".VnAvant" panose="020B7200000000000000" pitchFamily="34" charset="0"/>
                        </a:rPr>
                        <a:t>oc</a:t>
                      </a:r>
                      <a:endParaRPr lang="en-US" sz="4800" dirty="0">
                        <a:solidFill>
                          <a:srgbClr val="FF0000"/>
                        </a:solidFill>
                        <a:latin typeface=".VnAvant" panose="020B7200000000000000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7784299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357CE6E-C9DF-4B0E-AFC8-B721E6A22048}"/>
              </a:ext>
            </a:extLst>
          </p:cNvPr>
          <p:cNvSpPr/>
          <p:nvPr/>
        </p:nvSpPr>
        <p:spPr>
          <a:xfrm>
            <a:off x="4398808" y="2842414"/>
            <a:ext cx="2859062" cy="82295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.VnAvant" panose="020B7200000000000000" pitchFamily="34" charset="0"/>
              </a:rPr>
              <a:t>g</a:t>
            </a:r>
            <a:r>
              <a:rPr lang="en-US" sz="48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ãc</a:t>
            </a:r>
            <a:endParaRPr lang="en-US" sz="48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189B4AD-9D96-4642-B0B4-15F4E625DA6E}"/>
              </a:ext>
            </a:extLst>
          </p:cNvPr>
          <p:cNvSpPr txBox="1"/>
          <p:nvPr/>
        </p:nvSpPr>
        <p:spPr>
          <a:xfrm>
            <a:off x="1717476" y="3809180"/>
            <a:ext cx="113124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5400" b="1" dirty="0">
                <a:latin typeface=".VnAvant" panose="020B7200000000000000" pitchFamily="34" charset="0"/>
              </a:rPr>
              <a:t> </a:t>
            </a:r>
            <a:r>
              <a:rPr lang="en-US" sz="5400" b="1" dirty="0" err="1">
                <a:latin typeface=".VnAvant" panose="020B7200000000000000" pitchFamily="34" charset="0"/>
              </a:rPr>
              <a:t>häc</a:t>
            </a:r>
            <a:r>
              <a:rPr lang="en-US" sz="5400" b="1" dirty="0">
                <a:latin typeface=".VnAvant" panose="020B7200000000000000" pitchFamily="34" charset="0"/>
              </a:rPr>
              <a:t>      </a:t>
            </a:r>
            <a:r>
              <a:rPr lang="en-US" sz="5400" b="1" dirty="0" err="1">
                <a:latin typeface=".VnAvant" panose="020B7200000000000000" pitchFamily="34" charset="0"/>
              </a:rPr>
              <a:t>sãc</a:t>
            </a:r>
            <a:r>
              <a:rPr lang="en-US" sz="5400" b="1" dirty="0">
                <a:latin typeface=".VnAvant" panose="020B7200000000000000" pitchFamily="34" charset="0"/>
              </a:rPr>
              <a:t>        </a:t>
            </a:r>
            <a:r>
              <a:rPr lang="en-US" sz="5400" b="1" dirty="0" err="1">
                <a:latin typeface=".VnAvant" panose="020B7200000000000000" pitchFamily="34" charset="0"/>
              </a:rPr>
              <a:t>cèc</a:t>
            </a:r>
            <a:r>
              <a:rPr lang="en-US" sz="5400" b="1" dirty="0">
                <a:latin typeface=".VnAvant" panose="020B7200000000000000" pitchFamily="34" charset="0"/>
              </a:rPr>
              <a:t>       </a:t>
            </a:r>
            <a:r>
              <a:rPr lang="en-US" sz="5400" b="1" dirty="0" err="1">
                <a:latin typeface=".VnAvant" panose="020B7200000000000000" pitchFamily="34" charset="0"/>
              </a:rPr>
              <a:t>léc</a:t>
            </a:r>
            <a:endParaRPr lang="en-US" sz="5400" b="1" dirty="0">
              <a:solidFill>
                <a:srgbClr val="00206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chôc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cóc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®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øc</a:t>
            </a:r>
            <a:r>
              <a:rPr lang="en-US" sz="5400" b="1" dirty="0">
                <a:solidFill>
                  <a:srgbClr val="FF0066"/>
                </a:solidFill>
                <a:latin typeface=".VnAvant" panose="020B7200000000000000" pitchFamily="34" charset="0"/>
              </a:rPr>
              <a:t>       </a:t>
            </a:r>
            <a:r>
              <a:rPr lang="en-US" sz="5400" b="1" dirty="0" err="1">
                <a:solidFill>
                  <a:srgbClr val="FF0066"/>
                </a:solidFill>
                <a:latin typeface=".VnAvant" panose="020B7200000000000000" pitchFamily="34" charset="0"/>
              </a:rPr>
              <a:t>mùc</a:t>
            </a:r>
            <a:endParaRPr lang="en-US" sz="5400" b="1" dirty="0">
              <a:solidFill>
                <a:srgbClr val="FF0066"/>
              </a:solidFill>
              <a:latin typeface=".VnAvant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6792956" y="1525139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8876072" y="1554681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5461401" y="6074978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684773E9-97A5-4DB9-B517-B553E80761F6}"/>
              </a:ext>
            </a:extLst>
          </p:cNvPr>
          <p:cNvSpPr/>
          <p:nvPr/>
        </p:nvSpPr>
        <p:spPr>
          <a:xfrm>
            <a:off x="2567873" y="6082341"/>
            <a:ext cx="278969" cy="2014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99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992862B-FFD0-4033-92A6-5669D90384F4}"/>
              </a:ext>
            </a:extLst>
          </p:cNvPr>
          <p:cNvSpPr txBox="1"/>
          <p:nvPr/>
        </p:nvSpPr>
        <p:spPr>
          <a:xfrm>
            <a:off x="4460604" y="5703927"/>
            <a:ext cx="4740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>
                <a:latin typeface=".VnAvant" panose="020B7200000000000000" pitchFamily="34" charset="0"/>
              </a:rPr>
              <a:t>con </a:t>
            </a:r>
            <a:r>
              <a:rPr lang="en-US" sz="6600" b="1" dirty="0" err="1">
                <a:latin typeface=".VnAvant" panose="020B7200000000000000" pitchFamily="34" charset="0"/>
              </a:rPr>
              <a:t>sãc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97133945-C869-454D-A53E-BB2D4677135A}"/>
              </a:ext>
            </a:extLst>
          </p:cNvPr>
          <p:cNvCxnSpPr/>
          <p:nvPr/>
        </p:nvCxnSpPr>
        <p:spPr>
          <a:xfrm>
            <a:off x="5669280" y="642893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001A803-4B2B-4D42-9DD6-CB40F1724D92}"/>
              </a:ext>
            </a:extLst>
          </p:cNvPr>
          <p:cNvSpPr txBox="1"/>
          <p:nvPr/>
        </p:nvSpPr>
        <p:spPr>
          <a:xfrm>
            <a:off x="6650519" y="5703927"/>
            <a:ext cx="1715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oc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80" y="0"/>
            <a:ext cx="9517488" cy="565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110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w standing on top of a grass covered field&#10;&#10;Description automatically generated">
            <a:extLst>
              <a:ext uri="{FF2B5EF4-FFF2-40B4-BE49-F238E27FC236}">
                <a16:creationId xmlns="" xmlns:a16="http://schemas.microsoft.com/office/drawing/2014/main" id="{2535A207-84DB-4CC5-87D1-37A781BAAE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8607" y="968188"/>
            <a:ext cx="0" cy="0"/>
          </a:xfr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24AABD-5DD2-4C71-9768-48F46CA74340}"/>
              </a:ext>
            </a:extLst>
          </p:cNvPr>
          <p:cNvSpPr txBox="1"/>
          <p:nvPr/>
        </p:nvSpPr>
        <p:spPr>
          <a:xfrm>
            <a:off x="4420269" y="5561843"/>
            <a:ext cx="43059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c¸i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cèc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937568-5ACB-4A4A-B730-1E5A1303660C}"/>
              </a:ext>
            </a:extLst>
          </p:cNvPr>
          <p:cNvSpPr txBox="1"/>
          <p:nvPr/>
        </p:nvSpPr>
        <p:spPr>
          <a:xfrm>
            <a:off x="6481695" y="5561843"/>
            <a:ext cx="16670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</a:rPr>
              <a:t>«c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594" y="-294468"/>
            <a:ext cx="6233375" cy="560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70751" y="5532437"/>
            <a:ext cx="441638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latin typeface=".VnAvant" panose="020B7200000000000000" pitchFamily="34" charset="0"/>
              </a:rPr>
              <a:t>m¸y</a:t>
            </a:r>
            <a:r>
              <a:rPr lang="en-US" sz="6600" b="1" dirty="0">
                <a:latin typeface=".VnAvant" panose="020B7200000000000000" pitchFamily="34" charset="0"/>
              </a:rPr>
              <a:t> </a:t>
            </a:r>
            <a:r>
              <a:rPr lang="en-US" sz="6600" b="1" dirty="0" err="1">
                <a:latin typeface=".VnAvant" panose="020B7200000000000000" pitchFamily="34" charset="0"/>
              </a:rPr>
              <a:t>xóc</a:t>
            </a:r>
            <a:endParaRPr lang="en-US" sz="6600" b="1" dirty="0">
              <a:latin typeface=".VnAvant" panose="020B7200000000000000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06815" y="5532437"/>
            <a:ext cx="148107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 err="1">
                <a:solidFill>
                  <a:srgbClr val="FF0000"/>
                </a:solidFill>
                <a:latin typeface=".VnAvant" panose="020B7200000000000000" pitchFamily="34" charset="0"/>
              </a:rPr>
              <a:t>uc</a:t>
            </a:r>
            <a:endParaRPr lang="en-US" sz="66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45452" y="6478073"/>
            <a:ext cx="309093" cy="2060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603" y="0"/>
            <a:ext cx="8598794" cy="535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790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292</Words>
  <Application>Microsoft Office PowerPoint</Application>
  <PresentationFormat>Custom</PresentationFormat>
  <Paragraphs>82</Paragraphs>
  <Slides>25</Slides>
  <Notes>5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m¸y xóc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75</cp:revision>
  <dcterms:created xsi:type="dcterms:W3CDTF">2020-08-21T17:28:42Z</dcterms:created>
  <dcterms:modified xsi:type="dcterms:W3CDTF">2024-01-15T10:14:09Z</dcterms:modified>
</cp:coreProperties>
</file>