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88" r:id="rId3"/>
    <p:sldId id="260" r:id="rId4"/>
    <p:sldId id="261" r:id="rId5"/>
    <p:sldId id="308" r:id="rId6"/>
    <p:sldId id="262" r:id="rId7"/>
    <p:sldId id="263" r:id="rId8"/>
    <p:sldId id="264" r:id="rId9"/>
    <p:sldId id="287" r:id="rId10"/>
    <p:sldId id="267" r:id="rId11"/>
    <p:sldId id="268" r:id="rId12"/>
    <p:sldId id="311" r:id="rId13"/>
    <p:sldId id="310" r:id="rId14"/>
    <p:sldId id="305" r:id="rId15"/>
    <p:sldId id="434" r:id="rId16"/>
    <p:sldId id="436" r:id="rId17"/>
    <p:sldId id="435" r:id="rId18"/>
    <p:sldId id="309" r:id="rId19"/>
    <p:sldId id="313" r:id="rId20"/>
    <p:sldId id="437" r:id="rId21"/>
    <p:sldId id="276" r:id="rId22"/>
    <p:sldId id="277" r:id="rId23"/>
    <p:sldId id="31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2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108" y="-26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638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947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46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7" t="34134" r="9200" b="25096"/>
          <a:stretch/>
        </p:blipFill>
        <p:spPr>
          <a:xfrm>
            <a:off x="9395968" y="2738656"/>
            <a:ext cx="1436155" cy="23982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0" t="36504" r="30000" b="16814"/>
          <a:stretch/>
        </p:blipFill>
        <p:spPr>
          <a:xfrm>
            <a:off x="6534912" y="3154118"/>
            <a:ext cx="1593088" cy="2550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6504" r="52933" b="21541"/>
          <a:stretch/>
        </p:blipFill>
        <p:spPr>
          <a:xfrm>
            <a:off x="4291584" y="3150010"/>
            <a:ext cx="1121664" cy="2230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29392" r="73333" b="21541"/>
          <a:stretch/>
        </p:blipFill>
        <p:spPr>
          <a:xfrm>
            <a:off x="1658112" y="2852420"/>
            <a:ext cx="1593088" cy="25283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3429000"/>
            <a:ext cx="12192000" cy="25283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4876800" y="4551680"/>
            <a:ext cx="7315200" cy="2306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4697984"/>
            <a:ext cx="8046720" cy="2160016"/>
          </a:xfrm>
          <a:prstGeom prst="rect">
            <a:avLst/>
          </a:prstGeom>
        </p:spPr>
      </p:pic>
      <p:sp>
        <p:nvSpPr>
          <p:cNvPr id="20" name="Google Shape;387;p28">
            <a:extLst>
              <a:ext uri="{FF2B5EF4-FFF2-40B4-BE49-F238E27FC236}">
                <a16:creationId xmlns:a16="http://schemas.microsoft.com/office/drawing/2014/main" xmlns="" id="{78748FC1-0945-4D75-B6CA-B05CD1E933FE}"/>
              </a:ext>
            </a:extLst>
          </p:cNvPr>
          <p:cNvSpPr txBox="1">
            <a:spLocks/>
          </p:cNvSpPr>
          <p:nvPr/>
        </p:nvSpPr>
        <p:spPr>
          <a:xfrm>
            <a:off x="4139475" y="-382627"/>
            <a:ext cx="11360800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21" name="Google Shape;388;p28">
            <a:extLst>
              <a:ext uri="{FF2B5EF4-FFF2-40B4-BE49-F238E27FC236}">
                <a16:creationId xmlns:a16="http://schemas.microsoft.com/office/drawing/2014/main" xmlns="" id="{062584D4-5AC4-4ADC-970E-41CB8959DE54}"/>
              </a:ext>
            </a:extLst>
          </p:cNvPr>
          <p:cNvSpPr txBox="1">
            <a:spLocks/>
          </p:cNvSpPr>
          <p:nvPr/>
        </p:nvSpPr>
        <p:spPr>
          <a:xfrm>
            <a:off x="1881543" y="1374173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latin typeface=".VnAvant" panose="020B7200000000000000" pitchFamily="34" charset="0"/>
              </a:rPr>
              <a:t>   </a:t>
            </a:r>
            <a:r>
              <a:rPr lang="en-US" sz="4800" b="1" dirty="0" err="1">
                <a:latin typeface=".VnAvant" panose="020B7200000000000000" pitchFamily="34" charset="0"/>
              </a:rPr>
              <a:t>Bµi</a:t>
            </a:r>
            <a:r>
              <a:rPr lang="en-US" sz="4800" b="1" dirty="0">
                <a:latin typeface=".VnAvant" panose="020B7200000000000000" pitchFamily="34" charset="0"/>
              </a:rPr>
              <a:t> 46 :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ac    ¨c     ©c</a:t>
            </a: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5E9203-5DE6-4E6D-AB1F-C7ABA5C5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645" y="-216974"/>
            <a:ext cx="11689208" cy="43441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96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</a:t>
            </a:r>
            <a:r>
              <a:rPr lang="en-US" sz="9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¸c</a:t>
            </a:r>
            <a:r>
              <a:rPr lang="en-US" sz="96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sÜ</a:t>
            </a:r>
            <a:r>
              <a:rPr lang="en-US" sz="96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9600" b="1" dirty="0">
                <a:solidFill>
                  <a:srgbClr val="002060"/>
                </a:solidFill>
                <a:latin typeface=".VnAvant" panose="020B7200000000000000" pitchFamily="34" charset="0"/>
              </a:rPr>
              <a:t>m</a:t>
            </a:r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¾c</a:t>
            </a:r>
            <a:r>
              <a:rPr lang="en-US" sz="9600" b="1" dirty="0">
                <a:solidFill>
                  <a:srgbClr val="002060"/>
                </a:solidFill>
                <a:latin typeface=".VnAvant" panose="020B7200000000000000" pitchFamily="34" charset="0"/>
              </a:rPr>
              <a:t> ¸o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9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qu</a:t>
            </a:r>
            <a:r>
              <a:rPr lang="en-US" sz="9600" b="1" dirty="0">
                <a:solidFill>
                  <a:srgbClr val="002060"/>
                </a:solidFill>
                <a:latin typeface=".VnAvant" panose="020B7200000000000000" pitchFamily="34" charset="0"/>
              </a:rPr>
              <a:t>¶ </a:t>
            </a:r>
            <a:r>
              <a:rPr lang="en-US" sz="9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</a:t>
            </a:r>
            <a:r>
              <a:rPr lang="en-US" sz="9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Êc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93249" y="2228045"/>
            <a:ext cx="296214" cy="218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2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3034619" y="385064"/>
            <a:ext cx="6920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   ac     ¨c     ©c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xmlns="" id="{74EE96B1-1FEB-4358-8AE8-A9D83C299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30328"/>
              </p:ext>
            </p:extLst>
          </p:nvPr>
        </p:nvGraphicFramePr>
        <p:xfrm>
          <a:off x="4347650" y="1648654"/>
          <a:ext cx="2859062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xmlns="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xmlns="" val="3817047322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th</a:t>
                      </a:r>
                      <a:endParaRPr lang="en-US" sz="40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ac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84299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DBEDF17-6D76-44BA-A89E-A736E9AC7E35}"/>
              </a:ext>
            </a:extLst>
          </p:cNvPr>
          <p:cNvSpPr/>
          <p:nvPr/>
        </p:nvSpPr>
        <p:spPr>
          <a:xfrm>
            <a:off x="4347650" y="2417434"/>
            <a:ext cx="2859062" cy="64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th</a:t>
            </a:r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¸c</a:t>
            </a:r>
            <a:endParaRPr lang="en-US" sz="44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89B4AD-9D96-4642-B0B4-15F4E625DA6E}"/>
              </a:ext>
            </a:extLst>
          </p:cNvPr>
          <p:cNvSpPr txBox="1"/>
          <p:nvPr/>
        </p:nvSpPr>
        <p:spPr>
          <a:xfrm>
            <a:off x="1015719" y="3110830"/>
            <a:ext cx="11236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.VnAvant" panose="020B7200000000000000" pitchFamily="34" charset="0"/>
              </a:rPr>
              <a:t>l¹c    nh¹c   </a:t>
            </a:r>
            <a:r>
              <a:rPr lang="en-US" sz="4400" b="1" dirty="0" err="1">
                <a:latin typeface=".VnAvant" panose="020B7200000000000000" pitchFamily="34" charset="0"/>
              </a:rPr>
              <a:t>mÆc</a:t>
            </a:r>
            <a:r>
              <a:rPr lang="en-US" sz="4400" b="1" dirty="0">
                <a:latin typeface=".VnAvant" panose="020B7200000000000000" pitchFamily="34" charset="0"/>
              </a:rPr>
              <a:t>    nh¾c    </a:t>
            </a:r>
            <a:r>
              <a:rPr lang="en-US" sz="4400" b="1" dirty="0" err="1">
                <a:latin typeface=".VnAvant" panose="020B7200000000000000" pitchFamily="34" charset="0"/>
              </a:rPr>
              <a:t>gÊc</a:t>
            </a:r>
            <a:r>
              <a:rPr lang="en-US" sz="4400" b="1" dirty="0">
                <a:latin typeface=".VnAvant" panose="020B7200000000000000" pitchFamily="34" charset="0"/>
              </a:rPr>
              <a:t>   </a:t>
            </a:r>
            <a:r>
              <a:rPr lang="en-US" sz="4400" b="1" dirty="0" err="1">
                <a:latin typeface=".VnAvant" panose="020B7200000000000000" pitchFamily="34" charset="0"/>
              </a:rPr>
              <a:t>giÊc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E969F5D-705B-4D09-9EB4-FF4005943ECD}"/>
              </a:ext>
            </a:extLst>
          </p:cNvPr>
          <p:cNvSpPr txBox="1"/>
          <p:nvPr/>
        </p:nvSpPr>
        <p:spPr>
          <a:xfrm>
            <a:off x="837685" y="5884601"/>
            <a:ext cx="12580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.VnAvant" panose="020B7200000000000000" pitchFamily="34" charset="0"/>
              </a:rPr>
              <a:t>  </a:t>
            </a:r>
            <a:r>
              <a:rPr lang="en-US" sz="4400" b="1" dirty="0" err="1">
                <a:latin typeface=".VnAvant" panose="020B7200000000000000" pitchFamily="34" charset="0"/>
              </a:rPr>
              <a:t>b¸c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sÜ</a:t>
            </a:r>
            <a:r>
              <a:rPr lang="en-US" sz="4400" b="1" dirty="0">
                <a:latin typeface=".VnAvant" panose="020B7200000000000000" pitchFamily="34" charset="0"/>
              </a:rPr>
              <a:t>          m¾c ¸o           </a:t>
            </a:r>
            <a:r>
              <a:rPr lang="en-US" sz="4400" b="1" dirty="0" err="1">
                <a:latin typeface=".VnAvant" panose="020B7200000000000000" pitchFamily="34" charset="0"/>
              </a:rPr>
              <a:t>qu</a:t>
            </a:r>
            <a:r>
              <a:rPr lang="en-US" sz="4400" b="1" dirty="0">
                <a:latin typeface=".VnAvant" panose="020B7200000000000000" pitchFamily="34" charset="0"/>
              </a:rPr>
              <a:t>¶ </a:t>
            </a:r>
            <a:r>
              <a:rPr lang="en-US" sz="4400" b="1" dirty="0" err="1">
                <a:latin typeface=".VnAvant" panose="020B7200000000000000" pitchFamily="34" charset="0"/>
              </a:rPr>
              <a:t>gÊc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50805" y="1120462"/>
            <a:ext cx="283335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00822" y="6568225"/>
            <a:ext cx="244699" cy="167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634187" y="1120462"/>
            <a:ext cx="307526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483899" y="1722553"/>
            <a:ext cx="307526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646584" y="2925752"/>
            <a:ext cx="307526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160857" y="3771174"/>
            <a:ext cx="307526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52" y="3968544"/>
            <a:ext cx="2101269" cy="18052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470" y="4132160"/>
            <a:ext cx="2520217" cy="16785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898" y="3980007"/>
            <a:ext cx="3206839" cy="188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2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xmlns="" id="{35E5F69C-7429-4074-B2A3-60C26134A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468"/>
            <a:ext cx="4351338" cy="4351338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62ED6A2-28EE-4ED6-92C0-D7D3D2BAC16E}"/>
              </a:ext>
            </a:extLst>
          </p:cNvPr>
          <p:cNvSpPr/>
          <p:nvPr/>
        </p:nvSpPr>
        <p:spPr>
          <a:xfrm>
            <a:off x="2053614" y="176548"/>
            <a:ext cx="9947886" cy="3089166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H" panose="020B7200000000000000" pitchFamily="34" charset="0"/>
              </a:rPr>
              <a:t>NGHØ GI÷A </a:t>
            </a:r>
            <a:r>
              <a:rPr lang="en-US" sz="66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GIê</a:t>
            </a:r>
            <a:endParaRPr lang="en-US" sz="66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8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1999957" y="2168504"/>
            <a:ext cx="5480988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</a:t>
            </a:r>
            <a:r>
              <a:rPr kumimoji="0" lang="en-US" altLang="zh-CN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VIÕT</a:t>
            </a:r>
            <a:endParaRPr kumimoji="0" lang="tr-TR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373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F58E617-58F5-4103-AACB-CB50C9DC29AC}"/>
              </a:ext>
            </a:extLst>
          </p:cNvPr>
          <p:cNvSpPr txBox="1"/>
          <p:nvPr/>
        </p:nvSpPr>
        <p:spPr>
          <a:xfrm>
            <a:off x="2880360" y="1659829"/>
            <a:ext cx="8210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HP001 4 hang 1 ô ly" panose="020B0603050302020204" pitchFamily="34" charset="0"/>
              </a:rPr>
              <a:t>ac   </a:t>
            </a:r>
            <a:r>
              <a:rPr lang="en-US" sz="9600" b="1" dirty="0" err="1">
                <a:latin typeface="HP001 4 hang 1 ô ly" panose="020B0603050302020204" pitchFamily="34" charset="0"/>
              </a:rPr>
              <a:t>ăc</a:t>
            </a:r>
            <a:r>
              <a:rPr lang="en-US" sz="9600" b="1" dirty="0">
                <a:latin typeface="HP001 4 hang 1 ô ly" panose="020B0603050302020204" pitchFamily="34" charset="0"/>
              </a:rPr>
              <a:t>  </a:t>
            </a:r>
            <a:r>
              <a:rPr lang="en-US" sz="9600" b="1" dirty="0" err="1">
                <a:latin typeface="HP001 4 hang 1 ô ly" panose="020B0603050302020204" pitchFamily="34" charset="0"/>
              </a:rPr>
              <a:t>âc</a:t>
            </a:r>
            <a:r>
              <a:rPr lang="en-US" sz="9600" b="1" dirty="0">
                <a:latin typeface="HP001 4 hang 1 ô ly" panose="020B06030503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545A26B-F0C4-4F87-B113-AB230CD57140}"/>
              </a:ext>
            </a:extLst>
          </p:cNvPr>
          <p:cNvSpPr txBox="1"/>
          <p:nvPr/>
        </p:nvSpPr>
        <p:spPr>
          <a:xfrm>
            <a:off x="809122" y="3229489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HP001 4 hang 1 ô ly" panose="020B0603050302020204" pitchFamily="34" charset="0"/>
              </a:rPr>
              <a:t>mắc</a:t>
            </a:r>
            <a:r>
              <a:rPr lang="en-US" sz="9600" dirty="0">
                <a:latin typeface="HP001 4 hang 1 ô ly" panose="020B0603050302020204" pitchFamily="34" charset="0"/>
              </a:rPr>
              <a:t> </a:t>
            </a:r>
            <a:r>
              <a:rPr lang="en-US" sz="9600" dirty="0" err="1">
                <a:latin typeface="HP001 4 hang 1 ô ly" panose="020B0603050302020204" pitchFamily="34" charset="0"/>
              </a:rPr>
              <a:t>áo</a:t>
            </a:r>
            <a:r>
              <a:rPr lang="en-US" sz="9600" dirty="0">
                <a:latin typeface="HP001 4 hang 1 ô ly" panose="020B0603050302020204" pitchFamily="34" charset="0"/>
              </a:rPr>
              <a:t>    </a:t>
            </a:r>
            <a:r>
              <a:rPr lang="en-US" sz="9600" dirty="0" err="1">
                <a:latin typeface="HP001 4 hang 1 ô ly" panose="020B0603050302020204" pitchFamily="34" charset="0"/>
              </a:rPr>
              <a:t>quả</a:t>
            </a:r>
            <a:r>
              <a:rPr lang="en-US" sz="9600" dirty="0">
                <a:latin typeface="HP001 4 hang 1 ô ly" panose="020B0603050302020204" pitchFamily="34" charset="0"/>
              </a:rPr>
              <a:t> </a:t>
            </a:r>
            <a:r>
              <a:rPr lang="en-US" sz="9600" dirty="0" err="1">
                <a:latin typeface="HP001 4 hang 1 ô ly" panose="020B0603050302020204" pitchFamily="34" charset="0"/>
              </a:rPr>
              <a:t>gấc</a:t>
            </a:r>
            <a:endParaRPr lang="en-US" sz="9600" dirty="0">
              <a:latin typeface="HP001 4 hang 1 ô ly" panose="020B06030503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AE31A0D0-C596-4739-9077-FBED9411E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0360" y="229942"/>
            <a:ext cx="1539240" cy="960120"/>
          </a:xfrm>
          <a:prstGeom prst="rect">
            <a:avLst/>
          </a:prstGeom>
          <a:solidFill>
            <a:srgbClr val="0033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6E18D3B-AB4E-4CFF-BCFA-53874D0E7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6871" y="392751"/>
            <a:ext cx="415350" cy="768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57C32CED-AC4B-4DCE-84DE-1C780A9E45F8}"/>
              </a:ext>
            </a:extLst>
          </p:cNvPr>
          <p:cNvSpPr>
            <a:spLocks noChangeArrowheads="1"/>
          </p:cNvSpPr>
          <p:nvPr/>
        </p:nvSpPr>
        <p:spPr bwMode="auto">
          <a:xfrm rot="18210374">
            <a:off x="4503651" y="146437"/>
            <a:ext cx="326441" cy="9773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xmlns="" id="{3F77C257-3ABD-454A-9B83-43BDC7AA97EC}"/>
              </a:ext>
            </a:extLst>
          </p:cNvPr>
          <p:cNvSpPr/>
          <p:nvPr/>
        </p:nvSpPr>
        <p:spPr>
          <a:xfrm>
            <a:off x="1032888" y="346026"/>
            <a:ext cx="1600201" cy="63304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443B851-ACF6-464C-8CA3-3A800D8BC63D}"/>
              </a:ext>
            </a:extLst>
          </p:cNvPr>
          <p:cNvSpPr/>
          <p:nvPr/>
        </p:nvSpPr>
        <p:spPr>
          <a:xfrm>
            <a:off x="557939" y="346026"/>
            <a:ext cx="666318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9353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262" y="1286999"/>
            <a:ext cx="11113476" cy="4644682"/>
          </a:xfrm>
          <a:prstGeom prst="rect">
            <a:avLst/>
          </a:prstGeom>
        </p:spPr>
      </p:pic>
      <p:sp>
        <p:nvSpPr>
          <p:cNvPr id="2" name="Rounded Rectangle 3">
            <a:extLst>
              <a:ext uri="{FF2B5EF4-FFF2-40B4-BE49-F238E27FC236}">
                <a16:creationId xmlns:a16="http://schemas.microsoft.com/office/drawing/2014/main" xmlns="" id="{8C00C8DD-D8F3-4B46-9404-B19546923E7B}"/>
              </a:ext>
            </a:extLst>
          </p:cNvPr>
          <p:cNvSpPr/>
          <p:nvPr/>
        </p:nvSpPr>
        <p:spPr>
          <a:xfrm>
            <a:off x="1032888" y="346026"/>
            <a:ext cx="1600201" cy="63304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17FE8C71-3F1D-43FE-A962-1DFBF43F144B}"/>
              </a:ext>
            </a:extLst>
          </p:cNvPr>
          <p:cNvSpPr/>
          <p:nvPr/>
        </p:nvSpPr>
        <p:spPr>
          <a:xfrm>
            <a:off x="557939" y="346026"/>
            <a:ext cx="666318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000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w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3927" y="1266641"/>
            <a:ext cx="10404146" cy="5245333"/>
          </a:xfrm>
          <a:prstGeom prst="rect">
            <a:avLst/>
          </a:prstGeom>
        </p:spPr>
      </p:pic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0ABCC3E6-2DA8-47D1-B998-3EDF9A331F7D}"/>
              </a:ext>
            </a:extLst>
          </p:cNvPr>
          <p:cNvSpPr/>
          <p:nvPr/>
        </p:nvSpPr>
        <p:spPr>
          <a:xfrm>
            <a:off x="1032888" y="346026"/>
            <a:ext cx="1600201" cy="63304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701CFB2-F7CF-452C-80D3-F82FB4F5FB93}"/>
              </a:ext>
            </a:extLst>
          </p:cNvPr>
          <p:cNvSpPr/>
          <p:nvPr/>
        </p:nvSpPr>
        <p:spPr>
          <a:xfrm>
            <a:off x="557939" y="346026"/>
            <a:ext cx="666318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a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7434" y="1614266"/>
            <a:ext cx="10269415" cy="4716195"/>
          </a:xfrm>
          <a:prstGeom prst="rect">
            <a:avLst/>
          </a:prstGeom>
        </p:spPr>
      </p:pic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BDBC8BED-AFC3-4F3E-BE1F-A9B972EFD132}"/>
              </a:ext>
            </a:extLst>
          </p:cNvPr>
          <p:cNvSpPr/>
          <p:nvPr/>
        </p:nvSpPr>
        <p:spPr>
          <a:xfrm>
            <a:off x="1032888" y="346026"/>
            <a:ext cx="1600201" cy="63304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3052AAE-F57C-4B91-8E8B-5BDB17FDCF51}"/>
              </a:ext>
            </a:extLst>
          </p:cNvPr>
          <p:cNvSpPr/>
          <p:nvPr/>
        </p:nvSpPr>
        <p:spPr>
          <a:xfrm>
            <a:off x="557939" y="346026"/>
            <a:ext cx="666318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2593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2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84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02D39024-E25C-4900-9498-0CCEDB9184D9}"/>
              </a:ext>
            </a:extLst>
          </p:cNvPr>
          <p:cNvSpPr/>
          <p:nvPr/>
        </p:nvSpPr>
        <p:spPr>
          <a:xfrm>
            <a:off x="1169047" y="577794"/>
            <a:ext cx="1558656" cy="584415"/>
          </a:xfrm>
          <a:prstGeom prst="roundRect">
            <a:avLst/>
          </a:prstGeom>
          <a:solidFill>
            <a:srgbClr val="D62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</a:t>
            </a:r>
            <a:r>
              <a:rPr lang="en-US" sz="2800" b="1" dirty="0" err="1" smtClean="0">
                <a:latin typeface=".VnAvant" panose="020B7200000000000000" pitchFamily="34" charset="0"/>
              </a:rPr>
              <a:t>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BB332C6-F60B-4D3D-B295-6CC02E98D35A}"/>
              </a:ext>
            </a:extLst>
          </p:cNvPr>
          <p:cNvSpPr/>
          <p:nvPr/>
        </p:nvSpPr>
        <p:spPr>
          <a:xfrm>
            <a:off x="818317" y="615372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B43848-EA62-44F0-90C5-9887455A9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" y="1408985"/>
            <a:ext cx="11564964" cy="28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7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1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113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02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695" y="111246"/>
            <a:ext cx="10022417" cy="443307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2C389FE-DC68-4EF0-AB82-BAE0913BAF74}"/>
              </a:ext>
            </a:extLst>
          </p:cNvPr>
          <p:cNvSpPr/>
          <p:nvPr/>
        </p:nvSpPr>
        <p:spPr>
          <a:xfrm>
            <a:off x="1770387" y="714294"/>
            <a:ext cx="1395806" cy="541069"/>
          </a:xfrm>
          <a:prstGeom prst="roundRect">
            <a:avLst/>
          </a:prstGeom>
          <a:solidFill>
            <a:srgbClr val="BA2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C3C0BD3-C05F-45F2-818A-0502A0FEEB74}"/>
              </a:ext>
            </a:extLst>
          </p:cNvPr>
          <p:cNvSpPr/>
          <p:nvPr/>
        </p:nvSpPr>
        <p:spPr>
          <a:xfrm>
            <a:off x="1330625" y="634860"/>
            <a:ext cx="678207" cy="62050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7F065A8-C067-4B5D-AD54-35732C9C368F}"/>
              </a:ext>
            </a:extLst>
          </p:cNvPr>
          <p:cNvSpPr txBox="1"/>
          <p:nvPr/>
        </p:nvSpPr>
        <p:spPr>
          <a:xfrm>
            <a:off x="166333" y="4617828"/>
            <a:ext cx="120555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    </a:t>
            </a:r>
            <a:r>
              <a:rPr lang="en-US" sz="3600" dirty="0" err="1">
                <a:latin typeface=".VnAvant" panose="020B7200000000000000" pitchFamily="34" charset="0"/>
              </a:rPr>
              <a:t>NÕu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lªn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T©y</a:t>
            </a:r>
            <a:r>
              <a:rPr lang="en-US" sz="3600" dirty="0">
                <a:latin typeface=".VnAvant" panose="020B7200000000000000" pitchFamily="34" charset="0"/>
              </a:rPr>
              <a:t> B¾c, b¹n </a:t>
            </a:r>
            <a:r>
              <a:rPr lang="en-US" sz="3600" dirty="0" err="1">
                <a:latin typeface=".VnAvant" panose="020B7200000000000000" pitchFamily="34" charset="0"/>
              </a:rPr>
              <a:t>h·y</a:t>
            </a:r>
            <a:r>
              <a:rPr lang="en-US" sz="3600" dirty="0">
                <a:latin typeface=".VnAvant" panose="020B7200000000000000" pitchFamily="34" charset="0"/>
              </a:rPr>
              <a:t> ®</a:t>
            </a:r>
            <a:r>
              <a:rPr lang="en-US" sz="3600" dirty="0" err="1">
                <a:latin typeface=".VnAvant" panose="020B7200000000000000" pitchFamily="34" charset="0"/>
              </a:rPr>
              <a:t>Õn</a:t>
            </a:r>
            <a:r>
              <a:rPr lang="en-US" sz="3600" dirty="0">
                <a:latin typeface=".VnAvant" panose="020B7200000000000000" pitchFamily="34" charset="0"/>
              </a:rPr>
              <a:t> Sa Pa.  </a:t>
            </a:r>
            <a:r>
              <a:rPr lang="en-US" sz="3600" dirty="0" err="1">
                <a:latin typeface=".VnAvant" panose="020B7200000000000000" pitchFamily="34" charset="0"/>
              </a:rPr>
              <a:t>Vµo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mïa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hÌ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dirty="0" err="1">
                <a:latin typeface=".VnAvant" panose="020B7200000000000000" pitchFamily="34" charset="0"/>
              </a:rPr>
              <a:t>mçi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ngµy</a:t>
            </a:r>
            <a:r>
              <a:rPr lang="en-US" sz="3600" dirty="0">
                <a:latin typeface=".VnAvant" panose="020B7200000000000000" pitchFamily="34" charset="0"/>
              </a:rPr>
              <a:t> ë ®©y </a:t>
            </a:r>
            <a:r>
              <a:rPr lang="en-US" sz="3600" dirty="0" err="1">
                <a:latin typeface=".VnAvant" panose="020B7200000000000000" pitchFamily="34" charset="0"/>
              </a:rPr>
              <a:t>nhù</a:t>
            </a:r>
            <a:r>
              <a:rPr lang="en-US" sz="3600" dirty="0">
                <a:latin typeface=".VnAvant" panose="020B7200000000000000" pitchFamily="34" charset="0"/>
              </a:rPr>
              <a:t>­ </a:t>
            </a:r>
            <a:r>
              <a:rPr lang="en-US" sz="3600" dirty="0" err="1">
                <a:latin typeface=".VnAvant" panose="020B7200000000000000" pitchFamily="34" charset="0"/>
              </a:rPr>
              <a:t>cã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bèn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mïa</a:t>
            </a:r>
            <a:r>
              <a:rPr lang="en-US" sz="3600" dirty="0">
                <a:latin typeface=".VnAvant" panose="020B7200000000000000" pitchFamily="34" charset="0"/>
              </a:rPr>
              <a:t>.  Sa Pa </a:t>
            </a:r>
            <a:r>
              <a:rPr lang="en-US" sz="3600" dirty="0" err="1">
                <a:latin typeface=".VnAvant" panose="020B7200000000000000" pitchFamily="34" charset="0"/>
              </a:rPr>
              <a:t>cã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Th¸c</a:t>
            </a:r>
            <a:r>
              <a:rPr lang="en-US" sz="3600" dirty="0">
                <a:latin typeface=".VnAvant" panose="020B7200000000000000" pitchFamily="34" charset="0"/>
              </a:rPr>
              <a:t> B¹c, </a:t>
            </a:r>
            <a:r>
              <a:rPr lang="en-US" sz="3600" dirty="0" err="1">
                <a:latin typeface=".VnAvant" panose="020B7200000000000000" pitchFamily="34" charset="0"/>
              </a:rPr>
              <a:t>cã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CÇu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M©y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dirty="0" err="1">
                <a:latin typeface=".VnAvant" panose="020B7200000000000000" pitchFamily="34" charset="0"/>
              </a:rPr>
              <a:t>cã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c¸c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b¶n</a:t>
            </a:r>
            <a:r>
              <a:rPr lang="en-US" sz="3600" dirty="0">
                <a:latin typeface=".VnAvant" panose="020B7200000000000000" pitchFamily="34" charset="0"/>
              </a:rPr>
              <a:t> T¶ Van, T¶ </a:t>
            </a:r>
            <a:r>
              <a:rPr lang="en-US" sz="3600" dirty="0" err="1">
                <a:latin typeface=".VnAvant" panose="020B7200000000000000" pitchFamily="34" charset="0"/>
              </a:rPr>
              <a:t>Ph×n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dirty="0" err="1">
                <a:latin typeface=".VnAvant" panose="020B7200000000000000" pitchFamily="34" charset="0"/>
              </a:rPr>
              <a:t>SÝn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Ch¶i</a:t>
            </a:r>
            <a:r>
              <a:rPr lang="en-US" sz="3600" dirty="0">
                <a:latin typeface=".VnAvant" panose="020B7200000000000000" pitchFamily="34" charset="0"/>
              </a:rPr>
              <a:t>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D24A7DA-F26A-4AE0-A0B8-487566F68E90}"/>
              </a:ext>
            </a:extLst>
          </p:cNvPr>
          <p:cNvCxnSpPr>
            <a:cxnSpLocks/>
          </p:cNvCxnSpPr>
          <p:nvPr/>
        </p:nvCxnSpPr>
        <p:spPr>
          <a:xfrm>
            <a:off x="3437475" y="5183699"/>
            <a:ext cx="93714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D2F3A6F-4BE7-4246-9E54-4774CF0CFD98}"/>
              </a:ext>
            </a:extLst>
          </p:cNvPr>
          <p:cNvCxnSpPr>
            <a:cxnSpLocks/>
          </p:cNvCxnSpPr>
          <p:nvPr/>
        </p:nvCxnSpPr>
        <p:spPr>
          <a:xfrm>
            <a:off x="166333" y="6309904"/>
            <a:ext cx="98703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57DE2DB-5558-4E99-B2DA-6AF0A4D671FF}"/>
              </a:ext>
            </a:extLst>
          </p:cNvPr>
          <p:cNvCxnSpPr>
            <a:cxnSpLocks/>
          </p:cNvCxnSpPr>
          <p:nvPr/>
        </p:nvCxnSpPr>
        <p:spPr>
          <a:xfrm>
            <a:off x="10948556" y="5771990"/>
            <a:ext cx="107711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4503278" y="4578223"/>
            <a:ext cx="139962" cy="54348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8B8A02B-48FD-46EF-8E13-1BD48303B36E}"/>
              </a:ext>
            </a:extLst>
          </p:cNvPr>
          <p:cNvGrpSpPr/>
          <p:nvPr/>
        </p:nvGrpSpPr>
        <p:grpSpPr>
          <a:xfrm>
            <a:off x="8956416" y="4634645"/>
            <a:ext cx="262761" cy="549054"/>
            <a:chOff x="7170550" y="5051168"/>
            <a:chExt cx="262761" cy="54905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3166193" y="719864"/>
            <a:ext cx="1810010" cy="811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617693" y="7170296"/>
            <a:ext cx="334851" cy="167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976203" y="7127037"/>
            <a:ext cx="231819" cy="116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76316" y="7123801"/>
            <a:ext cx="237360" cy="158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322892" y="5687343"/>
            <a:ext cx="237360" cy="158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023228" y="6463602"/>
            <a:ext cx="237360" cy="158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9D85A1A2-5F43-4DB7-8B90-E042410DB954}"/>
              </a:ext>
            </a:extLst>
          </p:cNvPr>
          <p:cNvGrpSpPr/>
          <p:nvPr/>
        </p:nvGrpSpPr>
        <p:grpSpPr>
          <a:xfrm>
            <a:off x="1455964" y="6314645"/>
            <a:ext cx="262761" cy="549054"/>
            <a:chOff x="7170550" y="5051168"/>
            <a:chExt cx="262761" cy="549054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33C741E2-B95A-41DA-B931-CA82D96B9C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A4CAF12E-4C84-4FAB-A455-59444ADF4C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0EAA4EE4-68B7-4A8F-887A-207862B75596}"/>
              </a:ext>
            </a:extLst>
          </p:cNvPr>
          <p:cNvGrpSpPr/>
          <p:nvPr/>
        </p:nvGrpSpPr>
        <p:grpSpPr>
          <a:xfrm>
            <a:off x="8603301" y="5222936"/>
            <a:ext cx="262761" cy="549054"/>
            <a:chOff x="7170550" y="5051168"/>
            <a:chExt cx="262761" cy="549054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937621E3-B19F-4173-AF5F-0D71A31E35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BAF94A52-275D-4578-B66C-9D9BF30865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CDFCF9C4-65DA-46F3-B57E-0C73AB86E1DB}"/>
              </a:ext>
            </a:extLst>
          </p:cNvPr>
          <p:cNvCxnSpPr>
            <a:cxnSpLocks/>
          </p:cNvCxnSpPr>
          <p:nvPr/>
        </p:nvCxnSpPr>
        <p:spPr>
          <a:xfrm flipH="1">
            <a:off x="10642910" y="5771161"/>
            <a:ext cx="139962" cy="54348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79ADF516-3EBB-48CA-9042-880F7C4A0D4B}"/>
              </a:ext>
            </a:extLst>
          </p:cNvPr>
          <p:cNvCxnSpPr>
            <a:cxnSpLocks/>
          </p:cNvCxnSpPr>
          <p:nvPr/>
        </p:nvCxnSpPr>
        <p:spPr>
          <a:xfrm flipH="1">
            <a:off x="8801558" y="5778828"/>
            <a:ext cx="139962" cy="54348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0A84AE3D-FF84-44A7-A44A-021B9651D176}"/>
              </a:ext>
            </a:extLst>
          </p:cNvPr>
          <p:cNvCxnSpPr>
            <a:cxnSpLocks/>
          </p:cNvCxnSpPr>
          <p:nvPr/>
        </p:nvCxnSpPr>
        <p:spPr>
          <a:xfrm flipH="1">
            <a:off x="4260588" y="5803824"/>
            <a:ext cx="139962" cy="54348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C3A2CED7-6BD6-4A59-BC19-C2B98911FDB2}"/>
              </a:ext>
            </a:extLst>
          </p:cNvPr>
          <p:cNvCxnSpPr>
            <a:cxnSpLocks/>
          </p:cNvCxnSpPr>
          <p:nvPr/>
        </p:nvCxnSpPr>
        <p:spPr>
          <a:xfrm flipH="1">
            <a:off x="1262887" y="5766420"/>
            <a:ext cx="139962" cy="54348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4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rgbClr val="BA2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8B6F90-8FF6-47AD-9E3A-D93F38E53BB1}"/>
              </a:ext>
            </a:extLst>
          </p:cNvPr>
          <p:cNvSpPr txBox="1"/>
          <p:nvPr/>
        </p:nvSpPr>
        <p:spPr>
          <a:xfrm>
            <a:off x="4641727" y="84590"/>
            <a:ext cx="4479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.VnAvant" panose="020B7200000000000000" pitchFamily="34" charset="0"/>
              </a:rPr>
              <a:t>Xin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latin typeface=".VnAvant" panose="020B7200000000000000" pitchFamily="34" charset="0"/>
              </a:rPr>
              <a:t>phÐp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6236" y="1171260"/>
            <a:ext cx="2119746" cy="325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34118" y="1296550"/>
            <a:ext cx="2665927" cy="58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1825" y="1093986"/>
            <a:ext cx="1687279" cy="58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1" y="995023"/>
            <a:ext cx="11758411" cy="56633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09502" y="990390"/>
            <a:ext cx="1751527" cy="343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829297" y="404368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3396280" y="2159267"/>
            <a:ext cx="295465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DÆN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Dß</a:t>
            </a:r>
            <a:endParaRPr kumimoji="0" lang="tr-TR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575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3C2C170-E2C0-4ACD-BB94-60096273C4B8}"/>
              </a:ext>
            </a:extLst>
          </p:cNvPr>
          <p:cNvSpPr txBox="1"/>
          <p:nvPr/>
        </p:nvSpPr>
        <p:spPr>
          <a:xfrm>
            <a:off x="736956" y="1298781"/>
            <a:ext cx="12063211" cy="1824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kh©u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v¸  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göi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qu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µ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ng«i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sao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vui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vÎ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c©y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cau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kÐo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co 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chÞu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khã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kªu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gäi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8E83664-91EE-47FC-87CF-AF3112663C48}"/>
              </a:ext>
            </a:extLst>
          </p:cNvPr>
          <p:cNvSpPr/>
          <p:nvPr/>
        </p:nvSpPr>
        <p:spPr>
          <a:xfrm>
            <a:off x="3876541" y="352186"/>
            <a:ext cx="5176322" cy="5689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vµ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36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54186" y="3287233"/>
            <a:ext cx="296214" cy="193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11217" y="3696236"/>
            <a:ext cx="265324" cy="141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A22D03C-45FE-4C93-A8B5-8CE6CC2B7C82}"/>
              </a:ext>
            </a:extLst>
          </p:cNvPr>
          <p:cNvGrpSpPr/>
          <p:nvPr/>
        </p:nvGrpSpPr>
        <p:grpSpPr>
          <a:xfrm>
            <a:off x="511795" y="3666726"/>
            <a:ext cx="11964853" cy="2554545"/>
            <a:chOff x="105395" y="3037769"/>
            <a:chExt cx="11964853" cy="255454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47A62D4-A4D4-4F25-B1F5-0092D6BC86CE}"/>
                </a:ext>
              </a:extLst>
            </p:cNvPr>
            <p:cNvSpPr txBox="1"/>
            <p:nvPr/>
          </p:nvSpPr>
          <p:spPr>
            <a:xfrm>
              <a:off x="105395" y="3037769"/>
              <a:ext cx="1196485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   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NghØ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hÌ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,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nh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µ Hµ ®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i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 Tam §¶o.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Khi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t¸n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c©y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,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ngän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cá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cßn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thiu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thiu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ngñ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, Hµ ®·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dËy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 ng¾m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m©y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mï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. §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Õn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trùa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,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trêi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nhù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­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vµo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thu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.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Mïa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hÌ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 Tam §¶o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qu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¶ lµ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dÔ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chÞu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233374" y="5022761"/>
              <a:ext cx="257577" cy="193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925059" y="4997003"/>
              <a:ext cx="218941" cy="193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7061F99-26C4-43D2-B56C-54A9BFB9917B}"/>
              </a:ext>
            </a:extLst>
          </p:cNvPr>
          <p:cNvSpPr/>
          <p:nvPr/>
        </p:nvSpPr>
        <p:spPr>
          <a:xfrm>
            <a:off x="6897351" y="5457371"/>
            <a:ext cx="257577" cy="193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6B42358-E23D-4812-939F-B770F3418BA6}"/>
              </a:ext>
            </a:extLst>
          </p:cNvPr>
          <p:cNvSpPr/>
          <p:nvPr/>
        </p:nvSpPr>
        <p:spPr>
          <a:xfrm>
            <a:off x="4413158" y="5457371"/>
            <a:ext cx="257577" cy="193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8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BE0E73-4089-4B9D-A1BB-2C6CBE0B8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2" y="96508"/>
            <a:ext cx="12166600" cy="557080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2D0A9E1C-9162-4347-9616-C1FAF3D9AE7C}"/>
              </a:ext>
            </a:extLst>
          </p:cNvPr>
          <p:cNvSpPr/>
          <p:nvPr/>
        </p:nvSpPr>
        <p:spPr>
          <a:xfrm>
            <a:off x="1602828" y="1298569"/>
            <a:ext cx="2547153" cy="980174"/>
          </a:xfrm>
          <a:prstGeom prst="roundRect">
            <a:avLst/>
          </a:prstGeom>
          <a:solidFill>
            <a:srgbClr val="BA2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NhËn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E02BDFB-F771-4D67-9FD6-F3C352EA18F0}"/>
              </a:ext>
            </a:extLst>
          </p:cNvPr>
          <p:cNvSpPr/>
          <p:nvPr/>
        </p:nvSpPr>
        <p:spPr>
          <a:xfrm>
            <a:off x="1135526" y="1298569"/>
            <a:ext cx="934603" cy="9593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D09A690-80ED-4D0A-83F9-79DD053A13CF}"/>
              </a:ext>
            </a:extLst>
          </p:cNvPr>
          <p:cNvSpPr txBox="1"/>
          <p:nvPr/>
        </p:nvSpPr>
        <p:spPr>
          <a:xfrm>
            <a:off x="563320" y="5919989"/>
            <a:ext cx="11478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T©y</a:t>
            </a:r>
            <a:r>
              <a:rPr lang="en-US" sz="4000" b="1" dirty="0">
                <a:latin typeface=".VnAvant" panose="020B7200000000000000" pitchFamily="34" charset="0"/>
              </a:rPr>
              <a:t> B¾c </a:t>
            </a:r>
            <a:r>
              <a:rPr lang="en-US" sz="4000" b="1" dirty="0" err="1">
                <a:latin typeface=".VnAvant" panose="020B7200000000000000" pitchFamily="34" charset="0"/>
              </a:rPr>
              <a:t>cã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ruéng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bËc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thang</a:t>
            </a:r>
            <a:r>
              <a:rPr lang="en-US" sz="4000" b="1" dirty="0">
                <a:latin typeface=".VnAvant" panose="020B7200000000000000" pitchFamily="34" charset="0"/>
              </a:rPr>
              <a:t>, </a:t>
            </a:r>
            <a:r>
              <a:rPr lang="en-US" sz="4000" b="1" dirty="0" err="1">
                <a:latin typeface=".VnAvant" panose="020B7200000000000000" pitchFamily="34" charset="0"/>
              </a:rPr>
              <a:t>cã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th¸c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nùíc</a:t>
            </a:r>
            <a:r>
              <a:rPr lang="en-US" sz="40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48A14A-6F85-49F7-96CA-8CDBBAD34C5B}"/>
              </a:ext>
            </a:extLst>
          </p:cNvPr>
          <p:cNvSpPr txBox="1"/>
          <p:nvPr/>
        </p:nvSpPr>
        <p:spPr>
          <a:xfrm>
            <a:off x="1846944" y="5925559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¨c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FEBD4BA-3210-4D8C-BC6D-EBA15662393B}"/>
              </a:ext>
            </a:extLst>
          </p:cNvPr>
          <p:cNvSpPr/>
          <p:nvPr/>
        </p:nvSpPr>
        <p:spPr>
          <a:xfrm>
            <a:off x="4424857" y="6693139"/>
            <a:ext cx="174172" cy="243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86D8E35-E4F5-4072-9575-7DA7E58B86EB}"/>
              </a:ext>
            </a:extLst>
          </p:cNvPr>
          <p:cNvSpPr txBox="1"/>
          <p:nvPr/>
        </p:nvSpPr>
        <p:spPr>
          <a:xfrm>
            <a:off x="5353408" y="5925228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©c</a:t>
            </a:r>
          </a:p>
        </p:txBody>
      </p:sp>
      <p:sp>
        <p:nvSpPr>
          <p:cNvPr id="6" name="Oval 5"/>
          <p:cNvSpPr/>
          <p:nvPr/>
        </p:nvSpPr>
        <p:spPr>
          <a:xfrm>
            <a:off x="5177307" y="7002071"/>
            <a:ext cx="103031" cy="160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331603" y="6489982"/>
            <a:ext cx="280590" cy="228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D48A14A-6F85-49F7-96CA-8CDBBAD34C5B}"/>
              </a:ext>
            </a:extLst>
          </p:cNvPr>
          <p:cNvSpPr txBox="1"/>
          <p:nvPr/>
        </p:nvSpPr>
        <p:spPr>
          <a:xfrm>
            <a:off x="9121836" y="5912784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ac</a:t>
            </a:r>
          </a:p>
        </p:txBody>
      </p:sp>
    </p:spTree>
    <p:extLst>
      <p:ext uri="{BB962C8B-B14F-4D97-AF65-F5344CB8AC3E}">
        <p14:creationId xmlns:p14="http://schemas.microsoft.com/office/powerpoint/2010/main" val="32120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/>
      <p:bldP spid="9" grpId="0"/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BA2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840A979-90FF-4CD2-A5D1-DB79442D639E}"/>
              </a:ext>
            </a:extLst>
          </p:cNvPr>
          <p:cNvSpPr txBox="1"/>
          <p:nvPr/>
        </p:nvSpPr>
        <p:spPr>
          <a:xfrm>
            <a:off x="1003493" y="1611996"/>
            <a:ext cx="104555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ac        ¨c      ©c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FF2316-BB7A-4605-9E6D-1F5C9D5A634B}"/>
              </a:ext>
            </a:extLst>
          </p:cNvPr>
          <p:cNvSpPr txBox="1"/>
          <p:nvPr/>
        </p:nvSpPr>
        <p:spPr>
          <a:xfrm>
            <a:off x="2688309" y="1611996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2ED4293-9247-47EC-8D96-7C8FFABD575B}"/>
              </a:ext>
            </a:extLst>
          </p:cNvPr>
          <p:cNvSpPr txBox="1"/>
          <p:nvPr/>
        </p:nvSpPr>
        <p:spPr>
          <a:xfrm>
            <a:off x="6634777" y="1611996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CA5EDC8-7DF9-4EBB-BC37-11AEE8B6C20B}"/>
              </a:ext>
            </a:extLst>
          </p:cNvPr>
          <p:cNvSpPr txBox="1"/>
          <p:nvPr/>
        </p:nvSpPr>
        <p:spPr>
          <a:xfrm>
            <a:off x="9963530" y="1605028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975BC00-3919-4041-98AC-7AA7A2A9F70D}"/>
              </a:ext>
            </a:extLst>
          </p:cNvPr>
          <p:cNvSpPr txBox="1"/>
          <p:nvPr/>
        </p:nvSpPr>
        <p:spPr>
          <a:xfrm>
            <a:off x="1942052" y="1611996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B05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AEB533-16EF-4B1A-AD30-63FA3262B49C}"/>
              </a:ext>
            </a:extLst>
          </p:cNvPr>
          <p:cNvSpPr txBox="1"/>
          <p:nvPr/>
        </p:nvSpPr>
        <p:spPr>
          <a:xfrm>
            <a:off x="5905280" y="1619165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.VnAvant" panose="020B7200000000000000" pitchFamily="34" charset="0"/>
              </a:rPr>
              <a:t>¨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820D026-9648-4EE0-B85A-E5703D1E9955}"/>
              </a:ext>
            </a:extLst>
          </p:cNvPr>
          <p:cNvSpPr txBox="1"/>
          <p:nvPr/>
        </p:nvSpPr>
        <p:spPr>
          <a:xfrm>
            <a:off x="9219196" y="1621334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7030A0"/>
                </a:solidFill>
                <a:latin typeface=".VnAvant" panose="020B7200000000000000" pitchFamily="34" charset="0"/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304620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/>
      <p:bldP spid="7" grpId="0"/>
      <p:bldP spid="16" grpId="0"/>
      <p:bldP spid="17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3362098" y="785096"/>
            <a:ext cx="7315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ac        ¨c      ©c         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BA2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501255"/>
              </p:ext>
            </p:extLst>
          </p:nvPr>
        </p:nvGraphicFramePr>
        <p:xfrm>
          <a:off x="4398808" y="1992018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xmlns="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xmlns="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th</a:t>
                      </a:r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ac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57CE6E-C9DF-4B0E-AFC8-B721E6A22048}"/>
              </a:ext>
            </a:extLst>
          </p:cNvPr>
          <p:cNvSpPr/>
          <p:nvPr/>
        </p:nvSpPr>
        <p:spPr>
          <a:xfrm>
            <a:off x="4398808" y="2842414"/>
            <a:ext cx="2859062" cy="822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th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¸c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89B4AD-9D96-4642-B0B4-15F4E625DA6E}"/>
              </a:ext>
            </a:extLst>
          </p:cNvPr>
          <p:cNvSpPr txBox="1"/>
          <p:nvPr/>
        </p:nvSpPr>
        <p:spPr>
          <a:xfrm>
            <a:off x="2567873" y="3778038"/>
            <a:ext cx="100656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latin typeface=".VnAvant" panose="020B7200000000000000" pitchFamily="34" charset="0"/>
              </a:rPr>
              <a:t>l¹c         nh¹c      </a:t>
            </a:r>
            <a:r>
              <a:rPr lang="en-US" sz="5400" b="1" dirty="0" err="1">
                <a:latin typeface=".VnAvant" panose="020B7200000000000000" pitchFamily="34" charset="0"/>
              </a:rPr>
              <a:t>mÆc</a:t>
            </a:r>
            <a:endParaRPr lang="en-US" sz="5400" b="1" dirty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nh¾c     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gÊc</a:t>
            </a:r>
            <a:r>
              <a:rPr 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        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giÊc</a:t>
            </a:r>
            <a:endParaRPr lang="en-US" sz="5400" b="1" dirty="0">
              <a:solidFill>
                <a:srgbClr val="FF0066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84773E9-97A5-4DB9-B517-B553E80761F6}"/>
              </a:ext>
            </a:extLst>
          </p:cNvPr>
          <p:cNvSpPr/>
          <p:nvPr/>
        </p:nvSpPr>
        <p:spPr>
          <a:xfrm>
            <a:off x="6792956" y="1525139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84773E9-97A5-4DB9-B517-B553E80761F6}"/>
              </a:ext>
            </a:extLst>
          </p:cNvPr>
          <p:cNvSpPr/>
          <p:nvPr/>
        </p:nvSpPr>
        <p:spPr>
          <a:xfrm>
            <a:off x="7308663" y="2671486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84773E9-97A5-4DB9-B517-B553E80761F6}"/>
              </a:ext>
            </a:extLst>
          </p:cNvPr>
          <p:cNvSpPr/>
          <p:nvPr/>
        </p:nvSpPr>
        <p:spPr>
          <a:xfrm>
            <a:off x="6337866" y="3924882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84773E9-97A5-4DB9-B517-B553E80761F6}"/>
              </a:ext>
            </a:extLst>
          </p:cNvPr>
          <p:cNvSpPr/>
          <p:nvPr/>
        </p:nvSpPr>
        <p:spPr>
          <a:xfrm>
            <a:off x="2567873" y="6082341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992862B-FFD0-4033-92A6-5669D90384F4}"/>
              </a:ext>
            </a:extLst>
          </p:cNvPr>
          <p:cNvSpPr txBox="1"/>
          <p:nvPr/>
        </p:nvSpPr>
        <p:spPr>
          <a:xfrm>
            <a:off x="4512120" y="5750004"/>
            <a:ext cx="4740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err="1">
                <a:latin typeface=".VnAvant" panose="020B7200000000000000" pitchFamily="34" charset="0"/>
              </a:rPr>
              <a:t>b¸c</a:t>
            </a:r>
            <a:r>
              <a:rPr lang="en-US" sz="6600" b="1" dirty="0"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latin typeface=".VnAvant" panose="020B7200000000000000" pitchFamily="34" charset="0"/>
              </a:rPr>
              <a:t>sÜ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7133945-C869-454D-A53E-BB2D4677135A}"/>
              </a:ext>
            </a:extLst>
          </p:cNvPr>
          <p:cNvCxnSpPr/>
          <p:nvPr/>
        </p:nvCxnSpPr>
        <p:spPr>
          <a:xfrm>
            <a:off x="5669280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01A803-4B2B-4D42-9DD6-CB40F1724D92}"/>
              </a:ext>
            </a:extLst>
          </p:cNvPr>
          <p:cNvSpPr txBox="1"/>
          <p:nvPr/>
        </p:nvSpPr>
        <p:spPr>
          <a:xfrm>
            <a:off x="5069585" y="5766649"/>
            <a:ext cx="1715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ac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32" y="215855"/>
            <a:ext cx="6890198" cy="534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531" y="-285518"/>
            <a:ext cx="8524286" cy="5861826"/>
          </a:xfrm>
          <a:prstGeom prst="rect">
            <a:avLst/>
          </a:prstGeom>
        </p:spPr>
      </p:pic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xmlns="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524AABD-5DD2-4C71-9768-48F46CA74340}"/>
              </a:ext>
            </a:extLst>
          </p:cNvPr>
          <p:cNvSpPr txBox="1"/>
          <p:nvPr/>
        </p:nvSpPr>
        <p:spPr>
          <a:xfrm>
            <a:off x="5063809" y="5337880"/>
            <a:ext cx="4305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.VnAvant" panose="020B7200000000000000" pitchFamily="34" charset="0"/>
              </a:rPr>
              <a:t>m¾c ¸o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937568-5ACB-4A4A-B730-1E5A1303660C}"/>
              </a:ext>
            </a:extLst>
          </p:cNvPr>
          <p:cNvSpPr txBox="1"/>
          <p:nvPr/>
        </p:nvSpPr>
        <p:spPr>
          <a:xfrm>
            <a:off x="5864515" y="5337880"/>
            <a:ext cx="1667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¨c</a:t>
            </a:r>
          </a:p>
        </p:txBody>
      </p:sp>
    </p:spTree>
    <p:extLst>
      <p:ext uri="{BB962C8B-B14F-4D97-AF65-F5344CB8AC3E}">
        <p14:creationId xmlns:p14="http://schemas.microsoft.com/office/powerpoint/2010/main" val="1507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744" y="5532437"/>
            <a:ext cx="441638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qu</a:t>
            </a:r>
            <a:r>
              <a:rPr lang="en-US" sz="6600" b="1" dirty="0">
                <a:latin typeface=".VnAvant" panose="020B7200000000000000" pitchFamily="34" charset="0"/>
              </a:rPr>
              <a:t>¶ </a:t>
            </a:r>
            <a:r>
              <a:rPr lang="en-US" sz="6600" b="1" dirty="0" err="1">
                <a:latin typeface=".VnAvant" panose="020B7200000000000000" pitchFamily="34" charset="0"/>
              </a:rPr>
              <a:t>gÊc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97213" y="5532437"/>
            <a:ext cx="44163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©c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20" y="0"/>
            <a:ext cx="9153722" cy="550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287</Words>
  <Application>Microsoft Office PowerPoint</Application>
  <PresentationFormat>Custom</PresentationFormat>
  <Paragraphs>75</Paragraphs>
  <Slides>23</Slides>
  <Notes>5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qu¶ gÊc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65</cp:revision>
  <dcterms:created xsi:type="dcterms:W3CDTF">2020-08-21T17:28:42Z</dcterms:created>
  <dcterms:modified xsi:type="dcterms:W3CDTF">2024-01-15T10:13:24Z</dcterms:modified>
</cp:coreProperties>
</file>