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72" r:id="rId4"/>
    <p:sldId id="267" r:id="rId5"/>
    <p:sldId id="258" r:id="rId6"/>
    <p:sldId id="260" r:id="rId7"/>
    <p:sldId id="269" r:id="rId8"/>
    <p:sldId id="265" r:id="rId9"/>
    <p:sldId id="268" r:id="rId10"/>
    <p:sldId id="264" r:id="rId11"/>
    <p:sldId id="270" r:id="rId12"/>
    <p:sldId id="261" r:id="rId13"/>
  </p:sldIdLst>
  <p:sldSz cx="18288000" cy="10287000"/>
  <p:notesSz cx="6858000" cy="9144000"/>
  <p:embeddedFontLst>
    <p:embeddedFont>
      <p:font typeface="#9Slide07 HoneyCream"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9" d="100"/>
          <a:sy n="39" d="100"/>
        </p:scale>
        <p:origin x="1531" y="6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t>15/09/2024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t>‹#›</a:t>
            </a:fld>
            <a:endParaRPr lang="en-US"/>
          </a:p>
        </p:txBody>
      </p:sp>
    </p:spTree>
    <p:extLst>
      <p:ext uri="{BB962C8B-B14F-4D97-AF65-F5344CB8AC3E}">
        <p14:creationId xmlns:p14="http://schemas.microsoft.com/office/powerpoint/2010/main" val="30276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t>6</a:t>
            </a:fld>
            <a:endParaRPr lang="en-US"/>
          </a:p>
        </p:txBody>
      </p:sp>
    </p:spTree>
    <p:extLst>
      <p:ext uri="{BB962C8B-B14F-4D97-AF65-F5344CB8AC3E}">
        <p14:creationId xmlns:p14="http://schemas.microsoft.com/office/powerpoint/2010/main" val="58504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15/09/2024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14996906" y="-1309138"/>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Hồng Linh</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sv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s>
</file>

<file path=ppt/slides/_rels/slide10.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7.svg"/><Relationship Id="rId3" Type="http://schemas.openxmlformats.org/officeDocument/2006/relationships/image" Target="../media/image5.svg"/><Relationship Id="rId7" Type="http://schemas.openxmlformats.org/officeDocument/2006/relationships/image" Target="../media/image104.svg"/><Relationship Id="rId12" Type="http://schemas.openxmlformats.org/officeDocument/2006/relationships/image" Target="../media/image16.png"/><Relationship Id="rId17" Type="http://schemas.openxmlformats.org/officeDocument/2006/relationships/image" Target="../media/image45.svg"/><Relationship Id="rId2" Type="http://schemas.openxmlformats.org/officeDocument/2006/relationships/image" Target="../media/image4.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15.svg"/><Relationship Id="rId5" Type="http://schemas.openxmlformats.org/officeDocument/2006/relationships/image" Target="../media/image102.svg"/><Relationship Id="rId15" Type="http://schemas.openxmlformats.org/officeDocument/2006/relationships/image" Target="../media/image108.svg"/><Relationship Id="rId10" Type="http://schemas.openxmlformats.org/officeDocument/2006/relationships/image" Target="../media/image14.png"/><Relationship Id="rId4" Type="http://schemas.openxmlformats.org/officeDocument/2006/relationships/image" Target="../media/image101.png"/><Relationship Id="rId9" Type="http://schemas.openxmlformats.org/officeDocument/2006/relationships/image" Target="../media/image106.svg"/><Relationship Id="rId14" Type="http://schemas.openxmlformats.org/officeDocument/2006/relationships/image" Target="../media/image107.png"/></Relationships>
</file>

<file path=ppt/slides/_rels/slide1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svg"/><Relationship Id="rId7" Type="http://schemas.openxmlformats.org/officeDocument/2006/relationships/image" Target="../media/image3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image" Target="../media/image5.svg"/><Relationship Id="rId21" Type="http://schemas.openxmlformats.org/officeDocument/2006/relationships/image" Target="../media/image53.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5" Type="http://schemas.openxmlformats.org/officeDocument/2006/relationships/image" Target="../media/image57.svg"/><Relationship Id="rId2" Type="http://schemas.openxmlformats.org/officeDocument/2006/relationships/image" Target="../media/image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24" Type="http://schemas.openxmlformats.org/officeDocument/2006/relationships/image" Target="../media/image56.png"/><Relationship Id="rId5" Type="http://schemas.openxmlformats.org/officeDocument/2006/relationships/image" Target="../media/image37.svg"/><Relationship Id="rId15" Type="http://schemas.openxmlformats.org/officeDocument/2006/relationships/image" Target="../media/image47.svg"/><Relationship Id="rId23" Type="http://schemas.openxmlformats.org/officeDocument/2006/relationships/image" Target="../media/image55.svg"/><Relationship Id="rId10" Type="http://schemas.openxmlformats.org/officeDocument/2006/relationships/image" Target="../media/image42.png"/><Relationship Id="rId19" Type="http://schemas.openxmlformats.org/officeDocument/2006/relationships/image" Target="../media/image51.sv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 Id="rId22" Type="http://schemas.openxmlformats.org/officeDocument/2006/relationships/image" Target="../media/image54.png"/></Relationships>
</file>

<file path=ppt/slides/_rels/slide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svg"/><Relationship Id="rId7" Type="http://schemas.openxmlformats.org/officeDocument/2006/relationships/image" Target="../media/image3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18" Type="http://schemas.openxmlformats.org/officeDocument/2006/relationships/image" Target="../media/image73.png"/><Relationship Id="rId3" Type="http://schemas.openxmlformats.org/officeDocument/2006/relationships/image" Target="../media/image5.svg"/><Relationship Id="rId7" Type="http://schemas.openxmlformats.org/officeDocument/2006/relationships/image" Target="../media/image62.svg"/><Relationship Id="rId12" Type="http://schemas.openxmlformats.org/officeDocument/2006/relationships/image" Target="../media/image67.png"/><Relationship Id="rId17" Type="http://schemas.openxmlformats.org/officeDocument/2006/relationships/image" Target="../media/image72.svg"/><Relationship Id="rId2" Type="http://schemas.openxmlformats.org/officeDocument/2006/relationships/image" Target="../media/image4.png"/><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svg"/><Relationship Id="rId15" Type="http://schemas.openxmlformats.org/officeDocument/2006/relationships/image" Target="../media/image70.sv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svg"/><Relationship Id="rId14" Type="http://schemas.openxmlformats.org/officeDocument/2006/relationships/image" Target="../media/image69.png"/></Relationships>
</file>

<file path=ppt/slides/_rels/slide6.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2.gif"/><Relationship Id="rId3" Type="http://schemas.openxmlformats.org/officeDocument/2006/relationships/image" Target="../media/image4.png"/><Relationship Id="rId7" Type="http://schemas.openxmlformats.org/officeDocument/2006/relationships/image" Target="../media/image76.png"/><Relationship Id="rId12" Type="http://schemas.openxmlformats.org/officeDocument/2006/relationships/image" Target="../media/image81.svg"/><Relationship Id="rId17" Type="http://schemas.openxmlformats.org/officeDocument/2006/relationships/image" Target="../media/image66.svg"/><Relationship Id="rId2" Type="http://schemas.openxmlformats.org/officeDocument/2006/relationships/notesSlide" Target="../notesSlides/notesSlide1.xml"/><Relationship Id="rId16"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svg"/><Relationship Id="rId4" Type="http://schemas.openxmlformats.org/officeDocument/2006/relationships/image" Target="../media/image5.svg"/><Relationship Id="rId9" Type="http://schemas.openxmlformats.org/officeDocument/2006/relationships/image" Target="../media/image78.png"/><Relationship Id="rId14" Type="http://schemas.openxmlformats.org/officeDocument/2006/relationships/image" Target="../media/image83.png"/></Relationships>
</file>

<file path=ppt/slides/_rels/slide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5.svg"/><Relationship Id="rId7" Type="http://schemas.openxmlformats.org/officeDocument/2006/relationships/image" Target="../media/image8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svg"/><Relationship Id="rId10" Type="http://schemas.microsoft.com/office/2007/relationships/hdphoto" Target="../media/hdphoto1.wdp"/><Relationship Id="rId4" Type="http://schemas.openxmlformats.org/officeDocument/2006/relationships/image" Target="../media/image78.png"/><Relationship Id="rId9" Type="http://schemas.openxmlformats.org/officeDocument/2006/relationships/image" Target="../media/image86.png"/></Relationships>
</file>

<file path=ppt/slides/_rels/slide8.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2.svg"/><Relationship Id="rId18" Type="http://schemas.openxmlformats.org/officeDocument/2006/relationships/image" Target="../media/image97.svg"/><Relationship Id="rId3" Type="http://schemas.openxmlformats.org/officeDocument/2006/relationships/image" Target="../media/image5.svg"/><Relationship Id="rId7" Type="http://schemas.openxmlformats.org/officeDocument/2006/relationships/image" Target="../media/image77.svg"/><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image" Target="../media/image4.png"/><Relationship Id="rId16" Type="http://schemas.openxmlformats.org/officeDocument/2006/relationships/image" Target="../media/image95.svg"/><Relationship Id="rId20"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32.svg"/><Relationship Id="rId5" Type="http://schemas.openxmlformats.org/officeDocument/2006/relationships/image" Target="../media/image88.svg"/><Relationship Id="rId15" Type="http://schemas.openxmlformats.org/officeDocument/2006/relationships/image" Target="../media/image94.png"/><Relationship Id="rId10" Type="http://schemas.openxmlformats.org/officeDocument/2006/relationships/image" Target="../media/image31.png"/><Relationship Id="rId19" Type="http://schemas.openxmlformats.org/officeDocument/2006/relationships/image" Target="../media/image98.png"/><Relationship Id="rId4" Type="http://schemas.openxmlformats.org/officeDocument/2006/relationships/image" Target="../media/image87.png"/><Relationship Id="rId9" Type="http://schemas.openxmlformats.org/officeDocument/2006/relationships/image" Target="../media/image90.svg"/><Relationship Id="rId14" Type="http://schemas.openxmlformats.org/officeDocument/2006/relationships/image" Target="../media/image93.png"/></Relationships>
</file>

<file path=ppt/slides/_rels/slide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svg"/><Relationship Id="rId7" Type="http://schemas.openxmlformats.org/officeDocument/2006/relationships/image" Target="../media/image3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4">
              <a:extLst>
                <a:ext uri="{96DAC541-7B7A-43D3-8B79-37D633B846F1}">
                  <asvg:svgBlip xmlns:asvg="http://schemas.microsoft.com/office/drawing/2016/SVG/main" r:embed="rId5"/>
                </a:ext>
              </a:extLst>
            </a:blip>
            <a:stretch>
              <a:fillRect r="-486" b="-6708"/>
            </a:stretch>
          </a:blipFill>
        </p:spPr>
      </p:sp>
      <p:sp>
        <p:nvSpPr>
          <p:cNvPr id="4" name="Freeform 4"/>
          <p:cNvSpPr/>
          <p:nvPr/>
        </p:nvSpPr>
        <p:spPr>
          <a:xfrm>
            <a:off x="2744453" y="2589809"/>
            <a:ext cx="12869190" cy="5135352"/>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6">
              <a:extLst>
                <a:ext uri="{96DAC541-7B7A-43D3-8B79-37D633B846F1}">
                  <asvg:svgBlip xmlns:asvg="http://schemas.microsoft.com/office/drawing/2016/SVG/main" r:embed="rId7"/>
                </a:ext>
              </a:extLst>
            </a:blip>
            <a:stretch>
              <a:fillRect r="-486" b="-6708"/>
            </a:stretch>
          </a:blipFill>
        </p:spPr>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flipH="1">
            <a:off x="14020953" y="6724915"/>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pic>
        <p:nvPicPr>
          <p:cNvPr id="24" name="Picture 23"/>
          <p:cNvPicPr>
            <a:picLocks noChangeAspect="1"/>
          </p:cNvPicPr>
          <p:nvPr/>
        </p:nvPicPr>
        <p:blipFill>
          <a:blip r:embed="rId28"/>
          <a:srcRect r="6399" b="7020"/>
          <a:stretch/>
        </p:blipFill>
        <p:spPr>
          <a:xfrm>
            <a:off x="722198" y="56245"/>
            <a:ext cx="17565802" cy="8897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1. </a:t>
            </a: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bạn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mà</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em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yêu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quý</a:t>
            </a:r>
            <a:r>
              <a:rPr lang="en-US" sz="5400" dirty="0">
                <a:solidFill>
                  <a:srgbClr val="000000"/>
                </a:solidFill>
                <a:latin typeface="Calibri" panose="020F0502020204030204" pitchFamily="34" charset="0"/>
                <a:cs typeface="Calibri" panose="020F0502020204030204" pitchFamily="34" charset="0"/>
              </a:rPr>
              <a:t>.</a:t>
            </a: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2. </a:t>
            </a:r>
            <a:r>
              <a:rPr lang="en-US" sz="5400" dirty="0" err="1">
                <a:solidFill>
                  <a:srgbClr val="000000"/>
                </a:solidFill>
                <a:latin typeface="Calibri" panose="020F0502020204030204" pitchFamily="34" charset="0"/>
                <a:cs typeface="Calibri" panose="020F0502020204030204" pitchFamily="34" charset="0"/>
              </a:rPr>
              <a:t>Tìm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đọc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câu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chuyện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năng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khiếu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a:t>
            </a: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10064294"/>
          </a:xfrm>
          <a:prstGeom prst="rect">
            <a:avLst/>
          </a:prstGeom>
        </p:spPr>
        <p:txBody>
          <a:bodyPr wrap="square">
            <a:spAutoFit/>
          </a:bodyPr>
          <a:lstStyle/>
          <a:p>
            <a:pPr algn="ctr"/>
            <a:r>
              <a:rPr lang="vi-VN" sz="4000" b="1" dirty="0">
                <a:solidFill>
                  <a:srgbClr val="C00000"/>
                </a:solidFill>
                <a:latin typeface="OpenSans"/>
              </a:rPr>
              <a:t>Thành tích học tập "hơn người"</a:t>
            </a:r>
          </a:p>
          <a:p>
            <a:pPr algn="just"/>
            <a:r>
              <a:rPr lang="vi-VN" sz="3200" dirty="0">
                <a:solidFill>
                  <a:srgbClr val="000000"/>
                </a:solidFill>
                <a:latin typeface="OpenSans"/>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a:r>
              <a:rPr lang="vi-VN" sz="3200" dirty="0">
                <a:solidFill>
                  <a:srgbClr val="000000"/>
                </a:solidFill>
                <a:latin typeface="OpenSans"/>
              </a:rPr>
              <a:t>Nhật Nam từng là gương mặt quen thuộc trong nhiều chương trình dành cho thiếu nhi như Chúc bé ngủ ngon (VTV3), Quả chuông nhỏ, Trò chuyện cùng bé (VTV2).</a:t>
            </a:r>
          </a:p>
          <a:p>
            <a:pPr algn="just"/>
            <a:r>
              <a:rPr lang="vi-VN" sz="3200" dirty="0">
                <a:solidFill>
                  <a:srgbClr val="000000"/>
                </a:solidFill>
                <a:latin typeface="OpenSans"/>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par>
                                <p:cTn id="11" presetID="14" presetClass="entr" presetSubtype="1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randombar(horizontal)">
                                      <p:cBhvr>
                                        <p:cTn id="13" dur="500"/>
                                        <p:tgtEl>
                                          <p:spTgt spid="3076"/>
                                        </p:tgtEl>
                                      </p:cBhvr>
                                    </p:animEffect>
                                  </p:childTnLst>
                                </p:cTn>
                              </p:par>
                              <p:par>
                                <p:cTn id="14" presetID="14" presetClass="entr" presetSubtype="1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randombar(horizontal)">
                                      <p:cBhvr>
                                        <p:cTn id="1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633406"/>
          </a:xfrm>
          <a:prstGeom prst="rect">
            <a:avLst/>
          </a:prstGeom>
        </p:spPr>
        <p:txBody>
          <a:bodyPr wrap="square">
            <a:spAutoFit/>
          </a:bodyPr>
          <a:lstStyle/>
          <a:p>
            <a:pPr algn="just"/>
            <a:r>
              <a:rPr lang="vi-VN" sz="3100" dirty="0">
                <a:solidFill>
                  <a:srgbClr val="000000"/>
                </a:solidFill>
                <a:latin typeface="OpenSans"/>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a:r>
              <a:rPr lang="vi-VN" sz="3100" dirty="0">
                <a:solidFill>
                  <a:srgbClr val="000000"/>
                </a:solidFill>
                <a:latin typeface="OpenSans"/>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a:r>
              <a:rPr lang="vi-VN" sz="3100" dirty="0">
                <a:solidFill>
                  <a:srgbClr val="000000"/>
                </a:solidFill>
                <a:latin typeface="OpenSans"/>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a:r>
              <a:rPr lang="vi-VN" sz="3100" dirty="0">
                <a:solidFill>
                  <a:srgbClr val="000000"/>
                </a:solidFill>
                <a:latin typeface="OpenSans"/>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4" name="Picture 13"/>
          <p:cNvPicPr>
            <a:picLocks noChangeAspect="1"/>
          </p:cNvPicPr>
          <p:nvPr/>
        </p:nvPicPr>
        <p:blipFill>
          <a:blip r:embed="rId8"/>
          <a:stretch>
            <a:fillRect/>
          </a:stretch>
        </p:blipFill>
        <p:spPr>
          <a:xfrm>
            <a:off x="1369395" y="1514399"/>
            <a:ext cx="15619306" cy="7230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28864" y="2171075"/>
            <a:ext cx="15488014" cy="6430465"/>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7848989" y="7747797"/>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rot="1496075">
            <a:off x="15105033" y="7999087"/>
            <a:ext cx="1576335" cy="173774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4" name="Freeform 14"/>
          <p:cNvSpPr/>
          <p:nvPr/>
        </p:nvSpPr>
        <p:spPr>
          <a:xfrm>
            <a:off x="15918426" y="8865743"/>
            <a:ext cx="1375922" cy="1280093"/>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3" name="TextBox 12"/>
          <p:cNvSpPr txBox="1"/>
          <p:nvPr/>
        </p:nvSpPr>
        <p:spPr>
          <a:xfrm>
            <a:off x="2816176" y="2810011"/>
            <a:ext cx="13511391" cy="5170646"/>
          </a:xfrm>
          <a:prstGeom prst="rect">
            <a:avLst/>
          </a:prstGeom>
          <a:noFill/>
        </p:spPr>
        <p:txBody>
          <a:bodyPr wrap="none" rtlCol="0">
            <a:spAutoFit/>
          </a:bodyPr>
          <a:lstStyle/>
          <a:p>
            <a:r>
              <a:rPr lang="en-US" sz="6600" dirty="0" err="1">
                <a:latin typeface="Calibri" panose="020F0502020204030204" pitchFamily="34" charset="0"/>
                <a:cs typeface="Calibri" panose="020F0502020204030204" pitchFamily="34" charset="0"/>
              </a:rPr>
              <a:t>Hãy</a:t>
            </a:r>
            <a:r>
              <a:rPr lang="en-US" sz="6600" dirty="0">
                <a:latin typeface="Calibri" panose="020F0502020204030204" pitchFamily="34" charset="0"/>
                <a:cs typeface="Calibri" panose="020F0502020204030204" pitchFamily="34" charset="0"/>
              </a:rPr>
              <a:t> chia </a:t>
            </a:r>
            <a:r>
              <a:rPr lang="en-US" sz="6600" dirty="0" err="1">
                <a:latin typeface="Calibri" panose="020F0502020204030204" pitchFamily="34" charset="0"/>
                <a:cs typeface="Calibri" panose="020F0502020204030204" pitchFamily="34" charset="0"/>
              </a:rPr>
              <a:t>sẻ</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trước</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lớp</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về</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em</a:t>
            </a:r>
            <a:r>
              <a:rPr lang="en-US" sz="6600" dirty="0">
                <a:latin typeface="Calibri" panose="020F0502020204030204" pitchFamily="34" charset="0"/>
                <a:cs typeface="Calibri" panose="020F0502020204030204" pitchFamily="34" charset="0"/>
              </a:rPr>
              <a:t>:</a:t>
            </a: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Giới</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thiệu</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Đặc</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điểm</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nhận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dạng</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Sở</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thích</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cá</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nhân</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Thể</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hiện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sở</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trường</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nếu</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có</a:t>
            </a:r>
            <a:r>
              <a:rPr lang="en-US" sz="6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01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3" name="Picture 12"/>
          <p:cNvPicPr>
            <a:picLocks noChangeAspect="1"/>
          </p:cNvPicPr>
          <p:nvPr/>
        </p:nvPicPr>
        <p:blipFill>
          <a:blip r:embed="rId8"/>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32440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2835535">
            <a:off x="-318152" y="747838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bức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chân</a:t>
            </a:r>
            <a:r>
              <a:rPr lang="en-US" sz="5400" dirty="0">
                <a:solidFill>
                  <a:srgbClr val="000000"/>
                </a:solidFill>
                <a:latin typeface="Calibri" panose="020F0502020204030204" pitchFamily="34" charset="0"/>
                <a:cs typeface="Calibri" panose="020F0502020204030204" pitchFamily="34" charset="0"/>
              </a:rPr>
              <a:t> dung </a:t>
            </a:r>
            <a:r>
              <a:rPr lang="en-US" sz="5400" dirty="0" err="1">
                <a:solidFill>
                  <a:srgbClr val="000000"/>
                </a:solidFill>
                <a:latin typeface="Calibri" panose="020F0502020204030204" pitchFamily="34" charset="0"/>
                <a:cs typeface="Calibri" panose="020F0502020204030204" pitchFamily="34" charset="0"/>
              </a:rPr>
              <a:t>tự</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a:t>
            </a:r>
          </a:p>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Nêu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bản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giải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rõ</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từng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hoặc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đưa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ví</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dụ</a:t>
            </a:r>
            <a:r>
              <a:rPr lang="en-US" sz="5400" dirty="0">
                <a:solidFill>
                  <a:srgbClr val="000000"/>
                </a:solidFill>
                <a:latin typeface="Calibri" panose="020F0502020204030204" pitchFamily="34" charset="0"/>
                <a:cs typeface="Calibri" panose="020F0502020204030204" pitchFamily="34" charset="0"/>
              </a:rPr>
              <a:t> minh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a:t>
            </a:r>
          </a:p>
        </p:txBody>
      </p:sp>
      <p:pic>
        <p:nvPicPr>
          <p:cNvPr id="12" name="Picture 11"/>
          <p:cNvPicPr>
            <a:picLocks noChangeAspect="1"/>
          </p:cNvPicPr>
          <p:nvPr/>
        </p:nvPicPr>
        <p:blipFill>
          <a:blip r:embed="rId18"/>
          <a:stretch>
            <a:fillRect/>
          </a:stretch>
        </p:blipFill>
        <p:spPr>
          <a:xfrm>
            <a:off x="2536703" y="1791547"/>
            <a:ext cx="11150550" cy="2030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800" decel="100000"/>
                                        <p:tgtEl>
                                          <p:spTgt spid="3"/>
                                        </p:tgtEl>
                                      </p:cBhvr>
                                    </p:animEffect>
                                    <p:anim calcmode="lin" valueType="num">
                                      <p:cBhvr>
                                        <p:cTn id="40" dur="800" decel="100000" fill="hold"/>
                                        <p:tgtEl>
                                          <p:spTgt spid="3"/>
                                        </p:tgtEl>
                                        <p:attrNameLst>
                                          <p:attrName>style.rotation</p:attrName>
                                        </p:attrNameLst>
                                      </p:cBhvr>
                                      <p:tavLst>
                                        <p:tav tm="0">
                                          <p:val>
                                            <p:fltVal val="-90"/>
                                          </p:val>
                                        </p:tav>
                                        <p:tav tm="100000">
                                          <p:val>
                                            <p:fltVal val="0"/>
                                          </p:val>
                                        </p:tav>
                                      </p:tavLst>
                                    </p:anim>
                                    <p:anim calcmode="lin" valueType="num">
                                      <p:cBhvr>
                                        <p:cTn id="41" dur="800" decel="100000" fill="hold"/>
                                        <p:tgtEl>
                                          <p:spTgt spid="3"/>
                                        </p:tgtEl>
                                        <p:attrNameLst>
                                          <p:attrName>ppt_x</p:attrName>
                                        </p:attrNameLst>
                                      </p:cBhvr>
                                      <p:tavLst>
                                        <p:tav tm="0">
                                          <p:val>
                                            <p:strVal val="#ppt_x+0.4"/>
                                          </p:val>
                                        </p:tav>
                                        <p:tav tm="100000">
                                          <p:val>
                                            <p:strVal val="#ppt_x-0.05"/>
                                          </p:val>
                                        </p:tav>
                                      </p:tavLst>
                                    </p:anim>
                                    <p:anim calcmode="lin" valueType="num">
                                      <p:cBhvr>
                                        <p:cTn id="42" dur="800" decel="100000" fill="hold"/>
                                        <p:tgtEl>
                                          <p:spTgt spid="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7">
              <a:duotone>
                <a:schemeClr val="accent3">
                  <a:shade val="45000"/>
                  <a:satMod val="135000"/>
                </a:schemeClr>
                <a:prstClr val="white"/>
              </a:duotone>
              <a:extLst>
                <a:ext uri="{96DAC541-7B7A-43D3-8B79-37D633B846F1}">
                  <asvg:svgBlip xmlns:asvg="http://schemas.microsoft.com/office/drawing/2016/SVG/main" r:embed="rId8"/>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1">
              <a:extLst>
                <a:ext uri="{96DAC541-7B7A-43D3-8B79-37D633B846F1}">
                  <asvg:svgBlip xmlns:asvg="http://schemas.microsoft.com/office/drawing/2016/SVG/main" r:embed="rId12"/>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77112" y="2898627"/>
            <a:ext cx="9982200" cy="1446550"/>
          </a:xfrm>
          <a:prstGeom prst="rect">
            <a:avLst/>
          </a:prstGeom>
        </p:spPr>
        <p:txBody>
          <a:bodyPr wrap="square">
            <a:spAutoFit/>
          </a:bodyPr>
          <a:lstStyle/>
          <a:p>
            <a:pPr algn="just"/>
            <a:r>
              <a:rPr lang="en-US" sz="4400" b="1" i="1" dirty="0" err="1">
                <a:solidFill>
                  <a:srgbClr val="C00000"/>
                </a:solidFill>
                <a:latin typeface="Calibri" panose="020F0502020204030204" pitchFamily="34" charset="0"/>
                <a:cs typeface="Calibri" panose="020F0502020204030204" pitchFamily="34" charset="0"/>
              </a:rPr>
              <a:t>Chân</a:t>
            </a:r>
            <a:r>
              <a:rPr lang="en-US" sz="4400" b="1" i="1" dirty="0">
                <a:solidFill>
                  <a:srgbClr val="C00000"/>
                </a:solidFill>
                <a:latin typeface="Calibri" panose="020F0502020204030204" pitchFamily="34" charset="0"/>
                <a:cs typeface="Calibri" panose="020F0502020204030204" pitchFamily="34" charset="0"/>
              </a:rPr>
              <a:t> dung </a:t>
            </a:r>
            <a:r>
              <a:rPr lang="en-US" sz="4400" b="1" i="1" dirty="0" err="1">
                <a:solidFill>
                  <a:srgbClr val="C00000"/>
                </a:solidFill>
                <a:latin typeface="Calibri" panose="020F0502020204030204" pitchFamily="34" charset="0"/>
                <a:cs typeface="Calibri" panose="020F0502020204030204" pitchFamily="34" charset="0"/>
              </a:rPr>
              <a:t>tự</a:t>
            </a:r>
            <a:r>
              <a:rPr lang="en-US" sz="4400" b="1" i="1" dirty="0">
                <a:solidFill>
                  <a:srgbClr val="C00000"/>
                </a:solidFill>
                <a:latin typeface="Calibri" panose="020F0502020204030204" pitchFamily="34" charset="0"/>
                <a:cs typeface="Calibri" panose="020F0502020204030204" pitchFamily="34" charset="0"/>
              </a:rPr>
              <a:t> </a:t>
            </a:r>
            <a:r>
              <a:rPr lang="en-US" sz="4400" b="1" i="1" dirty="0" err="1">
                <a:solidFill>
                  <a:srgbClr val="C00000"/>
                </a:solidFill>
                <a:latin typeface="Calibri" panose="020F0502020204030204" pitchFamily="34" charset="0"/>
                <a:cs typeface="Calibri" panose="020F0502020204030204" pitchFamily="34" charset="0"/>
              </a:rPr>
              <a:t>họa</a:t>
            </a:r>
            <a:r>
              <a:rPr lang="en-US" sz="4400" b="1" i="1" dirty="0">
                <a:solidFill>
                  <a:srgbClr val="C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là</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bức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vẽ</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chân</a:t>
            </a:r>
            <a:r>
              <a:rPr lang="en-US" sz="4400" dirty="0">
                <a:solidFill>
                  <a:srgbClr val="000000"/>
                </a:solidFill>
                <a:latin typeface="Calibri" panose="020F0502020204030204" pitchFamily="34" charset="0"/>
                <a:cs typeface="Calibri" panose="020F0502020204030204" pitchFamily="34" charset="0"/>
              </a:rPr>
              <a:t> dung </a:t>
            </a:r>
            <a:r>
              <a:rPr lang="en-US" sz="4400" dirty="0" err="1">
                <a:solidFill>
                  <a:srgbClr val="000000"/>
                </a:solidFill>
                <a:latin typeface="Calibri" panose="020F0502020204030204" pitchFamily="34" charset="0"/>
                <a:cs typeface="Calibri" panose="020F0502020204030204" pitchFamily="34" charset="0"/>
              </a:rPr>
              <a:t>chính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bản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thân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mình</a:t>
            </a:r>
            <a:r>
              <a:rPr lang="en-US" sz="4400" dirty="0">
                <a:solidFill>
                  <a:srgbClr val="000000"/>
                </a:solidFill>
                <a:latin typeface="Calibri" panose="020F0502020204030204" pitchFamily="34" charset="0"/>
                <a:cs typeface="Calibri" panose="020F0502020204030204" pitchFamily="34" charset="0"/>
              </a:rPr>
              <a:t> do </a:t>
            </a:r>
            <a:r>
              <a:rPr lang="en-US" sz="4400" dirty="0" err="1">
                <a:solidFill>
                  <a:srgbClr val="000000"/>
                </a:solidFill>
                <a:latin typeface="Calibri" panose="020F0502020204030204" pitchFamily="34" charset="0"/>
                <a:cs typeface="Calibri" panose="020F0502020204030204" pitchFamily="34" charset="0"/>
              </a:rPr>
              <a:t>mình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tự</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vẽ</a:t>
            </a:r>
            <a:r>
              <a:rPr lang="en-US" sz="4400" dirty="0">
                <a:solidFill>
                  <a:srgbClr val="000000"/>
                </a:solidFill>
                <a:latin typeface="Calibri" panose="020F0502020204030204" pitchFamily="34" charset="0"/>
                <a:cs typeface="Calibri" panose="020F0502020204030204" pitchFamily="34" charset="0"/>
              </a:rPr>
              <a:t>.</a:t>
            </a:r>
            <a:endParaRPr lang="vi-VN" sz="4400" dirty="0">
              <a:solidFill>
                <a:srgbClr val="000000"/>
              </a:solidFill>
              <a:latin typeface="Calibri" panose="020F0502020204030204" pitchFamily="34" charset="0"/>
              <a:cs typeface="Calibri" panose="020F0502020204030204" pitchFamily="34" charset="0"/>
            </a:endParaRPr>
          </a:p>
        </p:txBody>
      </p:sp>
      <p:grpSp>
        <p:nvGrpSpPr>
          <p:cNvPr id="19" name="Group 18"/>
          <p:cNvGrpSpPr/>
          <p:nvPr/>
        </p:nvGrpSpPr>
        <p:grpSpPr>
          <a:xfrm>
            <a:off x="1977112" y="4648963"/>
            <a:ext cx="9605609" cy="2888426"/>
            <a:chOff x="2057401" y="4371356"/>
            <a:chExt cx="9605609" cy="2888426"/>
          </a:xfrm>
        </p:grpSpPr>
        <p:pic>
          <p:nvPicPr>
            <p:cNvPr id="17" name="Picture 16"/>
            <p:cNvPicPr>
              <a:picLocks noChangeAspect="1"/>
            </p:cNvPicPr>
            <p:nvPr/>
          </p:nvPicPr>
          <p:blipFill>
            <a:blip r:embed="rId14"/>
            <a:stretch>
              <a:fillRect/>
            </a:stretch>
          </p:blipFill>
          <p:spPr>
            <a:xfrm>
              <a:off x="2057401" y="4371356"/>
              <a:ext cx="2479650" cy="2854860"/>
            </a:xfrm>
            <a:prstGeom prst="rect">
              <a:avLst/>
            </a:prstGeom>
          </p:spPr>
        </p:pic>
        <p:pic>
          <p:nvPicPr>
            <p:cNvPr id="18" name="Picture 17"/>
            <p:cNvPicPr>
              <a:picLocks noChangeAspect="1"/>
            </p:cNvPicPr>
            <p:nvPr/>
          </p:nvPicPr>
          <p:blipFill>
            <a:blip r:embed="rId15"/>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latin typeface="Calibri" panose="020F0502020204030204" pitchFamily="34" charset="0"/>
                <a:cs typeface="Calibri" panose="020F0502020204030204" pitchFamily="34" charset="0"/>
              </a:rPr>
              <a:t>Hãy</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giới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thiệu</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chân</a:t>
            </a:r>
            <a:r>
              <a:rPr lang="en-US" sz="4400" dirty="0">
                <a:latin typeface="Calibri" panose="020F0502020204030204" pitchFamily="34" charset="0"/>
                <a:cs typeface="Calibri" panose="020F0502020204030204" pitchFamily="34" charset="0"/>
              </a:rPr>
              <a:t> dung </a:t>
            </a:r>
          </a:p>
          <a:p>
            <a:pPr algn="ctr"/>
            <a:r>
              <a:rPr lang="en-US" sz="4400" dirty="0" err="1">
                <a:latin typeface="Calibri" panose="020F0502020204030204" pitchFamily="34" charset="0"/>
                <a:cs typeface="Calibri" panose="020F0502020204030204" pitchFamily="34" charset="0"/>
              </a:rPr>
              <a:t>tự</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của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em</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với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bạn</a:t>
            </a:r>
            <a:endParaRPr lang="en-US" sz="4400" dirty="0">
              <a:latin typeface="Calibri" panose="020F0502020204030204" pitchFamily="34" charset="0"/>
              <a:cs typeface="Calibri" panose="020F0502020204030204" pitchFamily="34" charset="0"/>
            </a:endParaRPr>
          </a:p>
        </p:txBody>
      </p:sp>
      <p:sp>
        <p:nvSpPr>
          <p:cNvPr id="23" name="TextBox 10"/>
          <p:cNvSpPr txBox="1"/>
          <p:nvPr/>
        </p:nvSpPr>
        <p:spPr>
          <a:xfrm>
            <a:off x="70096" y="953976"/>
            <a:ext cx="13599247" cy="969496"/>
          </a:xfrm>
          <a:prstGeom prst="rect">
            <a:avLst/>
          </a:prstGeom>
        </p:spPr>
        <p:txBody>
          <a:bodyPr wrap="square" lIns="0" tIns="0" rIns="0" bIns="0" rtlCol="0" anchor="t">
            <a:spAutoFit/>
          </a:bodyPr>
          <a:lstStyle/>
          <a:p>
            <a:pPr algn="ctr">
              <a:lnSpc>
                <a:spcPts val="7200"/>
              </a:lnSpc>
            </a:pPr>
            <a:r>
              <a:rPr lang="en-US" sz="7200" b="1" dirty="0">
                <a:solidFill>
                  <a:schemeClr val="tx1">
                    <a:lumMod val="65000"/>
                    <a:lumOff val="35000"/>
                  </a:schemeClr>
                </a:solidFill>
                <a:latin typeface="Calibri" panose="020F0502020204030204" pitchFamily="34" charset="0"/>
                <a:cs typeface="Calibri" panose="020F0502020204030204" pitchFamily="34" charset="0"/>
              </a:rPr>
              <a:t>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Giới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thiệu</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dung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tự</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họa</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TextBox 10"/>
          <p:cNvSpPr txBox="1"/>
          <p:nvPr/>
        </p:nvSpPr>
        <p:spPr>
          <a:xfrm>
            <a:off x="188898" y="722828"/>
            <a:ext cx="14791526" cy="2215991"/>
          </a:xfrm>
          <a:prstGeom prst="rect">
            <a:avLst/>
          </a:prstGeom>
        </p:spPr>
        <p:txBody>
          <a:bodyPr wrap="square" lIns="0" tIns="0" rIns="0" bIns="0" rtlCol="0" anchor="t">
            <a:spAutoFit/>
          </a:bodyPr>
          <a:lstStyle/>
          <a:p>
            <a:pPr algn="ctr"/>
            <a:r>
              <a:rPr lang="en-US" sz="7200" b="1" dirty="0">
                <a:solidFill>
                  <a:schemeClr val="tx1">
                    <a:lumMod val="65000"/>
                    <a:lumOff val="35000"/>
                  </a:schemeClr>
                </a:solidFill>
                <a:latin typeface="Calibri" panose="020F0502020204030204" pitchFamily="34" charset="0"/>
                <a:cs typeface="Calibri" panose="020F0502020204030204" pitchFamily="34" charset="0"/>
              </a:rPr>
              <a:t>b.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8"/>
          <a:stretch>
            <a:fillRect/>
          </a:stretch>
        </p:blipFill>
        <p:spPr>
          <a:xfrm>
            <a:off x="592350" y="2833674"/>
            <a:ext cx="11577307" cy="6693988"/>
          </a:xfrm>
          <a:prstGeom prst="rect">
            <a:avLst/>
          </a:prstGeom>
        </p:spPr>
      </p:pic>
      <p:sp>
        <p:nvSpPr>
          <p:cNvPr id="15" name="Rectangle 14"/>
          <p:cNvSpPr/>
          <p:nvPr/>
        </p:nvSpPr>
        <p:spPr>
          <a:xfrm>
            <a:off x="1905152" y="3767042"/>
            <a:ext cx="8627358" cy="5078313"/>
          </a:xfrm>
          <a:prstGeom prst="rect">
            <a:avLst/>
          </a:prstGeom>
        </p:spPr>
        <p:txBody>
          <a:bodyPr wrap="square">
            <a:spAutoFit/>
          </a:bodyPr>
          <a:lstStyle/>
          <a:p>
            <a:pPr algn="just"/>
            <a:r>
              <a:rPr lang="en-US" sz="3600" i="1" u="sng" dirty="0" err="1">
                <a:solidFill>
                  <a:srgbClr val="000000"/>
                </a:solidFill>
                <a:latin typeface="Calibri" panose="020F0502020204030204" pitchFamily="34" charset="0"/>
                <a:cs typeface="Calibri" panose="020F0502020204030204" pitchFamily="34" charset="0"/>
              </a:rPr>
              <a:t>Mẫu</a:t>
            </a:r>
            <a:r>
              <a:rPr lang="en-US" sz="3600" i="1" u="sng" dirty="0">
                <a:solidFill>
                  <a:srgbClr val="000000"/>
                </a:solidFill>
                <a:latin typeface="Calibri" panose="020F0502020204030204" pitchFamily="34" charset="0"/>
                <a:cs typeface="Calibri" panose="020F0502020204030204" pitchFamily="34" charset="0"/>
              </a:rPr>
              <a:t>: </a:t>
            </a:r>
          </a:p>
          <a:p>
            <a:pPr algn="just"/>
            <a:r>
              <a:rPr lang="vi-VN" sz="3600" dirty="0">
                <a:solidFill>
                  <a:srgbClr val="000000"/>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p>
        </p:txBody>
      </p:sp>
      <p:pic>
        <p:nvPicPr>
          <p:cNvPr id="2050" name="Picture 2" descr="Myself Clipart Images | Free Download | PNG Transparent Background - Pngtree"/>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917" b="92250" l="6167" r="93917">
                        <a14:foregroundMark x1="8917" y1="17000" x2="12083" y2="25083"/>
                        <a14:foregroundMark x1="23583" y1="19667" x2="24250" y2="21833"/>
                        <a14:foregroundMark x1="21667" y1="13083" x2="21667" y2="13083"/>
                        <a14:foregroundMark x1="28833" y1="9917" x2="28583" y2="16500"/>
                        <a14:foregroundMark x1="30167" y1="19917" x2="30167" y2="19917"/>
                      </a14:backgroundRemoval>
                    </a14:imgEffect>
                  </a14:imgLayer>
                </a14:imgProps>
              </a:ext>
              <a:ext uri="{28A0092B-C50C-407E-A947-70E740481C1C}">
                <a14:useLocalDpi xmlns:a14="http://schemas.microsoft.com/office/drawing/2010/main" val="0"/>
              </a:ext>
            </a:extLst>
          </a:blip>
          <a:srcRect/>
          <a:stretch>
            <a:fillRect/>
          </a:stretch>
        </p:blipFill>
        <p:spPr bwMode="auto">
          <a:xfrm>
            <a:off x="11373914" y="2833674"/>
            <a:ext cx="7101133" cy="809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Nêu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những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điểm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tốt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của</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một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người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mà</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tập</a:t>
            </a:r>
            <a:r>
              <a:rPr lang="en-US" sz="6600" dirty="0">
                <a:solidFill>
                  <a:srgbClr val="000000"/>
                </a:solidFill>
                <a:latin typeface="Calibri" panose="020F0502020204030204" pitchFamily="34" charset="0"/>
                <a:cs typeface="Calibri" panose="020F0502020204030204" pitchFamily="34" charset="0"/>
              </a:rPr>
              <a:t>.</a:t>
            </a:r>
          </a:p>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Nói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điều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mong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ở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pic>
          <p:nvPicPr>
            <p:cNvPr id="18" name="Picture 17"/>
            <p:cNvPicPr>
              <a:picLocks noChangeAspect="1"/>
            </p:cNvPicPr>
            <p:nvPr/>
          </p:nvPicPr>
          <p:blipFill>
            <a:blip r:embed="rId19"/>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20"/>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3" name="Picture 12"/>
          <p:cNvPicPr>
            <a:picLocks noChangeAspect="1"/>
          </p:cNvPicPr>
          <p:nvPr/>
        </p:nvPicPr>
        <p:blipFill>
          <a:blip r:embed="rId8"/>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11908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986</Words>
  <Application>Microsoft Office PowerPoint</Application>
  <PresentationFormat>Custom</PresentationFormat>
  <Paragraphs>27</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OpenSans</vt:lpstr>
      <vt:lpstr>SVN-Newton</vt:lpstr>
      <vt:lpstr>#9Slide07 HoneyCream</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MT50</dc:title>
  <dc:subject>MT50</dc:subject>
  <dc:creator>ADMIN</dc:creator>
  <cp:keywords>MT50</cp:keywords>
  <dc:description>MT50</dc:description>
  <cp:lastModifiedBy>Thinkpad</cp:lastModifiedBy>
  <cp:revision>2</cp:revision>
  <dcterms:created xsi:type="dcterms:W3CDTF">2006-08-16T00:00:00Z</dcterms:created>
  <dcterms:modified xsi:type="dcterms:W3CDTF">2024-09-15T15:21:21Z</dcterms:modified>
  <cp:category>MT50</cp:category>
  <dc:identifier>DAFmO2yyXwI</dc:identifier>
  <cp:version>MT50</cp:version>
</cp:coreProperties>
</file>