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7" r:id="rId5"/>
    <p:sldId id="259" r:id="rId6"/>
    <p:sldId id="260" r:id="rId7"/>
    <p:sldId id="261" r:id="rId8"/>
    <p:sldId id="262" r:id="rId9"/>
    <p:sldId id="263" r:id="rId10"/>
    <p:sldId id="264" r:id="rId11"/>
    <p:sldId id="268" r:id="rId12"/>
    <p:sldId id="265" r:id="rId13"/>
    <p:sldId id="266"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4B6B677-A381-432C-80D3-46FE9EC6BD89}" type="datetimeFigureOut">
              <a:rPr lang="en-US" smtClean="0"/>
              <a:t>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877723-0D66-4553-B5C8-2BE4723261B1}" type="slidenum">
              <a:rPr lang="en-US" smtClean="0"/>
              <a:t>‹#›</a:t>
            </a:fld>
            <a:endParaRPr lang="en-US"/>
          </a:p>
        </p:txBody>
      </p:sp>
    </p:spTree>
    <p:extLst>
      <p:ext uri="{BB962C8B-B14F-4D97-AF65-F5344CB8AC3E}">
        <p14:creationId xmlns:p14="http://schemas.microsoft.com/office/powerpoint/2010/main" val="14064622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B6B677-A381-432C-80D3-46FE9EC6BD89}" type="datetimeFigureOut">
              <a:rPr lang="en-US" smtClean="0"/>
              <a:t>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877723-0D66-4553-B5C8-2BE4723261B1}" type="slidenum">
              <a:rPr lang="en-US" smtClean="0"/>
              <a:t>‹#›</a:t>
            </a:fld>
            <a:endParaRPr lang="en-US"/>
          </a:p>
        </p:txBody>
      </p:sp>
    </p:spTree>
    <p:extLst>
      <p:ext uri="{BB962C8B-B14F-4D97-AF65-F5344CB8AC3E}">
        <p14:creationId xmlns:p14="http://schemas.microsoft.com/office/powerpoint/2010/main" val="2390281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B6B677-A381-432C-80D3-46FE9EC6BD89}" type="datetimeFigureOut">
              <a:rPr lang="en-US" smtClean="0"/>
              <a:t>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877723-0D66-4553-B5C8-2BE4723261B1}" type="slidenum">
              <a:rPr lang="en-US" smtClean="0"/>
              <a:t>‹#›</a:t>
            </a:fld>
            <a:endParaRPr lang="en-US"/>
          </a:p>
        </p:txBody>
      </p:sp>
    </p:spTree>
    <p:extLst>
      <p:ext uri="{BB962C8B-B14F-4D97-AF65-F5344CB8AC3E}">
        <p14:creationId xmlns:p14="http://schemas.microsoft.com/office/powerpoint/2010/main" val="1459141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3922782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66504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colorTemperature colorTemp="7200"/>
                    </a14:imgEffect>
                    <a14:imgEffect>
                      <a14:saturation sat="400000"/>
                    </a14:imgEffect>
                  </a14:imgLayer>
                </a14:imgProps>
              </a:ext>
            </a:extLst>
          </a:blip>
          <a:stretch>
            <a:fillRect/>
          </a:stretch>
        </p:blipFill>
        <p:spPr>
          <a:xfrm>
            <a:off x="-2977" y="0"/>
            <a:ext cx="12197954" cy="6858000"/>
          </a:xfrm>
          <a:prstGeom prst="rect">
            <a:avLst/>
          </a:prstGeom>
        </p:spPr>
      </p:pic>
      <p:sp>
        <p:nvSpPr>
          <p:cNvPr id="7" name="Rectangle 6"/>
          <p:cNvSpPr/>
          <p:nvPr userDrawn="1"/>
        </p:nvSpPr>
        <p:spPr>
          <a:xfrm>
            <a:off x="298938" y="246185"/>
            <a:ext cx="11588262" cy="640080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E:\0000000我图PPT\03.20\亲子乐园\34.png"/>
          <p:cNvPicPr>
            <a:picLocks noChangeAspect="1" noChangeArrowheads="1"/>
          </p:cNvPicPr>
          <p:nvPr userDrawn="1"/>
        </p:nvPicPr>
        <p:blipFill>
          <a:blip r:embed="rId4">
            <a:extLst>
              <a:ext uri="{BEBA8EAE-BF5A-486C-A8C5-ECC9F3942E4B}">
                <a14:imgProps xmlns:a14="http://schemas.microsoft.com/office/drawing/2010/main">
                  <a14:imgLayer r:embed="rId5">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990" y="5134708"/>
            <a:ext cx="12194117" cy="2412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37171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B6B677-A381-432C-80D3-46FE9EC6BD89}" type="datetimeFigureOut">
              <a:rPr lang="en-US" smtClean="0"/>
              <a:t>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877723-0D66-4553-B5C8-2BE4723261B1}" type="slidenum">
              <a:rPr lang="en-US" smtClean="0"/>
              <a:t>‹#›</a:t>
            </a:fld>
            <a:endParaRPr lang="en-US"/>
          </a:p>
        </p:txBody>
      </p:sp>
    </p:spTree>
    <p:extLst>
      <p:ext uri="{BB962C8B-B14F-4D97-AF65-F5344CB8AC3E}">
        <p14:creationId xmlns:p14="http://schemas.microsoft.com/office/powerpoint/2010/main" val="3444065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4B6B677-A381-432C-80D3-46FE9EC6BD89}" type="datetimeFigureOut">
              <a:rPr lang="en-US" smtClean="0"/>
              <a:t>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877723-0D66-4553-B5C8-2BE4723261B1}" type="slidenum">
              <a:rPr lang="en-US" smtClean="0"/>
              <a:t>‹#›</a:t>
            </a:fld>
            <a:endParaRPr lang="en-US"/>
          </a:p>
        </p:txBody>
      </p:sp>
    </p:spTree>
    <p:extLst>
      <p:ext uri="{BB962C8B-B14F-4D97-AF65-F5344CB8AC3E}">
        <p14:creationId xmlns:p14="http://schemas.microsoft.com/office/powerpoint/2010/main" val="3140480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4B6B677-A381-432C-80D3-46FE9EC6BD89}" type="datetimeFigureOut">
              <a:rPr lang="en-US" smtClean="0"/>
              <a:t>3/10/2024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877723-0D66-4553-B5C8-2BE4723261B1}" type="slidenum">
              <a:rPr lang="en-US" smtClean="0"/>
              <a:t>‹#›</a:t>
            </a:fld>
            <a:endParaRPr lang="en-US"/>
          </a:p>
        </p:txBody>
      </p:sp>
    </p:spTree>
    <p:extLst>
      <p:ext uri="{BB962C8B-B14F-4D97-AF65-F5344CB8AC3E}">
        <p14:creationId xmlns:p14="http://schemas.microsoft.com/office/powerpoint/2010/main" val="1849977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4B6B677-A381-432C-80D3-46FE9EC6BD89}" type="datetimeFigureOut">
              <a:rPr lang="en-US" smtClean="0"/>
              <a:t>3/10/2024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5877723-0D66-4553-B5C8-2BE4723261B1}" type="slidenum">
              <a:rPr lang="en-US" smtClean="0"/>
              <a:t>‹#›</a:t>
            </a:fld>
            <a:endParaRPr lang="en-US"/>
          </a:p>
        </p:txBody>
      </p:sp>
    </p:spTree>
    <p:extLst>
      <p:ext uri="{BB962C8B-B14F-4D97-AF65-F5344CB8AC3E}">
        <p14:creationId xmlns:p14="http://schemas.microsoft.com/office/powerpoint/2010/main" val="1189866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4B6B677-A381-432C-80D3-46FE9EC6BD89}" type="datetimeFigureOut">
              <a:rPr lang="en-US" smtClean="0"/>
              <a:t>3/10/2024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5877723-0D66-4553-B5C8-2BE4723261B1}" type="slidenum">
              <a:rPr lang="en-US" smtClean="0"/>
              <a:t>‹#›</a:t>
            </a:fld>
            <a:endParaRPr lang="en-US"/>
          </a:p>
        </p:txBody>
      </p:sp>
    </p:spTree>
    <p:extLst>
      <p:ext uri="{BB962C8B-B14F-4D97-AF65-F5344CB8AC3E}">
        <p14:creationId xmlns:p14="http://schemas.microsoft.com/office/powerpoint/2010/main" val="3540052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B6B677-A381-432C-80D3-46FE9EC6BD89}" type="datetimeFigureOut">
              <a:rPr lang="en-US" smtClean="0"/>
              <a:t>3/10/2024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5877723-0D66-4553-B5C8-2BE4723261B1}" type="slidenum">
              <a:rPr lang="en-US" smtClean="0"/>
              <a:t>‹#›</a:t>
            </a:fld>
            <a:endParaRPr lang="en-US"/>
          </a:p>
        </p:txBody>
      </p:sp>
    </p:spTree>
    <p:extLst>
      <p:ext uri="{BB962C8B-B14F-4D97-AF65-F5344CB8AC3E}">
        <p14:creationId xmlns:p14="http://schemas.microsoft.com/office/powerpoint/2010/main" val="706936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4B6B677-A381-432C-80D3-46FE9EC6BD89}" type="datetimeFigureOut">
              <a:rPr lang="en-US" smtClean="0"/>
              <a:t>3/10/2024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877723-0D66-4553-B5C8-2BE4723261B1}" type="slidenum">
              <a:rPr lang="en-US" smtClean="0"/>
              <a:t>‹#›</a:t>
            </a:fld>
            <a:endParaRPr lang="en-US"/>
          </a:p>
        </p:txBody>
      </p:sp>
    </p:spTree>
    <p:extLst>
      <p:ext uri="{BB962C8B-B14F-4D97-AF65-F5344CB8AC3E}">
        <p14:creationId xmlns:p14="http://schemas.microsoft.com/office/powerpoint/2010/main" val="34812897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4B6B677-A381-432C-80D3-46FE9EC6BD89}" type="datetimeFigureOut">
              <a:rPr lang="en-US" smtClean="0"/>
              <a:t>3/10/2024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877723-0D66-4553-B5C8-2BE4723261B1}" type="slidenum">
              <a:rPr lang="en-US" smtClean="0"/>
              <a:t>‹#›</a:t>
            </a:fld>
            <a:endParaRPr lang="en-US"/>
          </a:p>
        </p:txBody>
      </p:sp>
    </p:spTree>
    <p:extLst>
      <p:ext uri="{BB962C8B-B14F-4D97-AF65-F5344CB8AC3E}">
        <p14:creationId xmlns:p14="http://schemas.microsoft.com/office/powerpoint/2010/main" val="12067886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B6B677-A381-432C-80D3-46FE9EC6BD89}" type="datetimeFigureOut">
              <a:rPr lang="en-US" smtClean="0"/>
              <a:t>3/10/2024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877723-0D66-4553-B5C8-2BE4723261B1}" type="slidenum">
              <a:rPr lang="en-US" smtClean="0"/>
              <a:t>‹#›</a:t>
            </a:fld>
            <a:endParaRPr lang="en-US"/>
          </a:p>
        </p:txBody>
      </p:sp>
    </p:spTree>
    <p:extLst>
      <p:ext uri="{BB962C8B-B14F-4D97-AF65-F5344CB8AC3E}">
        <p14:creationId xmlns:p14="http://schemas.microsoft.com/office/powerpoint/2010/main" val="21349737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1.png"/><Relationship Id="rId7"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13.xml"/><Relationship Id="rId5" Type="http://schemas.openxmlformats.org/officeDocument/2006/relationships/image" Target="../media/image21.jpe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p:cNvPicPr>
            <a:picLocks noChangeAspect="1"/>
          </p:cNvPicPr>
          <p:nvPr/>
        </p:nvPicPr>
        <p:blipFill>
          <a:blip r:embed="rId2"/>
          <a:stretch>
            <a:fillRect/>
          </a:stretch>
        </p:blipFill>
        <p:spPr>
          <a:xfrm>
            <a:off x="-14328" y="549961"/>
            <a:ext cx="12186960" cy="6413548"/>
          </a:xfrm>
          <a:prstGeom prst="rect">
            <a:avLst/>
          </a:prstGeom>
        </p:spPr>
      </p:pic>
      <p:pic>
        <p:nvPicPr>
          <p:cNvPr id="6" name="图片 5" descr="33"/>
          <p:cNvPicPr>
            <a:picLocks noChangeAspect="1"/>
          </p:cNvPicPr>
          <p:nvPr/>
        </p:nvPicPr>
        <p:blipFill>
          <a:blip r:embed="rId3"/>
          <a:stretch>
            <a:fillRect/>
          </a:stretch>
        </p:blipFill>
        <p:spPr>
          <a:xfrm>
            <a:off x="793115" y="3009265"/>
            <a:ext cx="4636770" cy="3848735"/>
          </a:xfrm>
          <a:prstGeom prst="rect">
            <a:avLst/>
          </a:prstGeom>
        </p:spPr>
      </p:pic>
      <p:pic>
        <p:nvPicPr>
          <p:cNvPr id="7" name="图片 6" descr="32"/>
          <p:cNvPicPr>
            <a:picLocks noChangeAspect="1"/>
          </p:cNvPicPr>
          <p:nvPr/>
        </p:nvPicPr>
        <p:blipFill>
          <a:blip r:embed="rId4"/>
          <a:stretch>
            <a:fillRect/>
          </a:stretch>
        </p:blipFill>
        <p:spPr>
          <a:xfrm>
            <a:off x="0" y="4556125"/>
            <a:ext cx="2219960" cy="2301875"/>
          </a:xfrm>
          <a:prstGeom prst="rect">
            <a:avLst/>
          </a:prstGeom>
        </p:spPr>
      </p:pic>
      <p:pic>
        <p:nvPicPr>
          <p:cNvPr id="8" name="图片 7" descr="31"/>
          <p:cNvPicPr>
            <a:picLocks noChangeAspect="1"/>
          </p:cNvPicPr>
          <p:nvPr/>
        </p:nvPicPr>
        <p:blipFill>
          <a:blip r:embed="rId5"/>
          <a:stretch>
            <a:fillRect/>
          </a:stretch>
        </p:blipFill>
        <p:spPr>
          <a:xfrm>
            <a:off x="1793875" y="4117340"/>
            <a:ext cx="3002915" cy="2740660"/>
          </a:xfrm>
          <a:prstGeom prst="rect">
            <a:avLst/>
          </a:prstGeom>
        </p:spPr>
      </p:pic>
      <p:pic>
        <p:nvPicPr>
          <p:cNvPr id="9" name="图片 8" descr="千库网_幼儿园学校儿童上学_元素编号13060470"/>
          <p:cNvPicPr>
            <a:picLocks noChangeAspect="1"/>
          </p:cNvPicPr>
          <p:nvPr/>
        </p:nvPicPr>
        <p:blipFill>
          <a:blip r:embed="rId6"/>
          <a:stretch>
            <a:fillRect/>
          </a:stretch>
        </p:blipFill>
        <p:spPr>
          <a:xfrm>
            <a:off x="8058785" y="3086735"/>
            <a:ext cx="2461895" cy="3693795"/>
          </a:xfrm>
          <a:prstGeom prst="rect">
            <a:avLst/>
          </a:prstGeom>
        </p:spPr>
      </p:pic>
      <p:pic>
        <p:nvPicPr>
          <p:cNvPr id="13" name="Picture 12"/>
          <p:cNvPicPr>
            <a:picLocks noChangeAspect="1"/>
          </p:cNvPicPr>
          <p:nvPr/>
        </p:nvPicPr>
        <p:blipFill>
          <a:blip r:embed="rId7"/>
          <a:stretch>
            <a:fillRect/>
          </a:stretch>
        </p:blipFill>
        <p:spPr>
          <a:xfrm>
            <a:off x="1282242" y="1199628"/>
            <a:ext cx="8007490" cy="2664401"/>
          </a:xfrm>
          <a:prstGeom prst="rect">
            <a:avLst/>
          </a:prstGeom>
        </p:spPr>
      </p:pic>
      <p:pic>
        <p:nvPicPr>
          <p:cNvPr id="33" name="Picture 32">
            <a:extLst>
              <a:ext uri="{FF2B5EF4-FFF2-40B4-BE49-F238E27FC236}">
                <a16:creationId xmlns:a16="http://schemas.microsoft.com/office/drawing/2014/main" id="{416AA52A-2568-3B14-1382-2943F1A7FFD1}"/>
              </a:ext>
            </a:extLst>
          </p:cNvPr>
          <p:cNvPicPr>
            <a:picLocks noChangeAspect="1"/>
          </p:cNvPicPr>
          <p:nvPr/>
        </p:nvPicPr>
        <p:blipFill>
          <a:blip r:embed="rId8"/>
          <a:stretch>
            <a:fillRect/>
          </a:stretch>
        </p:blipFill>
        <p:spPr>
          <a:xfrm>
            <a:off x="-83333" y="-181613"/>
            <a:ext cx="1523956" cy="1508868"/>
          </a:xfrm>
          <a:prstGeom prst="rect">
            <a:avLst/>
          </a:prstGeom>
        </p:spPr>
      </p:pic>
      <p:pic>
        <p:nvPicPr>
          <p:cNvPr id="2" name="Picture 1"/>
          <p:cNvPicPr>
            <a:picLocks noChangeAspect="1"/>
          </p:cNvPicPr>
          <p:nvPr/>
        </p:nvPicPr>
        <p:blipFill>
          <a:blip r:embed="rId9"/>
          <a:stretch>
            <a:fillRect/>
          </a:stretch>
        </p:blipFill>
        <p:spPr>
          <a:xfrm>
            <a:off x="3295332" y="338300"/>
            <a:ext cx="3822523" cy="1072989"/>
          </a:xfrm>
          <a:prstGeom prst="rect">
            <a:avLst/>
          </a:prstGeom>
        </p:spPr>
      </p:pic>
    </p:spTree>
    <p:extLst>
      <p:ext uri="{BB962C8B-B14F-4D97-AF65-F5344CB8AC3E}">
        <p14:creationId xmlns:p14="http://schemas.microsoft.com/office/powerpoint/2010/main" val="213987833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35"/>
          <p:cNvPicPr>
            <a:picLocks noChangeAspect="1"/>
          </p:cNvPicPr>
          <p:nvPr/>
        </p:nvPicPr>
        <p:blipFill>
          <a:blip r:embed="rId2"/>
          <a:stretch>
            <a:fillRect/>
          </a:stretch>
        </p:blipFill>
        <p:spPr>
          <a:xfrm>
            <a:off x="-165966" y="141812"/>
            <a:ext cx="12182475" cy="5796915"/>
          </a:xfrm>
          <a:prstGeom prst="rect">
            <a:avLst/>
          </a:prstGeom>
        </p:spPr>
      </p:pic>
      <p:pic>
        <p:nvPicPr>
          <p:cNvPr id="5" name="图片 4" descr="34"/>
          <p:cNvPicPr>
            <a:picLocks noChangeAspect="1"/>
          </p:cNvPicPr>
          <p:nvPr/>
        </p:nvPicPr>
        <p:blipFill>
          <a:blip r:embed="rId3"/>
          <a:stretch>
            <a:fillRect/>
          </a:stretch>
        </p:blipFill>
        <p:spPr>
          <a:xfrm>
            <a:off x="0" y="3193415"/>
            <a:ext cx="12182475" cy="3664585"/>
          </a:xfrm>
          <a:prstGeom prst="rect">
            <a:avLst/>
          </a:prstGeom>
        </p:spPr>
      </p:pic>
      <p:pic>
        <p:nvPicPr>
          <p:cNvPr id="2" name="图片 1" descr="33"/>
          <p:cNvPicPr>
            <a:picLocks noChangeAspect="1"/>
          </p:cNvPicPr>
          <p:nvPr/>
        </p:nvPicPr>
        <p:blipFill>
          <a:blip r:embed="rId4"/>
          <a:stretch>
            <a:fillRect/>
          </a:stretch>
        </p:blipFill>
        <p:spPr>
          <a:xfrm>
            <a:off x="793115" y="3009265"/>
            <a:ext cx="4636770" cy="3848735"/>
          </a:xfrm>
          <a:prstGeom prst="rect">
            <a:avLst/>
          </a:prstGeom>
        </p:spPr>
      </p:pic>
      <p:pic>
        <p:nvPicPr>
          <p:cNvPr id="7" name="图片 6" descr="32"/>
          <p:cNvPicPr>
            <a:picLocks noChangeAspect="1"/>
          </p:cNvPicPr>
          <p:nvPr/>
        </p:nvPicPr>
        <p:blipFill>
          <a:blip r:embed="rId5"/>
          <a:stretch>
            <a:fillRect/>
          </a:stretch>
        </p:blipFill>
        <p:spPr>
          <a:xfrm>
            <a:off x="0" y="4556125"/>
            <a:ext cx="2219960" cy="2301875"/>
          </a:xfrm>
          <a:prstGeom prst="rect">
            <a:avLst/>
          </a:prstGeom>
        </p:spPr>
      </p:pic>
      <p:pic>
        <p:nvPicPr>
          <p:cNvPr id="10" name="图片 9" descr="31"/>
          <p:cNvPicPr>
            <a:picLocks noChangeAspect="1"/>
          </p:cNvPicPr>
          <p:nvPr/>
        </p:nvPicPr>
        <p:blipFill>
          <a:blip r:embed="rId6"/>
          <a:stretch>
            <a:fillRect/>
          </a:stretch>
        </p:blipFill>
        <p:spPr>
          <a:xfrm>
            <a:off x="1793875" y="4431665"/>
            <a:ext cx="2658110" cy="2426335"/>
          </a:xfrm>
          <a:prstGeom prst="rect">
            <a:avLst/>
          </a:prstGeom>
        </p:spPr>
      </p:pic>
      <p:pic>
        <p:nvPicPr>
          <p:cNvPr id="3" name="Picture 2"/>
          <p:cNvPicPr>
            <a:picLocks noChangeAspect="1"/>
          </p:cNvPicPr>
          <p:nvPr/>
        </p:nvPicPr>
        <p:blipFill>
          <a:blip r:embed="rId7"/>
          <a:stretch>
            <a:fillRect/>
          </a:stretch>
        </p:blipFill>
        <p:spPr>
          <a:xfrm>
            <a:off x="1294707" y="14840"/>
            <a:ext cx="8425581" cy="2497220"/>
          </a:xfrm>
          <a:prstGeom prst="rect">
            <a:avLst/>
          </a:prstGeom>
        </p:spPr>
      </p:pic>
      <p:sp>
        <p:nvSpPr>
          <p:cNvPr id="16" name="任意多边形: 形状 30"/>
          <p:cNvSpPr/>
          <p:nvPr/>
        </p:nvSpPr>
        <p:spPr>
          <a:xfrm rot="16200000">
            <a:off x="6576477" y="681728"/>
            <a:ext cx="3432688" cy="6648304"/>
          </a:xfrm>
          <a:custGeom>
            <a:avLst/>
            <a:gdLst>
              <a:gd name="connsiteX0" fmla="*/ 0 w 2924174"/>
              <a:gd name="connsiteY0" fmla="*/ 3673430 h 3944911"/>
              <a:gd name="connsiteX1" fmla="*/ 0 w 2924174"/>
              <a:gd name="connsiteY1" fmla="*/ 421421 h 3944911"/>
              <a:gd name="connsiteX2" fmla="*/ 271480 w 2924174"/>
              <a:gd name="connsiteY2" fmla="*/ 149941 h 3944911"/>
              <a:gd name="connsiteX3" fmla="*/ 489488 w 2924174"/>
              <a:gd name="connsiteY3" fmla="*/ 149941 h 3944911"/>
              <a:gd name="connsiteX4" fmla="*/ 576454 w 2924174"/>
              <a:gd name="connsiteY4" fmla="*/ 0 h 3944911"/>
              <a:gd name="connsiteX5" fmla="*/ 663419 w 2924174"/>
              <a:gd name="connsiteY5" fmla="*/ 149941 h 3944911"/>
              <a:gd name="connsiteX6" fmla="*/ 2652694 w 2924174"/>
              <a:gd name="connsiteY6" fmla="*/ 149941 h 3944911"/>
              <a:gd name="connsiteX7" fmla="*/ 2924174 w 2924174"/>
              <a:gd name="connsiteY7" fmla="*/ 421421 h 3944911"/>
              <a:gd name="connsiteX8" fmla="*/ 2924174 w 2924174"/>
              <a:gd name="connsiteY8" fmla="*/ 3673430 h 3944911"/>
              <a:gd name="connsiteX9" fmla="*/ 2652694 w 2924174"/>
              <a:gd name="connsiteY9" fmla="*/ 3944911 h 3944911"/>
              <a:gd name="connsiteX10" fmla="*/ 271480 w 2924174"/>
              <a:gd name="connsiteY10" fmla="*/ 3944911 h 3944911"/>
              <a:gd name="connsiteX11" fmla="*/ 0 w 2924174"/>
              <a:gd name="connsiteY11" fmla="*/ 3673430 h 394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24174" h="3944911">
                <a:moveTo>
                  <a:pt x="0" y="3673430"/>
                </a:moveTo>
                <a:lnTo>
                  <a:pt x="0" y="421421"/>
                </a:lnTo>
                <a:cubicBezTo>
                  <a:pt x="0" y="271487"/>
                  <a:pt x="121546" y="149941"/>
                  <a:pt x="271480" y="149941"/>
                </a:cubicBezTo>
                <a:lnTo>
                  <a:pt x="489488" y="149941"/>
                </a:lnTo>
                <a:lnTo>
                  <a:pt x="576454" y="0"/>
                </a:lnTo>
                <a:lnTo>
                  <a:pt x="663419" y="149941"/>
                </a:lnTo>
                <a:lnTo>
                  <a:pt x="2652694" y="149941"/>
                </a:lnTo>
                <a:cubicBezTo>
                  <a:pt x="2802628" y="149941"/>
                  <a:pt x="2924174" y="271487"/>
                  <a:pt x="2924174" y="421421"/>
                </a:cubicBezTo>
                <a:lnTo>
                  <a:pt x="2924174" y="3673430"/>
                </a:lnTo>
                <a:cubicBezTo>
                  <a:pt x="2924174" y="3823364"/>
                  <a:pt x="2802628" y="3944911"/>
                  <a:pt x="2652694" y="3944911"/>
                </a:cubicBezTo>
                <a:lnTo>
                  <a:pt x="271480" y="3944911"/>
                </a:lnTo>
                <a:cubicBezTo>
                  <a:pt x="121546" y="3944911"/>
                  <a:pt x="0" y="3823364"/>
                  <a:pt x="0" y="3673430"/>
                </a:cubicBezTo>
                <a:close/>
              </a:path>
            </a:pathLst>
          </a:custGeom>
          <a:solidFill>
            <a:schemeClr val="accent4">
              <a:lumMod val="20000"/>
              <a:lumOff val="80000"/>
            </a:schemeClr>
          </a:solidFill>
          <a:ln w="41275">
            <a:solidFill>
              <a:srgbClr val="409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105号-简雅黑" panose="00000500000000000000" charset="-122"/>
              <a:ea typeface="字魂105号-简雅黑" panose="00000500000000000000" charset="-122"/>
              <a:cs typeface="+mn-cs"/>
            </a:endParaRPr>
          </a:p>
        </p:txBody>
      </p:sp>
      <p:sp>
        <p:nvSpPr>
          <p:cNvPr id="6" name="TextBox 5"/>
          <p:cNvSpPr txBox="1"/>
          <p:nvPr/>
        </p:nvSpPr>
        <p:spPr>
          <a:xfrm>
            <a:off x="5331655" y="2430074"/>
            <a:ext cx="6084490" cy="36163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Hoạt động được giới thiệu rõ thời gian, địa điểm, những người tham gia,...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Nội dung các hoạt động được thuật lại theo đúng trình tự.</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Suy nghĩ, tình cảm, cảm xúc của người nói được thể hiện qua lời nói, giọng nói, cử chỉ, điệu bộ,...</a:t>
            </a:r>
          </a:p>
          <a:p>
            <a:pPr marL="0" marR="0" lvl="0" indent="0" algn="just" defTabSz="914400" rtl="0" eaLnBrk="1" fontAlgn="auto" latinLnBrk="0" hangingPunct="1">
              <a:lnSpc>
                <a:spcPct val="100000"/>
              </a:lnSpc>
              <a:spcBef>
                <a:spcPts val="0"/>
              </a:spcBef>
              <a:spcAft>
                <a:spcPts val="0"/>
              </a:spcAft>
              <a:buClrTx/>
              <a:buSzTx/>
              <a:buFontTx/>
              <a:buNone/>
              <a:tabLst/>
              <a:defRPr/>
            </a:pPr>
            <a:b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br>
            <a:b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br>
            <a:endParaRPr kumimoji="0" lang="en-US" sz="1800" b="0" i="0" u="none" strike="noStrike" kern="1200" cap="none" spc="0" normalizeH="0" baseline="0" noProof="0" dirty="0">
              <a:ln>
                <a:noFill/>
              </a:ln>
              <a:solidFill>
                <a:srgbClr val="000000"/>
              </a:solidFill>
              <a:effectLst/>
              <a:uLnTx/>
              <a:uFillTx/>
              <a:latin typeface="等线"/>
              <a:ea typeface="+mn-ea"/>
              <a:cs typeface="+mn-cs"/>
            </a:endParaRPr>
          </a:p>
        </p:txBody>
      </p:sp>
    </p:spTree>
    <p:extLst>
      <p:ext uri="{BB962C8B-B14F-4D97-AF65-F5344CB8AC3E}">
        <p14:creationId xmlns:p14="http://schemas.microsoft.com/office/powerpoint/2010/main" val="157382339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ircle(in)">
                                      <p:cBhvr>
                                        <p:cTn id="15"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
            <a:extLst>
              <a:ext uri="{FF2B5EF4-FFF2-40B4-BE49-F238E27FC236}">
                <a16:creationId xmlns:a16="http://schemas.microsoft.com/office/drawing/2014/main" id="{2BE9BA96-CC03-456B-A969-72102D60D676}"/>
              </a:ext>
            </a:extLst>
          </p:cNvPr>
          <p:cNvGrpSpPr/>
          <p:nvPr/>
        </p:nvGrpSpPr>
        <p:grpSpPr>
          <a:xfrm>
            <a:off x="735079" y="1273019"/>
            <a:ext cx="10363201" cy="1601524"/>
            <a:chOff x="1513192" y="1554345"/>
            <a:chExt cx="9542584" cy="2489152"/>
          </a:xfrm>
        </p:grpSpPr>
        <p:sp>
          <p:nvSpPr>
            <p:cNvPr id="3" name="Rectangle 4">
              <a:extLst>
                <a:ext uri="{FF2B5EF4-FFF2-40B4-BE49-F238E27FC236}">
                  <a16:creationId xmlns:a16="http://schemas.microsoft.com/office/drawing/2014/main" id="{A04DED19-A7ED-49D2-9E17-1A1184C17949}"/>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Rectangle 4">
              <a:extLst>
                <a:ext uri="{FF2B5EF4-FFF2-40B4-BE49-F238E27FC236}">
                  <a16:creationId xmlns:a16="http://schemas.microsoft.com/office/drawing/2014/main" id="{CEBD9C19-9706-43BC-BDF4-9ECE20B6DB08}"/>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5" name="组合 7">
            <a:extLst>
              <a:ext uri="{FF2B5EF4-FFF2-40B4-BE49-F238E27FC236}">
                <a16:creationId xmlns:a16="http://schemas.microsoft.com/office/drawing/2014/main" id="{63B98217-6B10-4FDD-BDFD-B81D9FB08592}"/>
              </a:ext>
            </a:extLst>
          </p:cNvPr>
          <p:cNvGrpSpPr/>
          <p:nvPr/>
        </p:nvGrpSpPr>
        <p:grpSpPr>
          <a:xfrm>
            <a:off x="800994" y="3206936"/>
            <a:ext cx="10363201" cy="1523017"/>
            <a:chOff x="1513192" y="1554345"/>
            <a:chExt cx="9542584" cy="2489152"/>
          </a:xfrm>
        </p:grpSpPr>
        <p:sp>
          <p:nvSpPr>
            <p:cNvPr id="6" name="Rectangle 4">
              <a:extLst>
                <a:ext uri="{FF2B5EF4-FFF2-40B4-BE49-F238E27FC236}">
                  <a16:creationId xmlns:a16="http://schemas.microsoft.com/office/drawing/2014/main" id="{3F13FF09-EF85-4CFE-925A-5D151F057D84}"/>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7" name="Rectangle 4">
              <a:extLst>
                <a:ext uri="{FF2B5EF4-FFF2-40B4-BE49-F238E27FC236}">
                  <a16:creationId xmlns:a16="http://schemas.microsoft.com/office/drawing/2014/main" id="{D4A63999-31F9-40BF-8D74-B29747421612}"/>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8" name="组合 10">
            <a:extLst>
              <a:ext uri="{FF2B5EF4-FFF2-40B4-BE49-F238E27FC236}">
                <a16:creationId xmlns:a16="http://schemas.microsoft.com/office/drawing/2014/main" id="{B70EAFC5-7D27-483B-BEC2-A1E5529BB734}"/>
              </a:ext>
            </a:extLst>
          </p:cNvPr>
          <p:cNvGrpSpPr/>
          <p:nvPr/>
        </p:nvGrpSpPr>
        <p:grpSpPr>
          <a:xfrm>
            <a:off x="863549" y="5169540"/>
            <a:ext cx="10081819" cy="1358336"/>
            <a:chOff x="1513192" y="1554345"/>
            <a:chExt cx="9542584" cy="2489152"/>
          </a:xfrm>
        </p:grpSpPr>
        <p:sp>
          <p:nvSpPr>
            <p:cNvPr id="9" name="Rectangle 4">
              <a:extLst>
                <a:ext uri="{FF2B5EF4-FFF2-40B4-BE49-F238E27FC236}">
                  <a16:creationId xmlns:a16="http://schemas.microsoft.com/office/drawing/2014/main" id="{1F7D94A6-80CD-4524-9FB6-005B50F0999D}"/>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r>
                <a:rPr kumimoji="0" lang="en-US" sz="1700" b="0" i="0" u="none" strike="noStrike" kern="0" cap="none" spc="0" normalizeH="0" baseline="0" noProof="0" dirty="0" err="1">
                  <a:ln>
                    <a:noFill/>
                  </a:ln>
                  <a:solidFill>
                    <a:prstClr val="white"/>
                  </a:solidFill>
                  <a:effectLst/>
                  <a:uLnTx/>
                  <a:uFillTx/>
                  <a:latin typeface="Calibri"/>
                  <a:ea typeface="+mn-ea"/>
                  <a:cs typeface="+mn-cs"/>
                </a:rPr>
                <a:t>VVieets</a:t>
              </a: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10" name="Rectangle 4">
              <a:extLst>
                <a:ext uri="{FF2B5EF4-FFF2-40B4-BE49-F238E27FC236}">
                  <a16:creationId xmlns:a16="http://schemas.microsoft.com/office/drawing/2014/main" id="{A5201045-93F5-4690-B023-DED18CC8E537}"/>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1" name="矩形 1">
            <a:extLst>
              <a:ext uri="{FF2B5EF4-FFF2-40B4-BE49-F238E27FC236}">
                <a16:creationId xmlns:a16="http://schemas.microsoft.com/office/drawing/2014/main" id="{3FF32EDE-3422-4DD8-AB79-1858FE0ED4D5}"/>
              </a:ext>
            </a:extLst>
          </p:cNvPr>
          <p:cNvSpPr/>
          <p:nvPr/>
        </p:nvSpPr>
        <p:spPr>
          <a:xfrm>
            <a:off x="1006382" y="1321761"/>
            <a:ext cx="9825451" cy="2264315"/>
          </a:xfrm>
          <a:prstGeom prst="rect">
            <a:avLst/>
          </a:prstGeom>
          <a:noFill/>
        </p:spPr>
        <p:txBody>
          <a:bodyPr wrap="square" lIns="108807" tIns="54408" rIns="108807" bIns="54408" rtlCol="0">
            <a:spAutoFit/>
          </a:bodyPr>
          <a:lstStyle/>
          <a:p>
            <a:pPr indent="228600" algn="just">
              <a:spcAft>
                <a:spcPts val="0"/>
              </a:spcAft>
            </a:pPr>
            <a:r>
              <a:rPr lang="vi-VN" sz="3200" dirty="0">
                <a:latin typeface="Times New Roman" panose="02020603050405020304" pitchFamily="18" charset="0"/>
                <a:ea typeface="Times New Roman" panose="02020603050405020304" pitchFamily="18" charset="0"/>
              </a:rPr>
              <a:t>- Nói được trước nhóm, trước lớp về một trải nghiệm đáng nhớ của bản thân và biết chia sẻ suy nghĩ, cảm xúc của bản thân về sự việc đó.</a:t>
            </a:r>
            <a:endParaRPr lang="en-US" sz="2800" dirty="0">
              <a:latin typeface="Times New Roman" panose="02020603050405020304" pitchFamily="18" charset="0"/>
              <a:ea typeface="Times New Roman" panose="02020603050405020304" pitchFamily="18" charset="0"/>
            </a:endParaRPr>
          </a:p>
          <a:p>
            <a:endParaRPr lang="en-US" sz="4400" dirty="0">
              <a:effectLst/>
            </a:endParaRPr>
          </a:p>
        </p:txBody>
      </p:sp>
      <p:sp>
        <p:nvSpPr>
          <p:cNvPr id="12" name="矩形 2">
            <a:extLst>
              <a:ext uri="{FF2B5EF4-FFF2-40B4-BE49-F238E27FC236}">
                <a16:creationId xmlns:a16="http://schemas.microsoft.com/office/drawing/2014/main" id="{EAA7FB7F-6659-4E34-8710-AF86EAF5663F}"/>
              </a:ext>
            </a:extLst>
          </p:cNvPr>
          <p:cNvSpPr/>
          <p:nvPr/>
        </p:nvSpPr>
        <p:spPr>
          <a:xfrm>
            <a:off x="1371733" y="3499410"/>
            <a:ext cx="9299947" cy="1371763"/>
          </a:xfrm>
          <a:prstGeom prst="rect">
            <a:avLst/>
          </a:prstGeom>
          <a:noFill/>
        </p:spPr>
        <p:txBody>
          <a:bodyPr wrap="square" lIns="108807" tIns="54408" rIns="108807" bIns="54408" rtlCol="0">
            <a:spAutoFit/>
          </a:bodyPr>
          <a:lstStyle/>
          <a:p>
            <a:pPr indent="228600" algn="just">
              <a:spcAft>
                <a:spcPts val="0"/>
              </a:spcAft>
            </a:pPr>
            <a:r>
              <a:rPr lang="vi-VN" sz="2800" dirty="0">
                <a:latin typeface="Times New Roman" panose="02020603050405020304" pitchFamily="18" charset="0"/>
                <a:ea typeface="Times New Roman" panose="02020603050405020304" pitchFamily="18" charset="0"/>
              </a:rPr>
              <a:t>- Biết vận dụng kiến thức từ bài học để thuật lại những trải nghiệm bản thân từng tham gia.</a:t>
            </a:r>
            <a:endParaRPr lang="en-US" sz="2400" dirty="0">
              <a:latin typeface="Times New Roman" panose="02020603050405020304" pitchFamily="18" charset="0"/>
              <a:ea typeface="Times New Roman" panose="02020603050405020304" pitchFamily="18" charset="0"/>
            </a:endParaRPr>
          </a:p>
          <a:p>
            <a:pPr algn="just" defTabSz="408043" eaLnBrk="0" hangingPunct="0"/>
            <a:endParaRPr lang="zh-CN" altLang="en-US" sz="2600" dirty="0">
              <a:solidFill>
                <a:srgbClr val="70AD47">
                  <a:lumMod val="75000"/>
                </a:srgbClr>
              </a:solidFill>
              <a:latin typeface="Times New Roman" panose="02020603050405020304" pitchFamily="18" charset="0"/>
              <a:ea typeface="小单纯体" panose="02010601030101010101" pitchFamily="2" charset="-122"/>
              <a:cs typeface="Times New Roman" panose="02020603050405020304" pitchFamily="18" charset="0"/>
            </a:endParaRPr>
          </a:p>
        </p:txBody>
      </p:sp>
      <p:pic>
        <p:nvPicPr>
          <p:cNvPr id="14" name="图片 13">
            <a:extLst>
              <a:ext uri="{FF2B5EF4-FFF2-40B4-BE49-F238E27FC236}">
                <a16:creationId xmlns:a16="http://schemas.microsoft.com/office/drawing/2014/main" id="{4925F905-5282-4278-AD72-51B7E89CA7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813816" y="2771199"/>
            <a:ext cx="1715729" cy="925642"/>
          </a:xfrm>
          <a:prstGeom prst="rect">
            <a:avLst/>
          </a:prstGeom>
        </p:spPr>
      </p:pic>
      <p:pic>
        <p:nvPicPr>
          <p:cNvPr id="15" name="图片 14">
            <a:extLst>
              <a:ext uri="{FF2B5EF4-FFF2-40B4-BE49-F238E27FC236}">
                <a16:creationId xmlns:a16="http://schemas.microsoft.com/office/drawing/2014/main" id="{7B090AC5-DA8E-4F58-A962-0E63CECE29C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217732" y="975874"/>
            <a:ext cx="1715729" cy="925642"/>
          </a:xfrm>
          <a:prstGeom prst="rect">
            <a:avLst/>
          </a:prstGeom>
        </p:spPr>
      </p:pic>
      <p:pic>
        <p:nvPicPr>
          <p:cNvPr id="16" name="图片 15">
            <a:extLst>
              <a:ext uri="{FF2B5EF4-FFF2-40B4-BE49-F238E27FC236}">
                <a16:creationId xmlns:a16="http://schemas.microsoft.com/office/drawing/2014/main" id="{5A520A6E-182B-4934-ACF9-84D90890166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631346" y="4896176"/>
            <a:ext cx="1715729" cy="925642"/>
          </a:xfrm>
          <a:prstGeom prst="rect">
            <a:avLst/>
          </a:prstGeom>
        </p:spPr>
      </p:pic>
      <p:sp>
        <p:nvSpPr>
          <p:cNvPr id="17" name="矩形 16">
            <a:extLst>
              <a:ext uri="{FF2B5EF4-FFF2-40B4-BE49-F238E27FC236}">
                <a16:creationId xmlns:a16="http://schemas.microsoft.com/office/drawing/2014/main" id="{D62C42A8-0AAE-4222-85E0-39DE85DD56A6}"/>
              </a:ext>
            </a:extLst>
          </p:cNvPr>
          <p:cNvSpPr/>
          <p:nvPr/>
        </p:nvSpPr>
        <p:spPr>
          <a:xfrm>
            <a:off x="3335727" y="274584"/>
            <a:ext cx="4673600" cy="826468"/>
          </a:xfrm>
          <a:prstGeom prst="rect">
            <a:avLst/>
          </a:prstGeom>
          <a:solidFill>
            <a:srgbClr val="ED7D31">
              <a:lumMod val="60000"/>
              <a:lumOff val="40000"/>
            </a:srgbClr>
          </a:solidFill>
        </p:spPr>
        <p:txBody>
          <a:bodyPr wrap="square" lIns="108807" tIns="54408" rIns="108807" bIns="54408">
            <a:spAutoFit/>
          </a:bodyPr>
          <a:lstStyle/>
          <a:p>
            <a:pPr marL="0" marR="0" lvl="0" indent="0" algn="ctr" defTabSz="408043" eaLnBrk="0" fontAlgn="auto" latinLnBrk="0" hangingPunct="0">
              <a:lnSpc>
                <a:spcPct val="100000"/>
              </a:lnSpc>
              <a:spcBef>
                <a:spcPts val="0"/>
              </a:spcBef>
              <a:spcAft>
                <a:spcPts val="0"/>
              </a:spcAft>
              <a:buClrTx/>
              <a:buSzTx/>
              <a:buFontTx/>
              <a:buNone/>
              <a:tabLst/>
              <a:defRPr/>
            </a:pPr>
            <a:r>
              <a:rPr kumimoji="0" lang="en-US" altLang="zh-CN" sz="4700" b="1" i="0" u="none" strike="noStrike" kern="0" cap="none" spc="0" normalizeH="0" baseline="0" noProof="0" dirty="0" err="1">
                <a:ln>
                  <a:noFill/>
                </a:ln>
                <a:solidFill>
                  <a:srgbClr val="FF0000"/>
                </a:solidFill>
                <a:effectLst/>
                <a:uLnTx/>
                <a:uFillTx/>
                <a:cs typeface="Times New Roman" panose="02020603050405020304" pitchFamily="18" charset="0"/>
              </a:rPr>
              <a:t>Yêu</a:t>
            </a:r>
            <a:r>
              <a:rPr kumimoji="0" lang="en-US" altLang="zh-CN" sz="4700" b="1" i="0" u="none" strike="noStrike" kern="0" cap="none" spc="0" normalizeH="0" baseline="0" noProof="0" dirty="0">
                <a:ln>
                  <a:noFill/>
                </a:ln>
                <a:solidFill>
                  <a:srgbClr val="FF0000"/>
                </a:solidFill>
                <a:effectLst/>
                <a:uLnTx/>
                <a:uFillTx/>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cs typeface="Times New Roman" panose="02020603050405020304" pitchFamily="18" charset="0"/>
              </a:rPr>
              <a:t>cầu</a:t>
            </a:r>
            <a:r>
              <a:rPr kumimoji="0" lang="en-US" altLang="zh-CN" sz="4700" b="1" i="0" u="none" strike="noStrike" kern="0" cap="none" spc="0" normalizeH="0" baseline="0" noProof="0" dirty="0">
                <a:ln>
                  <a:noFill/>
                </a:ln>
                <a:solidFill>
                  <a:srgbClr val="FF0000"/>
                </a:solidFill>
                <a:effectLst/>
                <a:uLnTx/>
                <a:uFillTx/>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cs typeface="Times New Roman" panose="02020603050405020304" pitchFamily="18" charset="0"/>
              </a:rPr>
              <a:t>cần</a:t>
            </a:r>
            <a:r>
              <a:rPr kumimoji="0" lang="en-US" altLang="zh-CN" sz="4700" b="1" i="0" u="none" strike="noStrike" kern="0" cap="none" spc="0" normalizeH="0" baseline="0" noProof="0" dirty="0">
                <a:ln>
                  <a:noFill/>
                </a:ln>
                <a:solidFill>
                  <a:srgbClr val="FF0000"/>
                </a:solidFill>
                <a:effectLst/>
                <a:uLnTx/>
                <a:uFillTx/>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cs typeface="Times New Roman" panose="02020603050405020304" pitchFamily="18" charset="0"/>
              </a:rPr>
              <a:t>đạt</a:t>
            </a:r>
            <a:endParaRPr kumimoji="0" lang="zh-CN" altLang="en-US" sz="4700" b="1" i="0" u="none" strike="noStrike" kern="0" cap="none" spc="0" normalizeH="0" baseline="0" noProof="0" dirty="0">
              <a:ln>
                <a:noFill/>
              </a:ln>
              <a:solidFill>
                <a:srgbClr val="FF0000"/>
              </a:solidFill>
              <a:effectLst/>
              <a:uLnTx/>
              <a:uFillTx/>
              <a:cs typeface="Times New Roman" panose="02020603050405020304" pitchFamily="18" charset="0"/>
            </a:endParaRPr>
          </a:p>
        </p:txBody>
      </p:sp>
      <p:sp>
        <p:nvSpPr>
          <p:cNvPr id="13" name="Rectangle 12"/>
          <p:cNvSpPr/>
          <p:nvPr/>
        </p:nvSpPr>
        <p:spPr>
          <a:xfrm>
            <a:off x="956683" y="5598375"/>
            <a:ext cx="8315097" cy="523220"/>
          </a:xfrm>
          <a:prstGeom prst="rect">
            <a:avLst/>
          </a:prstGeom>
        </p:spPr>
        <p:txBody>
          <a:bodyPr wrap="none">
            <a:spAutoFit/>
          </a:bodyPr>
          <a:lstStyle/>
          <a:p>
            <a:pPr indent="228600" algn="just">
              <a:spcAft>
                <a:spcPts val="0"/>
              </a:spcAft>
            </a:pPr>
            <a:r>
              <a:rPr lang="en-US" sz="2800"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Có ý thức tự giác trong học tập, trò chơi và vận dụng.</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809915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35"/>
          <p:cNvPicPr>
            <a:picLocks noChangeAspect="1"/>
          </p:cNvPicPr>
          <p:nvPr/>
        </p:nvPicPr>
        <p:blipFill>
          <a:blip r:embed="rId2"/>
          <a:stretch>
            <a:fillRect/>
          </a:stretch>
        </p:blipFill>
        <p:spPr>
          <a:xfrm>
            <a:off x="0" y="0"/>
            <a:ext cx="12182475" cy="5796915"/>
          </a:xfrm>
          <a:prstGeom prst="rect">
            <a:avLst/>
          </a:prstGeom>
        </p:spPr>
      </p:pic>
      <p:sp>
        <p:nvSpPr>
          <p:cNvPr id="21" name="任意多边形: 形状 30"/>
          <p:cNvSpPr/>
          <p:nvPr/>
        </p:nvSpPr>
        <p:spPr>
          <a:xfrm rot="16200000">
            <a:off x="5027225" y="-548034"/>
            <a:ext cx="1321882" cy="6648304"/>
          </a:xfrm>
          <a:custGeom>
            <a:avLst/>
            <a:gdLst>
              <a:gd name="connsiteX0" fmla="*/ 0 w 2924174"/>
              <a:gd name="connsiteY0" fmla="*/ 3673430 h 3944911"/>
              <a:gd name="connsiteX1" fmla="*/ 0 w 2924174"/>
              <a:gd name="connsiteY1" fmla="*/ 421421 h 3944911"/>
              <a:gd name="connsiteX2" fmla="*/ 271480 w 2924174"/>
              <a:gd name="connsiteY2" fmla="*/ 149941 h 3944911"/>
              <a:gd name="connsiteX3" fmla="*/ 489488 w 2924174"/>
              <a:gd name="connsiteY3" fmla="*/ 149941 h 3944911"/>
              <a:gd name="connsiteX4" fmla="*/ 576454 w 2924174"/>
              <a:gd name="connsiteY4" fmla="*/ 0 h 3944911"/>
              <a:gd name="connsiteX5" fmla="*/ 663419 w 2924174"/>
              <a:gd name="connsiteY5" fmla="*/ 149941 h 3944911"/>
              <a:gd name="connsiteX6" fmla="*/ 2652694 w 2924174"/>
              <a:gd name="connsiteY6" fmla="*/ 149941 h 3944911"/>
              <a:gd name="connsiteX7" fmla="*/ 2924174 w 2924174"/>
              <a:gd name="connsiteY7" fmla="*/ 421421 h 3944911"/>
              <a:gd name="connsiteX8" fmla="*/ 2924174 w 2924174"/>
              <a:gd name="connsiteY8" fmla="*/ 3673430 h 3944911"/>
              <a:gd name="connsiteX9" fmla="*/ 2652694 w 2924174"/>
              <a:gd name="connsiteY9" fmla="*/ 3944911 h 3944911"/>
              <a:gd name="connsiteX10" fmla="*/ 271480 w 2924174"/>
              <a:gd name="connsiteY10" fmla="*/ 3944911 h 3944911"/>
              <a:gd name="connsiteX11" fmla="*/ 0 w 2924174"/>
              <a:gd name="connsiteY11" fmla="*/ 3673430 h 394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24174" h="3944911">
                <a:moveTo>
                  <a:pt x="0" y="3673430"/>
                </a:moveTo>
                <a:lnTo>
                  <a:pt x="0" y="421421"/>
                </a:lnTo>
                <a:cubicBezTo>
                  <a:pt x="0" y="271487"/>
                  <a:pt x="121546" y="149941"/>
                  <a:pt x="271480" y="149941"/>
                </a:cubicBezTo>
                <a:lnTo>
                  <a:pt x="489488" y="149941"/>
                </a:lnTo>
                <a:lnTo>
                  <a:pt x="576454" y="0"/>
                </a:lnTo>
                <a:lnTo>
                  <a:pt x="663419" y="149941"/>
                </a:lnTo>
                <a:lnTo>
                  <a:pt x="2652694" y="149941"/>
                </a:lnTo>
                <a:cubicBezTo>
                  <a:pt x="2802628" y="149941"/>
                  <a:pt x="2924174" y="271487"/>
                  <a:pt x="2924174" y="421421"/>
                </a:cubicBezTo>
                <a:lnTo>
                  <a:pt x="2924174" y="3673430"/>
                </a:lnTo>
                <a:cubicBezTo>
                  <a:pt x="2924174" y="3823364"/>
                  <a:pt x="2802628" y="3944911"/>
                  <a:pt x="2652694" y="3944911"/>
                </a:cubicBezTo>
                <a:lnTo>
                  <a:pt x="271480" y="3944911"/>
                </a:lnTo>
                <a:cubicBezTo>
                  <a:pt x="121546" y="3944911"/>
                  <a:pt x="0" y="3823364"/>
                  <a:pt x="0" y="3673430"/>
                </a:cubicBezTo>
                <a:close/>
              </a:path>
            </a:pathLst>
          </a:custGeom>
          <a:solidFill>
            <a:schemeClr val="accent4">
              <a:lumMod val="20000"/>
              <a:lumOff val="80000"/>
            </a:schemeClr>
          </a:solidFill>
          <a:ln w="41275">
            <a:solidFill>
              <a:srgbClr val="409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105号-简雅黑" panose="00000500000000000000" charset="-122"/>
              <a:ea typeface="字魂105号-简雅黑" panose="00000500000000000000" charset="-122"/>
              <a:cs typeface="+mn-cs"/>
            </a:endParaRPr>
          </a:p>
        </p:txBody>
      </p:sp>
      <p:pic>
        <p:nvPicPr>
          <p:cNvPr id="5" name="图片 4" descr="34"/>
          <p:cNvPicPr>
            <a:picLocks noChangeAspect="1"/>
          </p:cNvPicPr>
          <p:nvPr/>
        </p:nvPicPr>
        <p:blipFill>
          <a:blip r:embed="rId3"/>
          <a:stretch>
            <a:fillRect/>
          </a:stretch>
        </p:blipFill>
        <p:spPr>
          <a:xfrm>
            <a:off x="0" y="3247390"/>
            <a:ext cx="12182475" cy="3664585"/>
          </a:xfrm>
          <a:prstGeom prst="rect">
            <a:avLst/>
          </a:prstGeom>
        </p:spPr>
      </p:pic>
      <p:pic>
        <p:nvPicPr>
          <p:cNvPr id="2" name="图片 1" descr="千库网_幼儿园学校儿童上学_元素编号13060470"/>
          <p:cNvPicPr>
            <a:picLocks noChangeAspect="1"/>
          </p:cNvPicPr>
          <p:nvPr/>
        </p:nvPicPr>
        <p:blipFill>
          <a:blip r:embed="rId4"/>
          <a:stretch>
            <a:fillRect/>
          </a:stretch>
        </p:blipFill>
        <p:spPr>
          <a:xfrm flipH="1">
            <a:off x="574040" y="3178810"/>
            <a:ext cx="2461895" cy="3693795"/>
          </a:xfrm>
          <a:prstGeom prst="rect">
            <a:avLst/>
          </a:prstGeom>
        </p:spPr>
      </p:pic>
      <p:pic>
        <p:nvPicPr>
          <p:cNvPr id="3" name="Picture 2"/>
          <p:cNvPicPr>
            <a:picLocks noChangeAspect="1"/>
          </p:cNvPicPr>
          <p:nvPr/>
        </p:nvPicPr>
        <p:blipFill>
          <a:blip r:embed="rId5"/>
          <a:stretch>
            <a:fillRect/>
          </a:stretch>
        </p:blipFill>
        <p:spPr>
          <a:xfrm>
            <a:off x="1804987" y="420491"/>
            <a:ext cx="7139035" cy="2200847"/>
          </a:xfrm>
          <a:prstGeom prst="rect">
            <a:avLst/>
          </a:prstGeom>
        </p:spPr>
      </p:pic>
      <p:sp>
        <p:nvSpPr>
          <p:cNvPr id="6" name="Rectangle 5"/>
          <p:cNvSpPr/>
          <p:nvPr/>
        </p:nvSpPr>
        <p:spPr>
          <a:xfrm>
            <a:off x="2842849" y="2316969"/>
            <a:ext cx="6362555" cy="89255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1. Nói với người thân những trải nghiệm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thú vị mà các bạn ở lớp đã chia sẻ. </a:t>
            </a:r>
            <a:endPar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2" name="任意多边形: 形状 30"/>
          <p:cNvSpPr/>
          <p:nvPr/>
        </p:nvSpPr>
        <p:spPr>
          <a:xfrm rot="16200000">
            <a:off x="6063383" y="1026263"/>
            <a:ext cx="2654106" cy="8106838"/>
          </a:xfrm>
          <a:custGeom>
            <a:avLst/>
            <a:gdLst>
              <a:gd name="connsiteX0" fmla="*/ 0 w 2924174"/>
              <a:gd name="connsiteY0" fmla="*/ 3673430 h 3944911"/>
              <a:gd name="connsiteX1" fmla="*/ 0 w 2924174"/>
              <a:gd name="connsiteY1" fmla="*/ 421421 h 3944911"/>
              <a:gd name="connsiteX2" fmla="*/ 271480 w 2924174"/>
              <a:gd name="connsiteY2" fmla="*/ 149941 h 3944911"/>
              <a:gd name="connsiteX3" fmla="*/ 489488 w 2924174"/>
              <a:gd name="connsiteY3" fmla="*/ 149941 h 3944911"/>
              <a:gd name="connsiteX4" fmla="*/ 576454 w 2924174"/>
              <a:gd name="connsiteY4" fmla="*/ 0 h 3944911"/>
              <a:gd name="connsiteX5" fmla="*/ 663419 w 2924174"/>
              <a:gd name="connsiteY5" fmla="*/ 149941 h 3944911"/>
              <a:gd name="connsiteX6" fmla="*/ 2652694 w 2924174"/>
              <a:gd name="connsiteY6" fmla="*/ 149941 h 3944911"/>
              <a:gd name="connsiteX7" fmla="*/ 2924174 w 2924174"/>
              <a:gd name="connsiteY7" fmla="*/ 421421 h 3944911"/>
              <a:gd name="connsiteX8" fmla="*/ 2924174 w 2924174"/>
              <a:gd name="connsiteY8" fmla="*/ 3673430 h 3944911"/>
              <a:gd name="connsiteX9" fmla="*/ 2652694 w 2924174"/>
              <a:gd name="connsiteY9" fmla="*/ 3944911 h 3944911"/>
              <a:gd name="connsiteX10" fmla="*/ 271480 w 2924174"/>
              <a:gd name="connsiteY10" fmla="*/ 3944911 h 3944911"/>
              <a:gd name="connsiteX11" fmla="*/ 0 w 2924174"/>
              <a:gd name="connsiteY11" fmla="*/ 3673430 h 394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24174" h="3944911">
                <a:moveTo>
                  <a:pt x="0" y="3673430"/>
                </a:moveTo>
                <a:lnTo>
                  <a:pt x="0" y="421421"/>
                </a:lnTo>
                <a:cubicBezTo>
                  <a:pt x="0" y="271487"/>
                  <a:pt x="121546" y="149941"/>
                  <a:pt x="271480" y="149941"/>
                </a:cubicBezTo>
                <a:lnTo>
                  <a:pt x="489488" y="149941"/>
                </a:lnTo>
                <a:lnTo>
                  <a:pt x="576454" y="0"/>
                </a:lnTo>
                <a:lnTo>
                  <a:pt x="663419" y="149941"/>
                </a:lnTo>
                <a:lnTo>
                  <a:pt x="2652694" y="149941"/>
                </a:lnTo>
                <a:cubicBezTo>
                  <a:pt x="2802628" y="149941"/>
                  <a:pt x="2924174" y="271487"/>
                  <a:pt x="2924174" y="421421"/>
                </a:cubicBezTo>
                <a:lnTo>
                  <a:pt x="2924174" y="3673430"/>
                </a:lnTo>
                <a:cubicBezTo>
                  <a:pt x="2924174" y="3823364"/>
                  <a:pt x="2802628" y="3944911"/>
                  <a:pt x="2652694" y="3944911"/>
                </a:cubicBezTo>
                <a:lnTo>
                  <a:pt x="271480" y="3944911"/>
                </a:lnTo>
                <a:cubicBezTo>
                  <a:pt x="121546" y="3944911"/>
                  <a:pt x="0" y="3823364"/>
                  <a:pt x="0" y="3673430"/>
                </a:cubicBezTo>
                <a:close/>
              </a:path>
            </a:pathLst>
          </a:custGeom>
          <a:solidFill>
            <a:schemeClr val="accent4">
              <a:lumMod val="20000"/>
              <a:lumOff val="80000"/>
            </a:schemeClr>
          </a:solidFill>
          <a:ln w="41275">
            <a:solidFill>
              <a:srgbClr val="409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105号-简雅黑" panose="00000500000000000000" charset="-122"/>
              <a:ea typeface="字魂105号-简雅黑" panose="00000500000000000000" charset="-122"/>
              <a:cs typeface="+mn-cs"/>
            </a:endParaRPr>
          </a:p>
        </p:txBody>
      </p:sp>
      <p:sp>
        <p:nvSpPr>
          <p:cNvPr id="23" name="Rectangle 22"/>
          <p:cNvSpPr/>
          <p:nvPr/>
        </p:nvSpPr>
        <p:spPr>
          <a:xfrm>
            <a:off x="3692265" y="3942297"/>
            <a:ext cx="7833880" cy="209288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Tìm đọc bài thơ, bài văn viết về những trải nghiệm trong cuộc sống giúp ta khôn lớn, trưởng thành.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 – </a:t>
            </a:r>
            <a:r>
              <a:rPr kumimoji="0" lang="vi-VN" sz="26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Khi mẹ vắng nhà</a:t>
            </a:r>
            <a:r>
              <a:rPr kumimoji="0" lang="vi-VN" sz="2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của Trần Đăng Khoa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6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Khúc đồng dao lấm láp </a:t>
            </a:r>
            <a:r>
              <a:rPr kumimoji="0" lang="vi-VN" sz="2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của Kao Sơn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6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Trên đồi mở mắt và mơ</a:t>
            </a:r>
            <a:r>
              <a:rPr kumimoji="0" lang="vi-VN" sz="2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của Văn Thành Lê</a:t>
            </a:r>
          </a:p>
        </p:txBody>
      </p:sp>
    </p:spTree>
    <p:extLst>
      <p:ext uri="{BB962C8B-B14F-4D97-AF65-F5344CB8AC3E}">
        <p14:creationId xmlns:p14="http://schemas.microsoft.com/office/powerpoint/2010/main" val="52196377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circle(in)">
                                      <p:cBhvr>
                                        <p:cTn id="12" dur="2000"/>
                                        <p:tgtEl>
                                          <p:spTgt spid="21"/>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circle(in)">
                                      <p:cBhvr>
                                        <p:cTn id="20" dur="2000"/>
                                        <p:tgtEl>
                                          <p:spTgt spid="22"/>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circle(in)">
                                      <p:cBhvr>
                                        <p:cTn id="23"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6" grpId="0"/>
      <p:bldP spid="22" grpId="0" animBg="1"/>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35"/>
          <p:cNvPicPr>
            <a:picLocks noChangeAspect="1"/>
          </p:cNvPicPr>
          <p:nvPr/>
        </p:nvPicPr>
        <p:blipFill>
          <a:blip r:embed="rId2"/>
          <a:stretch>
            <a:fillRect/>
          </a:stretch>
        </p:blipFill>
        <p:spPr>
          <a:xfrm>
            <a:off x="0" y="0"/>
            <a:ext cx="12182475" cy="5796915"/>
          </a:xfrm>
          <a:prstGeom prst="rect">
            <a:avLst/>
          </a:prstGeom>
        </p:spPr>
      </p:pic>
      <p:pic>
        <p:nvPicPr>
          <p:cNvPr id="5" name="图片 4" descr="34"/>
          <p:cNvPicPr>
            <a:picLocks noChangeAspect="1"/>
          </p:cNvPicPr>
          <p:nvPr/>
        </p:nvPicPr>
        <p:blipFill>
          <a:blip r:embed="rId3"/>
          <a:stretch>
            <a:fillRect/>
          </a:stretch>
        </p:blipFill>
        <p:spPr>
          <a:xfrm>
            <a:off x="0" y="3193415"/>
            <a:ext cx="12182475" cy="3664585"/>
          </a:xfrm>
          <a:prstGeom prst="rect">
            <a:avLst/>
          </a:prstGeom>
        </p:spPr>
      </p:pic>
      <p:pic>
        <p:nvPicPr>
          <p:cNvPr id="6" name="图片 5" descr="33"/>
          <p:cNvPicPr>
            <a:picLocks noChangeAspect="1"/>
          </p:cNvPicPr>
          <p:nvPr/>
        </p:nvPicPr>
        <p:blipFill>
          <a:blip r:embed="rId4"/>
          <a:stretch>
            <a:fillRect/>
          </a:stretch>
        </p:blipFill>
        <p:spPr>
          <a:xfrm>
            <a:off x="793115" y="3009265"/>
            <a:ext cx="4636770" cy="3848735"/>
          </a:xfrm>
          <a:prstGeom prst="rect">
            <a:avLst/>
          </a:prstGeom>
        </p:spPr>
      </p:pic>
      <p:pic>
        <p:nvPicPr>
          <p:cNvPr id="7" name="图片 6" descr="32"/>
          <p:cNvPicPr>
            <a:picLocks noChangeAspect="1"/>
          </p:cNvPicPr>
          <p:nvPr/>
        </p:nvPicPr>
        <p:blipFill>
          <a:blip r:embed="rId5"/>
          <a:stretch>
            <a:fillRect/>
          </a:stretch>
        </p:blipFill>
        <p:spPr>
          <a:xfrm>
            <a:off x="0" y="4556125"/>
            <a:ext cx="2219960" cy="2301875"/>
          </a:xfrm>
          <a:prstGeom prst="rect">
            <a:avLst/>
          </a:prstGeom>
        </p:spPr>
      </p:pic>
      <p:pic>
        <p:nvPicPr>
          <p:cNvPr id="8" name="图片 7" descr="31"/>
          <p:cNvPicPr>
            <a:picLocks noChangeAspect="1"/>
          </p:cNvPicPr>
          <p:nvPr/>
        </p:nvPicPr>
        <p:blipFill>
          <a:blip r:embed="rId6"/>
          <a:stretch>
            <a:fillRect/>
          </a:stretch>
        </p:blipFill>
        <p:spPr>
          <a:xfrm>
            <a:off x="1793875" y="4117340"/>
            <a:ext cx="3002915" cy="2740660"/>
          </a:xfrm>
          <a:prstGeom prst="rect">
            <a:avLst/>
          </a:prstGeom>
        </p:spPr>
      </p:pic>
      <p:pic>
        <p:nvPicPr>
          <p:cNvPr id="9" name="图片 8" descr="千库网_幼儿园学校儿童上学_元素编号13060470"/>
          <p:cNvPicPr>
            <a:picLocks noChangeAspect="1"/>
          </p:cNvPicPr>
          <p:nvPr/>
        </p:nvPicPr>
        <p:blipFill>
          <a:blip r:embed="rId7"/>
          <a:stretch>
            <a:fillRect/>
          </a:stretch>
        </p:blipFill>
        <p:spPr>
          <a:xfrm>
            <a:off x="8058785" y="3086735"/>
            <a:ext cx="2461895" cy="3693795"/>
          </a:xfrm>
          <a:prstGeom prst="rect">
            <a:avLst/>
          </a:prstGeom>
        </p:spPr>
      </p:pic>
      <p:pic>
        <p:nvPicPr>
          <p:cNvPr id="19" name="图片 3" descr="35"/>
          <p:cNvPicPr>
            <a:picLocks noChangeAspect="1"/>
          </p:cNvPicPr>
          <p:nvPr/>
        </p:nvPicPr>
        <p:blipFill>
          <a:blip r:embed="rId2"/>
          <a:stretch>
            <a:fillRect/>
          </a:stretch>
        </p:blipFill>
        <p:spPr>
          <a:xfrm>
            <a:off x="6956" y="150812"/>
            <a:ext cx="12182475" cy="5796915"/>
          </a:xfrm>
          <a:prstGeom prst="rect">
            <a:avLst/>
          </a:prstGeom>
        </p:spPr>
      </p:pic>
      <p:pic>
        <p:nvPicPr>
          <p:cNvPr id="13" name="Picture 12"/>
          <p:cNvPicPr>
            <a:picLocks noChangeAspect="1"/>
          </p:cNvPicPr>
          <p:nvPr/>
        </p:nvPicPr>
        <p:blipFill>
          <a:blip r:embed="rId8"/>
          <a:stretch>
            <a:fillRect/>
          </a:stretch>
        </p:blipFill>
        <p:spPr>
          <a:xfrm>
            <a:off x="1647129" y="1349688"/>
            <a:ext cx="7973583" cy="2548259"/>
          </a:xfrm>
          <a:prstGeom prst="rect">
            <a:avLst/>
          </a:prstGeom>
        </p:spPr>
      </p:pic>
    </p:spTree>
    <p:extLst>
      <p:ext uri="{BB962C8B-B14F-4D97-AF65-F5344CB8AC3E}">
        <p14:creationId xmlns:p14="http://schemas.microsoft.com/office/powerpoint/2010/main" val="45451511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34"/>
          <p:cNvPicPr>
            <a:picLocks noChangeAspect="1"/>
          </p:cNvPicPr>
          <p:nvPr/>
        </p:nvPicPr>
        <p:blipFill>
          <a:blip r:embed="rId2"/>
          <a:stretch>
            <a:fillRect/>
          </a:stretch>
        </p:blipFill>
        <p:spPr>
          <a:xfrm>
            <a:off x="0" y="3193415"/>
            <a:ext cx="12182475" cy="3664585"/>
          </a:xfrm>
          <a:prstGeom prst="rect">
            <a:avLst/>
          </a:prstGeom>
        </p:spPr>
      </p:pic>
      <p:pic>
        <p:nvPicPr>
          <p:cNvPr id="2" name="图片 1" descr="33"/>
          <p:cNvPicPr>
            <a:picLocks noChangeAspect="1"/>
          </p:cNvPicPr>
          <p:nvPr/>
        </p:nvPicPr>
        <p:blipFill>
          <a:blip r:embed="rId3"/>
          <a:stretch>
            <a:fillRect/>
          </a:stretch>
        </p:blipFill>
        <p:spPr>
          <a:xfrm>
            <a:off x="793115" y="3009265"/>
            <a:ext cx="4636770" cy="3848735"/>
          </a:xfrm>
          <a:prstGeom prst="rect">
            <a:avLst/>
          </a:prstGeom>
        </p:spPr>
      </p:pic>
      <p:pic>
        <p:nvPicPr>
          <p:cNvPr id="7" name="图片 6" descr="32"/>
          <p:cNvPicPr>
            <a:picLocks noChangeAspect="1"/>
          </p:cNvPicPr>
          <p:nvPr/>
        </p:nvPicPr>
        <p:blipFill>
          <a:blip r:embed="rId4"/>
          <a:stretch>
            <a:fillRect/>
          </a:stretch>
        </p:blipFill>
        <p:spPr>
          <a:xfrm>
            <a:off x="0" y="4556125"/>
            <a:ext cx="2219960" cy="2301875"/>
          </a:xfrm>
          <a:prstGeom prst="rect">
            <a:avLst/>
          </a:prstGeom>
        </p:spPr>
      </p:pic>
      <p:pic>
        <p:nvPicPr>
          <p:cNvPr id="10" name="图片 9" descr="31"/>
          <p:cNvPicPr>
            <a:picLocks noChangeAspect="1"/>
          </p:cNvPicPr>
          <p:nvPr/>
        </p:nvPicPr>
        <p:blipFill>
          <a:blip r:embed="rId5"/>
          <a:stretch>
            <a:fillRect/>
          </a:stretch>
        </p:blipFill>
        <p:spPr>
          <a:xfrm>
            <a:off x="1793875" y="4431665"/>
            <a:ext cx="2658110" cy="2426335"/>
          </a:xfrm>
          <a:prstGeom prst="rect">
            <a:avLst/>
          </a:prstGeom>
        </p:spPr>
      </p:pic>
      <p:pic>
        <p:nvPicPr>
          <p:cNvPr id="3" name="Picture 2"/>
          <p:cNvPicPr>
            <a:picLocks noChangeAspect="1"/>
          </p:cNvPicPr>
          <p:nvPr/>
        </p:nvPicPr>
        <p:blipFill>
          <a:blip r:embed="rId6"/>
          <a:stretch>
            <a:fillRect/>
          </a:stretch>
        </p:blipFill>
        <p:spPr>
          <a:xfrm>
            <a:off x="2444817" y="1726631"/>
            <a:ext cx="9598960" cy="1953929"/>
          </a:xfrm>
          <a:prstGeom prst="rect">
            <a:avLst/>
          </a:prstGeom>
        </p:spPr>
      </p:pic>
    </p:spTree>
    <p:extLst>
      <p:ext uri="{BB962C8B-B14F-4D97-AF65-F5344CB8AC3E}">
        <p14:creationId xmlns:p14="http://schemas.microsoft.com/office/powerpoint/2010/main" val="62127336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ận Động Khởi Động (Chicken Dance) - Bùi Khán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37432" y="471056"/>
            <a:ext cx="10352935" cy="5823526"/>
          </a:xfrm>
          <a:prstGeom prst="rect">
            <a:avLst/>
          </a:prstGeom>
        </p:spPr>
      </p:pic>
    </p:spTree>
    <p:extLst>
      <p:ext uri="{BB962C8B-B14F-4D97-AF65-F5344CB8AC3E}">
        <p14:creationId xmlns:p14="http://schemas.microsoft.com/office/powerpoint/2010/main" val="7926637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
            <a:extLst>
              <a:ext uri="{FF2B5EF4-FFF2-40B4-BE49-F238E27FC236}">
                <a16:creationId xmlns:a16="http://schemas.microsoft.com/office/drawing/2014/main" id="{2BE9BA96-CC03-456B-A969-72102D60D676}"/>
              </a:ext>
            </a:extLst>
          </p:cNvPr>
          <p:cNvGrpSpPr/>
          <p:nvPr/>
        </p:nvGrpSpPr>
        <p:grpSpPr>
          <a:xfrm>
            <a:off x="735079" y="1273019"/>
            <a:ext cx="10363201" cy="1601524"/>
            <a:chOff x="1513192" y="1554345"/>
            <a:chExt cx="9542584" cy="2489152"/>
          </a:xfrm>
        </p:grpSpPr>
        <p:sp>
          <p:nvSpPr>
            <p:cNvPr id="3" name="Rectangle 4">
              <a:extLst>
                <a:ext uri="{FF2B5EF4-FFF2-40B4-BE49-F238E27FC236}">
                  <a16:creationId xmlns:a16="http://schemas.microsoft.com/office/drawing/2014/main" id="{A04DED19-A7ED-49D2-9E17-1A1184C17949}"/>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Rectangle 4">
              <a:extLst>
                <a:ext uri="{FF2B5EF4-FFF2-40B4-BE49-F238E27FC236}">
                  <a16:creationId xmlns:a16="http://schemas.microsoft.com/office/drawing/2014/main" id="{CEBD9C19-9706-43BC-BDF4-9ECE20B6DB08}"/>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5" name="组合 7">
            <a:extLst>
              <a:ext uri="{FF2B5EF4-FFF2-40B4-BE49-F238E27FC236}">
                <a16:creationId xmlns:a16="http://schemas.microsoft.com/office/drawing/2014/main" id="{63B98217-6B10-4FDD-BDFD-B81D9FB08592}"/>
              </a:ext>
            </a:extLst>
          </p:cNvPr>
          <p:cNvGrpSpPr/>
          <p:nvPr/>
        </p:nvGrpSpPr>
        <p:grpSpPr>
          <a:xfrm>
            <a:off x="800994" y="3206936"/>
            <a:ext cx="10363201" cy="1523017"/>
            <a:chOff x="1513192" y="1554345"/>
            <a:chExt cx="9542584" cy="2489152"/>
          </a:xfrm>
        </p:grpSpPr>
        <p:sp>
          <p:nvSpPr>
            <p:cNvPr id="6" name="Rectangle 4">
              <a:extLst>
                <a:ext uri="{FF2B5EF4-FFF2-40B4-BE49-F238E27FC236}">
                  <a16:creationId xmlns:a16="http://schemas.microsoft.com/office/drawing/2014/main" id="{3F13FF09-EF85-4CFE-925A-5D151F057D84}"/>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7" name="Rectangle 4">
              <a:extLst>
                <a:ext uri="{FF2B5EF4-FFF2-40B4-BE49-F238E27FC236}">
                  <a16:creationId xmlns:a16="http://schemas.microsoft.com/office/drawing/2014/main" id="{D4A63999-31F9-40BF-8D74-B29747421612}"/>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8" name="组合 10">
            <a:extLst>
              <a:ext uri="{FF2B5EF4-FFF2-40B4-BE49-F238E27FC236}">
                <a16:creationId xmlns:a16="http://schemas.microsoft.com/office/drawing/2014/main" id="{B70EAFC5-7D27-483B-BEC2-A1E5529BB734}"/>
              </a:ext>
            </a:extLst>
          </p:cNvPr>
          <p:cNvGrpSpPr/>
          <p:nvPr/>
        </p:nvGrpSpPr>
        <p:grpSpPr>
          <a:xfrm>
            <a:off x="863549" y="5169540"/>
            <a:ext cx="10081819" cy="1358336"/>
            <a:chOff x="1513192" y="1554345"/>
            <a:chExt cx="9542584" cy="2489152"/>
          </a:xfrm>
        </p:grpSpPr>
        <p:sp>
          <p:nvSpPr>
            <p:cNvPr id="9" name="Rectangle 4">
              <a:extLst>
                <a:ext uri="{FF2B5EF4-FFF2-40B4-BE49-F238E27FC236}">
                  <a16:creationId xmlns:a16="http://schemas.microsoft.com/office/drawing/2014/main" id="{1F7D94A6-80CD-4524-9FB6-005B50F0999D}"/>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r>
                <a:rPr kumimoji="0" lang="en-US" sz="1700" b="0" i="0" u="none" strike="noStrike" kern="0" cap="none" spc="0" normalizeH="0" baseline="0" noProof="0" dirty="0" err="1">
                  <a:ln>
                    <a:noFill/>
                  </a:ln>
                  <a:solidFill>
                    <a:prstClr val="white"/>
                  </a:solidFill>
                  <a:effectLst/>
                  <a:uLnTx/>
                  <a:uFillTx/>
                  <a:latin typeface="Calibri"/>
                  <a:ea typeface="+mn-ea"/>
                  <a:cs typeface="+mn-cs"/>
                </a:rPr>
                <a:t>VVieets</a:t>
              </a: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10" name="Rectangle 4">
              <a:extLst>
                <a:ext uri="{FF2B5EF4-FFF2-40B4-BE49-F238E27FC236}">
                  <a16:creationId xmlns:a16="http://schemas.microsoft.com/office/drawing/2014/main" id="{A5201045-93F5-4690-B023-DED18CC8E537}"/>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1" name="矩形 1">
            <a:extLst>
              <a:ext uri="{FF2B5EF4-FFF2-40B4-BE49-F238E27FC236}">
                <a16:creationId xmlns:a16="http://schemas.microsoft.com/office/drawing/2014/main" id="{3FF32EDE-3422-4DD8-AB79-1858FE0ED4D5}"/>
              </a:ext>
            </a:extLst>
          </p:cNvPr>
          <p:cNvSpPr/>
          <p:nvPr/>
        </p:nvSpPr>
        <p:spPr>
          <a:xfrm>
            <a:off x="1006382" y="1321761"/>
            <a:ext cx="9825451" cy="2264315"/>
          </a:xfrm>
          <a:prstGeom prst="rect">
            <a:avLst/>
          </a:prstGeom>
          <a:noFill/>
        </p:spPr>
        <p:txBody>
          <a:bodyPr wrap="square" lIns="108807" tIns="54408" rIns="108807" bIns="54408" rtlCol="0">
            <a:spAutoFit/>
          </a:bodyPr>
          <a:lstStyle/>
          <a:p>
            <a:pPr indent="228600" algn="just">
              <a:spcAft>
                <a:spcPts val="0"/>
              </a:spcAft>
            </a:pPr>
            <a:r>
              <a:rPr lang="vi-VN" sz="3200" dirty="0">
                <a:latin typeface="Times New Roman" panose="02020603050405020304" pitchFamily="18" charset="0"/>
                <a:ea typeface="Times New Roman" panose="02020603050405020304" pitchFamily="18" charset="0"/>
              </a:rPr>
              <a:t>- Nói được trước nhóm, trước lớp về một trải nghiệm đáng nhớ của bản thân và biết chia sẻ suy nghĩ, cảm xúc của bản thân về sự việc đó.</a:t>
            </a:r>
            <a:endParaRPr lang="en-US" sz="2800" dirty="0">
              <a:latin typeface="Times New Roman" panose="02020603050405020304" pitchFamily="18" charset="0"/>
              <a:ea typeface="Times New Roman" panose="02020603050405020304" pitchFamily="18" charset="0"/>
            </a:endParaRPr>
          </a:p>
          <a:p>
            <a:endParaRPr lang="en-US" sz="4400" dirty="0">
              <a:effectLst/>
            </a:endParaRPr>
          </a:p>
        </p:txBody>
      </p:sp>
      <p:sp>
        <p:nvSpPr>
          <p:cNvPr id="12" name="矩形 2">
            <a:extLst>
              <a:ext uri="{FF2B5EF4-FFF2-40B4-BE49-F238E27FC236}">
                <a16:creationId xmlns:a16="http://schemas.microsoft.com/office/drawing/2014/main" id="{EAA7FB7F-6659-4E34-8710-AF86EAF5663F}"/>
              </a:ext>
            </a:extLst>
          </p:cNvPr>
          <p:cNvSpPr/>
          <p:nvPr/>
        </p:nvSpPr>
        <p:spPr>
          <a:xfrm>
            <a:off x="1371733" y="3499410"/>
            <a:ext cx="9299947" cy="1371763"/>
          </a:xfrm>
          <a:prstGeom prst="rect">
            <a:avLst/>
          </a:prstGeom>
          <a:noFill/>
        </p:spPr>
        <p:txBody>
          <a:bodyPr wrap="square" lIns="108807" tIns="54408" rIns="108807" bIns="54408" rtlCol="0">
            <a:spAutoFit/>
          </a:bodyPr>
          <a:lstStyle/>
          <a:p>
            <a:pPr indent="228600" algn="just">
              <a:spcAft>
                <a:spcPts val="0"/>
              </a:spcAft>
            </a:pPr>
            <a:r>
              <a:rPr lang="vi-VN" sz="2800" dirty="0">
                <a:latin typeface="Times New Roman" panose="02020603050405020304" pitchFamily="18" charset="0"/>
                <a:ea typeface="Times New Roman" panose="02020603050405020304" pitchFamily="18" charset="0"/>
              </a:rPr>
              <a:t>- Biết vận dụng kiến thức từ bài học để thuật lại những trải nghiệm bản thân từng tham gia.</a:t>
            </a:r>
            <a:endParaRPr lang="en-US" sz="2400" dirty="0">
              <a:latin typeface="Times New Roman" panose="02020603050405020304" pitchFamily="18" charset="0"/>
              <a:ea typeface="Times New Roman" panose="02020603050405020304" pitchFamily="18" charset="0"/>
            </a:endParaRPr>
          </a:p>
          <a:p>
            <a:pPr algn="just" defTabSz="408043" eaLnBrk="0" hangingPunct="0"/>
            <a:endParaRPr lang="zh-CN" altLang="en-US" sz="2600" dirty="0">
              <a:solidFill>
                <a:srgbClr val="70AD47">
                  <a:lumMod val="75000"/>
                </a:srgbClr>
              </a:solidFill>
              <a:latin typeface="Times New Roman" panose="02020603050405020304" pitchFamily="18" charset="0"/>
              <a:ea typeface="小单纯体" panose="02010601030101010101" pitchFamily="2" charset="-122"/>
              <a:cs typeface="Times New Roman" panose="02020603050405020304" pitchFamily="18" charset="0"/>
            </a:endParaRPr>
          </a:p>
        </p:txBody>
      </p:sp>
      <p:pic>
        <p:nvPicPr>
          <p:cNvPr id="14" name="图片 13">
            <a:extLst>
              <a:ext uri="{FF2B5EF4-FFF2-40B4-BE49-F238E27FC236}">
                <a16:creationId xmlns:a16="http://schemas.microsoft.com/office/drawing/2014/main" id="{4925F905-5282-4278-AD72-51B7E89CA7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813816" y="2771199"/>
            <a:ext cx="1715729" cy="925642"/>
          </a:xfrm>
          <a:prstGeom prst="rect">
            <a:avLst/>
          </a:prstGeom>
        </p:spPr>
      </p:pic>
      <p:pic>
        <p:nvPicPr>
          <p:cNvPr id="15" name="图片 14">
            <a:extLst>
              <a:ext uri="{FF2B5EF4-FFF2-40B4-BE49-F238E27FC236}">
                <a16:creationId xmlns:a16="http://schemas.microsoft.com/office/drawing/2014/main" id="{7B090AC5-DA8E-4F58-A962-0E63CECE29C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217732" y="975874"/>
            <a:ext cx="1715729" cy="925642"/>
          </a:xfrm>
          <a:prstGeom prst="rect">
            <a:avLst/>
          </a:prstGeom>
        </p:spPr>
      </p:pic>
      <p:pic>
        <p:nvPicPr>
          <p:cNvPr id="16" name="图片 15">
            <a:extLst>
              <a:ext uri="{FF2B5EF4-FFF2-40B4-BE49-F238E27FC236}">
                <a16:creationId xmlns:a16="http://schemas.microsoft.com/office/drawing/2014/main" id="{5A520A6E-182B-4934-ACF9-84D90890166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631346" y="4896176"/>
            <a:ext cx="1715729" cy="925642"/>
          </a:xfrm>
          <a:prstGeom prst="rect">
            <a:avLst/>
          </a:prstGeom>
        </p:spPr>
      </p:pic>
      <p:sp>
        <p:nvSpPr>
          <p:cNvPr id="17" name="矩形 16">
            <a:extLst>
              <a:ext uri="{FF2B5EF4-FFF2-40B4-BE49-F238E27FC236}">
                <a16:creationId xmlns:a16="http://schemas.microsoft.com/office/drawing/2014/main" id="{D62C42A8-0AAE-4222-85E0-39DE85DD56A6}"/>
              </a:ext>
            </a:extLst>
          </p:cNvPr>
          <p:cNvSpPr/>
          <p:nvPr/>
        </p:nvSpPr>
        <p:spPr>
          <a:xfrm>
            <a:off x="3335727" y="274584"/>
            <a:ext cx="4673600" cy="826468"/>
          </a:xfrm>
          <a:prstGeom prst="rect">
            <a:avLst/>
          </a:prstGeom>
          <a:solidFill>
            <a:srgbClr val="ED7D31">
              <a:lumMod val="60000"/>
              <a:lumOff val="40000"/>
            </a:srgbClr>
          </a:solidFill>
        </p:spPr>
        <p:txBody>
          <a:bodyPr wrap="square" lIns="108807" tIns="54408" rIns="108807" bIns="54408">
            <a:spAutoFit/>
          </a:bodyPr>
          <a:lstStyle/>
          <a:p>
            <a:pPr marL="0" marR="0" lvl="0" indent="0" algn="ctr" defTabSz="408043" eaLnBrk="0" fontAlgn="auto" latinLnBrk="0" hangingPunct="0">
              <a:lnSpc>
                <a:spcPct val="100000"/>
              </a:lnSpc>
              <a:spcBef>
                <a:spcPts val="0"/>
              </a:spcBef>
              <a:spcAft>
                <a:spcPts val="0"/>
              </a:spcAft>
              <a:buClrTx/>
              <a:buSzTx/>
              <a:buFontTx/>
              <a:buNone/>
              <a:tabLst/>
              <a:defRPr/>
            </a:pPr>
            <a:r>
              <a:rPr kumimoji="0" lang="en-US" altLang="zh-CN" sz="4700" b="1" i="0" u="none" strike="noStrike" kern="0" cap="none" spc="0" normalizeH="0" baseline="0" noProof="0" dirty="0" err="1">
                <a:ln>
                  <a:noFill/>
                </a:ln>
                <a:solidFill>
                  <a:srgbClr val="FF0000"/>
                </a:solidFill>
                <a:effectLst/>
                <a:uLnTx/>
                <a:uFillTx/>
                <a:cs typeface="Times New Roman" panose="02020603050405020304" pitchFamily="18" charset="0"/>
              </a:rPr>
              <a:t>Yêu</a:t>
            </a:r>
            <a:r>
              <a:rPr kumimoji="0" lang="en-US" altLang="zh-CN" sz="4700" b="1" i="0" u="none" strike="noStrike" kern="0" cap="none" spc="0" normalizeH="0" baseline="0" noProof="0" dirty="0">
                <a:ln>
                  <a:noFill/>
                </a:ln>
                <a:solidFill>
                  <a:srgbClr val="FF0000"/>
                </a:solidFill>
                <a:effectLst/>
                <a:uLnTx/>
                <a:uFillTx/>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cs typeface="Times New Roman" panose="02020603050405020304" pitchFamily="18" charset="0"/>
              </a:rPr>
              <a:t>cầu</a:t>
            </a:r>
            <a:r>
              <a:rPr kumimoji="0" lang="en-US" altLang="zh-CN" sz="4700" b="1" i="0" u="none" strike="noStrike" kern="0" cap="none" spc="0" normalizeH="0" baseline="0" noProof="0" dirty="0">
                <a:ln>
                  <a:noFill/>
                </a:ln>
                <a:solidFill>
                  <a:srgbClr val="FF0000"/>
                </a:solidFill>
                <a:effectLst/>
                <a:uLnTx/>
                <a:uFillTx/>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cs typeface="Times New Roman" panose="02020603050405020304" pitchFamily="18" charset="0"/>
              </a:rPr>
              <a:t>cần</a:t>
            </a:r>
            <a:r>
              <a:rPr kumimoji="0" lang="en-US" altLang="zh-CN" sz="4700" b="1" i="0" u="none" strike="noStrike" kern="0" cap="none" spc="0" normalizeH="0" baseline="0" noProof="0" dirty="0">
                <a:ln>
                  <a:noFill/>
                </a:ln>
                <a:solidFill>
                  <a:srgbClr val="FF0000"/>
                </a:solidFill>
                <a:effectLst/>
                <a:uLnTx/>
                <a:uFillTx/>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cs typeface="Times New Roman" panose="02020603050405020304" pitchFamily="18" charset="0"/>
              </a:rPr>
              <a:t>đạt</a:t>
            </a:r>
            <a:endParaRPr kumimoji="0" lang="zh-CN" altLang="en-US" sz="4700" b="1" i="0" u="none" strike="noStrike" kern="0" cap="none" spc="0" normalizeH="0" baseline="0" noProof="0" dirty="0">
              <a:ln>
                <a:noFill/>
              </a:ln>
              <a:solidFill>
                <a:srgbClr val="FF0000"/>
              </a:solidFill>
              <a:effectLst/>
              <a:uLnTx/>
              <a:uFillTx/>
              <a:cs typeface="Times New Roman" panose="02020603050405020304" pitchFamily="18" charset="0"/>
            </a:endParaRPr>
          </a:p>
        </p:txBody>
      </p:sp>
      <p:sp>
        <p:nvSpPr>
          <p:cNvPr id="13" name="Rectangle 12"/>
          <p:cNvSpPr/>
          <p:nvPr/>
        </p:nvSpPr>
        <p:spPr>
          <a:xfrm>
            <a:off x="956683" y="5598375"/>
            <a:ext cx="8315097" cy="523220"/>
          </a:xfrm>
          <a:prstGeom prst="rect">
            <a:avLst/>
          </a:prstGeom>
        </p:spPr>
        <p:txBody>
          <a:bodyPr wrap="none">
            <a:spAutoFit/>
          </a:bodyPr>
          <a:lstStyle/>
          <a:p>
            <a:pPr indent="228600" algn="just">
              <a:spcAft>
                <a:spcPts val="0"/>
              </a:spcAft>
            </a:pPr>
            <a:r>
              <a:rPr lang="en-US" sz="2800"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Có ý thức tự giác trong học tập, trò chơi và vận dụng.</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879005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35"/>
          <p:cNvPicPr>
            <a:picLocks noChangeAspect="1"/>
          </p:cNvPicPr>
          <p:nvPr/>
        </p:nvPicPr>
        <p:blipFill>
          <a:blip r:embed="rId2"/>
          <a:stretch>
            <a:fillRect/>
          </a:stretch>
        </p:blipFill>
        <p:spPr>
          <a:xfrm>
            <a:off x="9525" y="30106"/>
            <a:ext cx="12182475" cy="5796915"/>
          </a:xfrm>
          <a:prstGeom prst="rect">
            <a:avLst/>
          </a:prstGeom>
        </p:spPr>
      </p:pic>
      <p:pic>
        <p:nvPicPr>
          <p:cNvPr id="5" name="图片 4" descr="34"/>
          <p:cNvPicPr>
            <a:picLocks noChangeAspect="1"/>
          </p:cNvPicPr>
          <p:nvPr/>
        </p:nvPicPr>
        <p:blipFill>
          <a:blip r:embed="rId3"/>
          <a:stretch>
            <a:fillRect/>
          </a:stretch>
        </p:blipFill>
        <p:spPr>
          <a:xfrm>
            <a:off x="0" y="3193415"/>
            <a:ext cx="12182475" cy="3664585"/>
          </a:xfrm>
          <a:prstGeom prst="rect">
            <a:avLst/>
          </a:prstGeom>
        </p:spPr>
      </p:pic>
      <p:pic>
        <p:nvPicPr>
          <p:cNvPr id="2" name="图片 1" descr="33"/>
          <p:cNvPicPr>
            <a:picLocks noChangeAspect="1"/>
          </p:cNvPicPr>
          <p:nvPr/>
        </p:nvPicPr>
        <p:blipFill>
          <a:blip r:embed="rId4"/>
          <a:stretch>
            <a:fillRect/>
          </a:stretch>
        </p:blipFill>
        <p:spPr>
          <a:xfrm>
            <a:off x="793115" y="3009265"/>
            <a:ext cx="4636770" cy="3848735"/>
          </a:xfrm>
          <a:prstGeom prst="rect">
            <a:avLst/>
          </a:prstGeom>
        </p:spPr>
      </p:pic>
      <p:pic>
        <p:nvPicPr>
          <p:cNvPr id="7" name="图片 6" descr="32"/>
          <p:cNvPicPr>
            <a:picLocks noChangeAspect="1"/>
          </p:cNvPicPr>
          <p:nvPr/>
        </p:nvPicPr>
        <p:blipFill>
          <a:blip r:embed="rId5"/>
          <a:stretch>
            <a:fillRect/>
          </a:stretch>
        </p:blipFill>
        <p:spPr>
          <a:xfrm>
            <a:off x="0" y="4556125"/>
            <a:ext cx="2219960" cy="2301875"/>
          </a:xfrm>
          <a:prstGeom prst="rect">
            <a:avLst/>
          </a:prstGeom>
        </p:spPr>
      </p:pic>
      <p:pic>
        <p:nvPicPr>
          <p:cNvPr id="10" name="图片 9" descr="31"/>
          <p:cNvPicPr>
            <a:picLocks noChangeAspect="1"/>
          </p:cNvPicPr>
          <p:nvPr/>
        </p:nvPicPr>
        <p:blipFill>
          <a:blip r:embed="rId6"/>
          <a:stretch>
            <a:fillRect/>
          </a:stretch>
        </p:blipFill>
        <p:spPr>
          <a:xfrm>
            <a:off x="1793875" y="4431665"/>
            <a:ext cx="2658110" cy="2426335"/>
          </a:xfrm>
          <a:prstGeom prst="rect">
            <a:avLst/>
          </a:prstGeom>
        </p:spPr>
      </p:pic>
      <p:pic>
        <p:nvPicPr>
          <p:cNvPr id="9" name="Picture 8"/>
          <p:cNvPicPr>
            <a:picLocks noChangeAspect="1"/>
          </p:cNvPicPr>
          <p:nvPr/>
        </p:nvPicPr>
        <p:blipFill rotWithShape="1">
          <a:blip r:embed="rId7"/>
          <a:srcRect b="58921"/>
          <a:stretch/>
        </p:blipFill>
        <p:spPr>
          <a:xfrm>
            <a:off x="-1873852" y="1979716"/>
            <a:ext cx="13921037" cy="2427397"/>
          </a:xfrm>
          <a:prstGeom prst="rect">
            <a:avLst/>
          </a:prstGeom>
        </p:spPr>
      </p:pic>
    </p:spTree>
    <p:extLst>
      <p:ext uri="{BB962C8B-B14F-4D97-AF65-F5344CB8AC3E}">
        <p14:creationId xmlns:p14="http://schemas.microsoft.com/office/powerpoint/2010/main" val="281683369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341745" y="0"/>
            <a:ext cx="12534030" cy="6858000"/>
            <a:chOff x="0" y="0"/>
            <a:chExt cx="19200" cy="10800"/>
          </a:xfrm>
        </p:grpSpPr>
        <p:pic>
          <p:nvPicPr>
            <p:cNvPr id="6" name="图片 5" descr="34"/>
            <p:cNvPicPr>
              <a:picLocks noChangeAspect="1"/>
            </p:cNvPicPr>
            <p:nvPr/>
          </p:nvPicPr>
          <p:blipFill>
            <a:blip r:embed="rId2"/>
            <a:stretch>
              <a:fillRect/>
            </a:stretch>
          </p:blipFill>
          <p:spPr>
            <a:xfrm>
              <a:off x="479" y="5169"/>
              <a:ext cx="18721" cy="563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cs typeface="+mn-cs"/>
              </a:endParaRPr>
            </a:p>
          </p:txBody>
        </p:sp>
        <p:pic>
          <p:nvPicPr>
            <p:cNvPr id="3" name="图片 2" descr="35"/>
            <p:cNvPicPr>
              <a:picLocks noChangeAspect="1"/>
            </p:cNvPicPr>
            <p:nvPr/>
          </p:nvPicPr>
          <p:blipFill>
            <a:blip r:embed="rId3"/>
            <a:stretch>
              <a:fillRect/>
            </a:stretch>
          </p:blipFill>
          <p:spPr>
            <a:xfrm>
              <a:off x="0" y="0"/>
              <a:ext cx="19185" cy="9129"/>
            </a:xfrm>
            <a:prstGeom prst="rect">
              <a:avLst/>
            </a:prstGeom>
          </p:spPr>
        </p:pic>
      </p:grpSp>
      <p:sp>
        <p:nvSpPr>
          <p:cNvPr id="5" name="Rectangle 4"/>
          <p:cNvSpPr/>
          <p:nvPr/>
        </p:nvSpPr>
        <p:spPr>
          <a:xfrm>
            <a:off x="2133315" y="753166"/>
            <a:ext cx="8894901" cy="1477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Yêu</a:t>
            </a:r>
            <a:r>
              <a:rPr kumimoji="0" lang="en-US" sz="3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0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cầu</a:t>
            </a:r>
            <a:r>
              <a:rPr kumimoji="0" lang="en-US" sz="3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Thuật</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lại</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một</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hoạt</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động</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trải</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nghiệm</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endPar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e</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m</a:t>
            </a:r>
            <a:r>
              <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đã</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tham</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gia</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chia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sẻ</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suy</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nghĩ</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cảm</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xúc</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endPar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về</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hoạt</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động</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đó</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11" name="任意多边形: 形状 29"/>
          <p:cNvSpPr/>
          <p:nvPr/>
        </p:nvSpPr>
        <p:spPr>
          <a:xfrm rot="5400000" flipV="1">
            <a:off x="5633020" y="-3176965"/>
            <a:ext cx="1600587" cy="9337591"/>
          </a:xfrm>
          <a:custGeom>
            <a:avLst/>
            <a:gdLst>
              <a:gd name="connsiteX0" fmla="*/ 0 w 2924174"/>
              <a:gd name="connsiteY0" fmla="*/ 3673430 h 3944911"/>
              <a:gd name="connsiteX1" fmla="*/ 0 w 2924174"/>
              <a:gd name="connsiteY1" fmla="*/ 421421 h 3944911"/>
              <a:gd name="connsiteX2" fmla="*/ 271480 w 2924174"/>
              <a:gd name="connsiteY2" fmla="*/ 149941 h 3944911"/>
              <a:gd name="connsiteX3" fmla="*/ 489488 w 2924174"/>
              <a:gd name="connsiteY3" fmla="*/ 149941 h 3944911"/>
              <a:gd name="connsiteX4" fmla="*/ 576454 w 2924174"/>
              <a:gd name="connsiteY4" fmla="*/ 0 h 3944911"/>
              <a:gd name="connsiteX5" fmla="*/ 663419 w 2924174"/>
              <a:gd name="connsiteY5" fmla="*/ 149941 h 3944911"/>
              <a:gd name="connsiteX6" fmla="*/ 2652694 w 2924174"/>
              <a:gd name="connsiteY6" fmla="*/ 149941 h 3944911"/>
              <a:gd name="connsiteX7" fmla="*/ 2924174 w 2924174"/>
              <a:gd name="connsiteY7" fmla="*/ 421421 h 3944911"/>
              <a:gd name="connsiteX8" fmla="*/ 2924174 w 2924174"/>
              <a:gd name="connsiteY8" fmla="*/ 3673430 h 3944911"/>
              <a:gd name="connsiteX9" fmla="*/ 2652694 w 2924174"/>
              <a:gd name="connsiteY9" fmla="*/ 3944911 h 3944911"/>
              <a:gd name="connsiteX10" fmla="*/ 271480 w 2924174"/>
              <a:gd name="connsiteY10" fmla="*/ 3944911 h 3944911"/>
              <a:gd name="connsiteX11" fmla="*/ 0 w 2924174"/>
              <a:gd name="connsiteY11" fmla="*/ 3673430 h 394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24174" h="3944911">
                <a:moveTo>
                  <a:pt x="0" y="3673430"/>
                </a:moveTo>
                <a:lnTo>
                  <a:pt x="0" y="421421"/>
                </a:lnTo>
                <a:cubicBezTo>
                  <a:pt x="0" y="271487"/>
                  <a:pt x="121546" y="149941"/>
                  <a:pt x="271480" y="149941"/>
                </a:cubicBezTo>
                <a:lnTo>
                  <a:pt x="489488" y="149941"/>
                </a:lnTo>
                <a:lnTo>
                  <a:pt x="576454" y="0"/>
                </a:lnTo>
                <a:lnTo>
                  <a:pt x="663419" y="149941"/>
                </a:lnTo>
                <a:lnTo>
                  <a:pt x="2652694" y="149941"/>
                </a:lnTo>
                <a:cubicBezTo>
                  <a:pt x="2802628" y="149941"/>
                  <a:pt x="2924174" y="271487"/>
                  <a:pt x="2924174" y="421421"/>
                </a:cubicBezTo>
                <a:lnTo>
                  <a:pt x="2924174" y="3673430"/>
                </a:lnTo>
                <a:cubicBezTo>
                  <a:pt x="2924174" y="3823364"/>
                  <a:pt x="2802628" y="3944911"/>
                  <a:pt x="2652694" y="3944911"/>
                </a:cubicBezTo>
                <a:lnTo>
                  <a:pt x="271480" y="3944911"/>
                </a:lnTo>
                <a:cubicBezTo>
                  <a:pt x="121546" y="3944911"/>
                  <a:pt x="0" y="3823364"/>
                  <a:pt x="0" y="3673430"/>
                </a:cubicBezTo>
                <a:close/>
              </a:path>
            </a:pathLst>
          </a:custGeom>
          <a:noFill/>
          <a:ln w="44450">
            <a:solidFill>
              <a:srgbClr val="409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105号-简雅黑" panose="00000500000000000000" charset="-122"/>
              <a:ea typeface="字魂105号-简雅黑" panose="00000500000000000000" charset="-122"/>
              <a:cs typeface="+mn-cs"/>
            </a:endParaRP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b="6666"/>
          <a:stretch/>
        </p:blipFill>
        <p:spPr>
          <a:xfrm>
            <a:off x="8663432" y="2877559"/>
            <a:ext cx="2977739" cy="2779222"/>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1637"/>
          <a:stretch/>
        </p:blipFill>
        <p:spPr>
          <a:xfrm>
            <a:off x="286262" y="2710634"/>
            <a:ext cx="4411860" cy="2838459"/>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79818" y="3084370"/>
            <a:ext cx="3699582" cy="2231298"/>
          </a:xfrm>
          <a:prstGeom prst="rect">
            <a:avLst/>
          </a:prstGeom>
        </p:spPr>
      </p:pic>
      <p:sp>
        <p:nvSpPr>
          <p:cNvPr id="14" name="TextBox 13"/>
          <p:cNvSpPr txBox="1"/>
          <p:nvPr/>
        </p:nvSpPr>
        <p:spPr>
          <a:xfrm>
            <a:off x="4427853" y="2452178"/>
            <a:ext cx="44961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Các trải nghiệm đó có thể là:</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15" name="TextBox 14"/>
          <p:cNvSpPr txBox="1"/>
          <p:nvPr/>
        </p:nvSpPr>
        <p:spPr>
          <a:xfrm>
            <a:off x="1000539" y="5532727"/>
            <a:ext cx="36206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Tham gia câu lạc bộ</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16" name="TextBox 15"/>
          <p:cNvSpPr txBox="1"/>
          <p:nvPr/>
        </p:nvSpPr>
        <p:spPr>
          <a:xfrm>
            <a:off x="4940092" y="5542152"/>
            <a:ext cx="36206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Tham quan viện bảo tàng</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17" name="TextBox 16"/>
          <p:cNvSpPr txBox="1"/>
          <p:nvPr/>
        </p:nvSpPr>
        <p:spPr>
          <a:xfrm>
            <a:off x="8479400" y="5703722"/>
            <a:ext cx="362065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Đi biển</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63147695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down)">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down)">
                                      <p:cBhvr>
                                        <p:cTn id="38" dur="500"/>
                                        <p:tgtEl>
                                          <p:spTgt spid="8"/>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down)">
                                      <p:cBhvr>
                                        <p:cTn id="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animBg="1"/>
      <p:bldP spid="14" grpId="0"/>
      <p:bldP spid="15" grpId="0"/>
      <p:bldP spid="16"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230909" y="-19396"/>
            <a:ext cx="12534030" cy="6858000"/>
            <a:chOff x="0" y="0"/>
            <a:chExt cx="19200" cy="10800"/>
          </a:xfrm>
        </p:grpSpPr>
        <p:pic>
          <p:nvPicPr>
            <p:cNvPr id="6" name="图片 5" descr="34"/>
            <p:cNvPicPr>
              <a:picLocks noChangeAspect="1"/>
            </p:cNvPicPr>
            <p:nvPr/>
          </p:nvPicPr>
          <p:blipFill>
            <a:blip r:embed="rId2"/>
            <a:stretch>
              <a:fillRect/>
            </a:stretch>
          </p:blipFill>
          <p:spPr>
            <a:xfrm>
              <a:off x="479" y="5169"/>
              <a:ext cx="18721" cy="563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cs typeface="+mn-cs"/>
              </a:endParaRPr>
            </a:p>
          </p:txBody>
        </p:sp>
        <p:pic>
          <p:nvPicPr>
            <p:cNvPr id="3" name="图片 2" descr="35"/>
            <p:cNvPicPr>
              <a:picLocks noChangeAspect="1"/>
            </p:cNvPicPr>
            <p:nvPr/>
          </p:nvPicPr>
          <p:blipFill>
            <a:blip r:embed="rId3"/>
            <a:stretch>
              <a:fillRect/>
            </a:stretch>
          </p:blipFill>
          <p:spPr>
            <a:xfrm>
              <a:off x="0" y="0"/>
              <a:ext cx="19185" cy="9129"/>
            </a:xfrm>
            <a:prstGeom prst="rect">
              <a:avLst/>
            </a:prstGeom>
          </p:spPr>
        </p:pic>
      </p:grpSp>
      <p:sp>
        <p:nvSpPr>
          <p:cNvPr id="5" name="Rectangle 4"/>
          <p:cNvSpPr/>
          <p:nvPr/>
        </p:nvSpPr>
        <p:spPr>
          <a:xfrm>
            <a:off x="2133315" y="753166"/>
            <a:ext cx="8894901" cy="1477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Yêu</a:t>
            </a:r>
            <a:r>
              <a:rPr kumimoji="0" lang="en-US" sz="3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0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cầu</a:t>
            </a:r>
            <a:r>
              <a:rPr kumimoji="0" lang="en-US" sz="3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Thuật</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lại</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một</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hoạt</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động</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trải</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nghiệm</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endPar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e</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m</a:t>
            </a:r>
            <a:r>
              <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đã</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tham</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gia</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chia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sẻ</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suy</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nghĩ</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cảm</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xúc</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endPar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về</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hoạt</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động</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đó</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11" name="任意多边形: 形状 29"/>
          <p:cNvSpPr/>
          <p:nvPr/>
        </p:nvSpPr>
        <p:spPr>
          <a:xfrm rot="5400000" flipV="1">
            <a:off x="5633020" y="-3176965"/>
            <a:ext cx="1600587" cy="9337591"/>
          </a:xfrm>
          <a:custGeom>
            <a:avLst/>
            <a:gdLst>
              <a:gd name="connsiteX0" fmla="*/ 0 w 2924174"/>
              <a:gd name="connsiteY0" fmla="*/ 3673430 h 3944911"/>
              <a:gd name="connsiteX1" fmla="*/ 0 w 2924174"/>
              <a:gd name="connsiteY1" fmla="*/ 421421 h 3944911"/>
              <a:gd name="connsiteX2" fmla="*/ 271480 w 2924174"/>
              <a:gd name="connsiteY2" fmla="*/ 149941 h 3944911"/>
              <a:gd name="connsiteX3" fmla="*/ 489488 w 2924174"/>
              <a:gd name="connsiteY3" fmla="*/ 149941 h 3944911"/>
              <a:gd name="connsiteX4" fmla="*/ 576454 w 2924174"/>
              <a:gd name="connsiteY4" fmla="*/ 0 h 3944911"/>
              <a:gd name="connsiteX5" fmla="*/ 663419 w 2924174"/>
              <a:gd name="connsiteY5" fmla="*/ 149941 h 3944911"/>
              <a:gd name="connsiteX6" fmla="*/ 2652694 w 2924174"/>
              <a:gd name="connsiteY6" fmla="*/ 149941 h 3944911"/>
              <a:gd name="connsiteX7" fmla="*/ 2924174 w 2924174"/>
              <a:gd name="connsiteY7" fmla="*/ 421421 h 3944911"/>
              <a:gd name="connsiteX8" fmla="*/ 2924174 w 2924174"/>
              <a:gd name="connsiteY8" fmla="*/ 3673430 h 3944911"/>
              <a:gd name="connsiteX9" fmla="*/ 2652694 w 2924174"/>
              <a:gd name="connsiteY9" fmla="*/ 3944911 h 3944911"/>
              <a:gd name="connsiteX10" fmla="*/ 271480 w 2924174"/>
              <a:gd name="connsiteY10" fmla="*/ 3944911 h 3944911"/>
              <a:gd name="connsiteX11" fmla="*/ 0 w 2924174"/>
              <a:gd name="connsiteY11" fmla="*/ 3673430 h 394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24174" h="3944911">
                <a:moveTo>
                  <a:pt x="0" y="3673430"/>
                </a:moveTo>
                <a:lnTo>
                  <a:pt x="0" y="421421"/>
                </a:lnTo>
                <a:cubicBezTo>
                  <a:pt x="0" y="271487"/>
                  <a:pt x="121546" y="149941"/>
                  <a:pt x="271480" y="149941"/>
                </a:cubicBezTo>
                <a:lnTo>
                  <a:pt x="489488" y="149941"/>
                </a:lnTo>
                <a:lnTo>
                  <a:pt x="576454" y="0"/>
                </a:lnTo>
                <a:lnTo>
                  <a:pt x="663419" y="149941"/>
                </a:lnTo>
                <a:lnTo>
                  <a:pt x="2652694" y="149941"/>
                </a:lnTo>
                <a:cubicBezTo>
                  <a:pt x="2802628" y="149941"/>
                  <a:pt x="2924174" y="271487"/>
                  <a:pt x="2924174" y="421421"/>
                </a:cubicBezTo>
                <a:lnTo>
                  <a:pt x="2924174" y="3673430"/>
                </a:lnTo>
                <a:cubicBezTo>
                  <a:pt x="2924174" y="3823364"/>
                  <a:pt x="2802628" y="3944911"/>
                  <a:pt x="2652694" y="3944911"/>
                </a:cubicBezTo>
                <a:lnTo>
                  <a:pt x="271480" y="3944911"/>
                </a:lnTo>
                <a:cubicBezTo>
                  <a:pt x="121546" y="3944911"/>
                  <a:pt x="0" y="3823364"/>
                  <a:pt x="0" y="3673430"/>
                </a:cubicBezTo>
                <a:close/>
              </a:path>
            </a:pathLst>
          </a:custGeom>
          <a:noFill/>
          <a:ln w="44450">
            <a:solidFill>
              <a:srgbClr val="409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105号-简雅黑" panose="00000500000000000000" charset="-122"/>
              <a:ea typeface="字魂105号-简雅黑" panose="00000500000000000000" charset="-122"/>
              <a:cs typeface="+mn-cs"/>
            </a:endParaRPr>
          </a:p>
        </p:txBody>
      </p:sp>
      <p:sp>
        <p:nvSpPr>
          <p:cNvPr id="14" name="TextBox 13"/>
          <p:cNvSpPr txBox="1"/>
          <p:nvPr/>
        </p:nvSpPr>
        <p:spPr>
          <a:xfrm>
            <a:off x="4427853" y="2452178"/>
            <a:ext cx="44961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Các trải nghiệm đó có thể là:</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15" name="TextBox 14"/>
          <p:cNvSpPr txBox="1"/>
          <p:nvPr/>
        </p:nvSpPr>
        <p:spPr>
          <a:xfrm>
            <a:off x="2322440" y="5627039"/>
            <a:ext cx="36206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Đan len</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16" name="TextBox 15"/>
          <p:cNvSpPr txBox="1"/>
          <p:nvPr/>
        </p:nvSpPr>
        <p:spPr>
          <a:xfrm>
            <a:off x="5952886" y="5786385"/>
            <a:ext cx="36206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Trải nghiệm làm gốm</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7070" t="8280" r="4865" b="7954"/>
          <a:stretch/>
        </p:blipFill>
        <p:spPr>
          <a:xfrm>
            <a:off x="1636298" y="3002024"/>
            <a:ext cx="3427235" cy="2604496"/>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8174" t="14805" r="6844" b="10842"/>
          <a:stretch/>
        </p:blipFill>
        <p:spPr>
          <a:xfrm>
            <a:off x="5556587" y="2913843"/>
            <a:ext cx="3932706" cy="2872542"/>
          </a:xfrm>
          <a:prstGeom prst="rect">
            <a:avLst/>
          </a:prstGeom>
        </p:spPr>
      </p:pic>
    </p:spTree>
    <p:extLst>
      <p:ext uri="{BB962C8B-B14F-4D97-AF65-F5344CB8AC3E}">
        <p14:creationId xmlns:p14="http://schemas.microsoft.com/office/powerpoint/2010/main" val="283461353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circle(in)">
                                      <p:cBhvr>
                                        <p:cTn id="18"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0" y="0"/>
            <a:ext cx="12181840" cy="6911340"/>
            <a:chOff x="0" y="0"/>
            <a:chExt cx="19184" cy="10884"/>
          </a:xfrm>
        </p:grpSpPr>
        <p:pic>
          <p:nvPicPr>
            <p:cNvPr id="6" name="图片 5" descr="34"/>
            <p:cNvPicPr>
              <a:picLocks noChangeAspect="1"/>
            </p:cNvPicPr>
            <p:nvPr/>
          </p:nvPicPr>
          <p:blipFill>
            <a:blip r:embed="rId2"/>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cs typeface="+mn-cs"/>
              </a:endParaRPr>
            </a:p>
          </p:txBody>
        </p:sp>
        <p:pic>
          <p:nvPicPr>
            <p:cNvPr id="3" name="图片 2" descr="35"/>
            <p:cNvPicPr>
              <a:picLocks noChangeAspect="1"/>
            </p:cNvPicPr>
            <p:nvPr/>
          </p:nvPicPr>
          <p:blipFill>
            <a:blip r:embed="rId3"/>
            <a:stretch>
              <a:fillRect/>
            </a:stretch>
          </p:blipFill>
          <p:spPr>
            <a:xfrm>
              <a:off x="0" y="0"/>
              <a:ext cx="19185" cy="9129"/>
            </a:xfrm>
            <a:prstGeom prst="rect">
              <a:avLst/>
            </a:prstGeom>
          </p:spPr>
        </p:pic>
      </p:grpSp>
      <p:pic>
        <p:nvPicPr>
          <p:cNvPr id="4" name="图形 3" descr="C:\Users\Am'be'r\Desktop\千库网_手绘致青春毕业生_元素编号12874323.png千库网_手绘致青春毕业生_元素编号12874323"/>
          <p:cNvPicPr>
            <a:picLocks noChangeAspect="1"/>
          </p:cNvPicPr>
          <p:nvPr/>
        </p:nvPicPr>
        <p:blipFill>
          <a:blip r:embed="rId4"/>
          <a:srcRect/>
          <a:stretch>
            <a:fillRect/>
          </a:stretch>
        </p:blipFill>
        <p:spPr>
          <a:xfrm>
            <a:off x="-227532" y="2594147"/>
            <a:ext cx="3788410" cy="3789045"/>
          </a:xfrm>
          <a:prstGeom prst="rect">
            <a:avLst/>
          </a:prstGeom>
        </p:spPr>
      </p:pic>
      <p:sp>
        <p:nvSpPr>
          <p:cNvPr id="5" name="Rectangle 4"/>
          <p:cNvSpPr/>
          <p:nvPr/>
        </p:nvSpPr>
        <p:spPr>
          <a:xfrm>
            <a:off x="2428879" y="922404"/>
            <a:ext cx="8894901" cy="1477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Yêu</a:t>
            </a:r>
            <a:r>
              <a:rPr kumimoji="0" lang="en-US" sz="3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0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cầu</a:t>
            </a:r>
            <a:r>
              <a:rPr kumimoji="0" lang="en-US" sz="3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Thuật</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lại</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một</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hoạt</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động</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trải</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nghiệm</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endPar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e</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m</a:t>
            </a:r>
            <a:r>
              <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đã</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tham</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gia</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chia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sẻ</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suy</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nghĩ</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cảm</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xúc</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endPar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về</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hoạt</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động</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đó</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11" name="任意多边形: 形状 29"/>
          <p:cNvSpPr/>
          <p:nvPr/>
        </p:nvSpPr>
        <p:spPr>
          <a:xfrm rot="5400000" flipV="1">
            <a:off x="5928584" y="-3007727"/>
            <a:ext cx="1600587" cy="9337591"/>
          </a:xfrm>
          <a:custGeom>
            <a:avLst/>
            <a:gdLst>
              <a:gd name="connsiteX0" fmla="*/ 0 w 2924174"/>
              <a:gd name="connsiteY0" fmla="*/ 3673430 h 3944911"/>
              <a:gd name="connsiteX1" fmla="*/ 0 w 2924174"/>
              <a:gd name="connsiteY1" fmla="*/ 421421 h 3944911"/>
              <a:gd name="connsiteX2" fmla="*/ 271480 w 2924174"/>
              <a:gd name="connsiteY2" fmla="*/ 149941 h 3944911"/>
              <a:gd name="connsiteX3" fmla="*/ 489488 w 2924174"/>
              <a:gd name="connsiteY3" fmla="*/ 149941 h 3944911"/>
              <a:gd name="connsiteX4" fmla="*/ 576454 w 2924174"/>
              <a:gd name="connsiteY4" fmla="*/ 0 h 3944911"/>
              <a:gd name="connsiteX5" fmla="*/ 663419 w 2924174"/>
              <a:gd name="connsiteY5" fmla="*/ 149941 h 3944911"/>
              <a:gd name="connsiteX6" fmla="*/ 2652694 w 2924174"/>
              <a:gd name="connsiteY6" fmla="*/ 149941 h 3944911"/>
              <a:gd name="connsiteX7" fmla="*/ 2924174 w 2924174"/>
              <a:gd name="connsiteY7" fmla="*/ 421421 h 3944911"/>
              <a:gd name="connsiteX8" fmla="*/ 2924174 w 2924174"/>
              <a:gd name="connsiteY8" fmla="*/ 3673430 h 3944911"/>
              <a:gd name="connsiteX9" fmla="*/ 2652694 w 2924174"/>
              <a:gd name="connsiteY9" fmla="*/ 3944911 h 3944911"/>
              <a:gd name="connsiteX10" fmla="*/ 271480 w 2924174"/>
              <a:gd name="connsiteY10" fmla="*/ 3944911 h 3944911"/>
              <a:gd name="connsiteX11" fmla="*/ 0 w 2924174"/>
              <a:gd name="connsiteY11" fmla="*/ 3673430 h 394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24174" h="3944911">
                <a:moveTo>
                  <a:pt x="0" y="3673430"/>
                </a:moveTo>
                <a:lnTo>
                  <a:pt x="0" y="421421"/>
                </a:lnTo>
                <a:cubicBezTo>
                  <a:pt x="0" y="271487"/>
                  <a:pt x="121546" y="149941"/>
                  <a:pt x="271480" y="149941"/>
                </a:cubicBezTo>
                <a:lnTo>
                  <a:pt x="489488" y="149941"/>
                </a:lnTo>
                <a:lnTo>
                  <a:pt x="576454" y="0"/>
                </a:lnTo>
                <a:lnTo>
                  <a:pt x="663419" y="149941"/>
                </a:lnTo>
                <a:lnTo>
                  <a:pt x="2652694" y="149941"/>
                </a:lnTo>
                <a:cubicBezTo>
                  <a:pt x="2802628" y="149941"/>
                  <a:pt x="2924174" y="271487"/>
                  <a:pt x="2924174" y="421421"/>
                </a:cubicBezTo>
                <a:lnTo>
                  <a:pt x="2924174" y="3673430"/>
                </a:lnTo>
                <a:cubicBezTo>
                  <a:pt x="2924174" y="3823364"/>
                  <a:pt x="2802628" y="3944911"/>
                  <a:pt x="2652694" y="3944911"/>
                </a:cubicBezTo>
                <a:lnTo>
                  <a:pt x="271480" y="3944911"/>
                </a:lnTo>
                <a:cubicBezTo>
                  <a:pt x="121546" y="3944911"/>
                  <a:pt x="0" y="3823364"/>
                  <a:pt x="0" y="3673430"/>
                </a:cubicBezTo>
                <a:close/>
              </a:path>
            </a:pathLst>
          </a:custGeom>
          <a:noFill/>
          <a:ln w="44450">
            <a:solidFill>
              <a:srgbClr val="409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105号-简雅黑" panose="00000500000000000000" charset="-122"/>
              <a:ea typeface="字魂105号-简雅黑" panose="00000500000000000000" charset="-122"/>
              <a:cs typeface="+mn-cs"/>
            </a:endParaRPr>
          </a:p>
        </p:txBody>
      </p:sp>
      <p:sp>
        <p:nvSpPr>
          <p:cNvPr id="7" name="Rectangle 6"/>
          <p:cNvSpPr/>
          <p:nvPr/>
        </p:nvSpPr>
        <p:spPr>
          <a:xfrm>
            <a:off x="2775868" y="3185760"/>
            <a:ext cx="8755264" cy="295465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Dựa vào </a:t>
            </a:r>
            <a:r>
              <a:rPr kumimoji="0" lang="vi-VN" sz="24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dàn ý đã lập ở hoạt động Viết</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em hãy thuật lại hoạt động trải nghiệm theo yêu cầu.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Khi nói, cần thể hiện cảm xúc của mình qua giọng nói, cử chỉ, điệu bộ,... để người nghe cảm nhận được hoạt động trải nghiệm đó thực sự đáng nhớ đối với em.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Để làm bật nội dung của hoạt động trải nghiệm em đã tham gia, có thể kết hợp sử dụng tranh ảnh, sơ đồ, đồ vật,...</a:t>
            </a:r>
            <a:r>
              <a:rPr kumimoji="0" lang="vi-VN" sz="1800" b="0" i="0" u="none" strike="noStrike" kern="1200" cap="none" spc="0" normalizeH="0" baseline="0" noProof="0" dirty="0">
                <a:ln>
                  <a:noFill/>
                </a:ln>
                <a:solidFill>
                  <a:srgbClr val="000000"/>
                </a:solidFill>
                <a:effectLst/>
                <a:uLnTx/>
                <a:uFillTx/>
                <a:latin typeface="OpenSans"/>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等线"/>
              <a:ea typeface="+mn-ea"/>
              <a:cs typeface="+mn-cs"/>
            </a:endParaRPr>
          </a:p>
        </p:txBody>
      </p:sp>
      <p:sp>
        <p:nvSpPr>
          <p:cNvPr id="9" name="TextBox 8"/>
          <p:cNvSpPr txBox="1"/>
          <p:nvPr/>
        </p:nvSpPr>
        <p:spPr>
          <a:xfrm>
            <a:off x="5593542" y="2576069"/>
            <a:ext cx="176414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1. NÓI</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81414577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35"/>
          <p:cNvPicPr>
            <a:picLocks noChangeAspect="1"/>
          </p:cNvPicPr>
          <p:nvPr/>
        </p:nvPicPr>
        <p:blipFill>
          <a:blip r:embed="rId2"/>
          <a:stretch>
            <a:fillRect/>
          </a:stretch>
        </p:blipFill>
        <p:spPr>
          <a:xfrm>
            <a:off x="0" y="0"/>
            <a:ext cx="12182475" cy="5796915"/>
          </a:xfrm>
          <a:prstGeom prst="rect">
            <a:avLst/>
          </a:prstGeom>
        </p:spPr>
      </p:pic>
      <p:pic>
        <p:nvPicPr>
          <p:cNvPr id="5" name="图片 4" descr="34"/>
          <p:cNvPicPr>
            <a:picLocks noChangeAspect="1"/>
          </p:cNvPicPr>
          <p:nvPr/>
        </p:nvPicPr>
        <p:blipFill>
          <a:blip r:embed="rId3"/>
          <a:stretch>
            <a:fillRect/>
          </a:stretch>
        </p:blipFill>
        <p:spPr>
          <a:xfrm>
            <a:off x="0" y="3247390"/>
            <a:ext cx="12182475" cy="3664585"/>
          </a:xfrm>
          <a:prstGeom prst="rect">
            <a:avLst/>
          </a:prstGeom>
        </p:spPr>
      </p:pic>
      <p:grpSp>
        <p:nvGrpSpPr>
          <p:cNvPr id="3" name="Group 2"/>
          <p:cNvGrpSpPr/>
          <p:nvPr/>
        </p:nvGrpSpPr>
        <p:grpSpPr>
          <a:xfrm>
            <a:off x="3489117" y="3272407"/>
            <a:ext cx="5581731" cy="3716305"/>
            <a:chOff x="2620437" y="1941519"/>
            <a:chExt cx="6785966" cy="5039949"/>
          </a:xfrm>
        </p:grpSpPr>
        <p:pic>
          <p:nvPicPr>
            <p:cNvPr id="12" name="Picture 11">
              <a:extLst>
                <a:ext uri="{FF2B5EF4-FFF2-40B4-BE49-F238E27FC236}">
                  <a16:creationId xmlns:a16="http://schemas.microsoft.com/office/drawing/2014/main" id="{4C236A29-BDB1-9AE8-A2ED-171B09B26720}"/>
                </a:ext>
              </a:extLst>
            </p:cNvPr>
            <p:cNvPicPr>
              <a:picLocks noChangeAspect="1"/>
            </p:cNvPicPr>
            <p:nvPr/>
          </p:nvPicPr>
          <p:blipFill rotWithShape="1">
            <a:blip r:embed="rId4"/>
            <a:srcRect r="57164"/>
            <a:stretch/>
          </p:blipFill>
          <p:spPr>
            <a:xfrm>
              <a:off x="2620437" y="1941519"/>
              <a:ext cx="3841060" cy="5039949"/>
            </a:xfrm>
            <a:prstGeom prst="rect">
              <a:avLst/>
            </a:prstGeom>
          </p:spPr>
        </p:pic>
        <p:pic>
          <p:nvPicPr>
            <p:cNvPr id="13" name="Picture 12">
              <a:extLst>
                <a:ext uri="{FF2B5EF4-FFF2-40B4-BE49-F238E27FC236}">
                  <a16:creationId xmlns:a16="http://schemas.microsoft.com/office/drawing/2014/main" id="{F3982F99-2B72-6355-3301-8FEE155BFAD7}"/>
                </a:ext>
              </a:extLst>
            </p:cNvPr>
            <p:cNvPicPr>
              <a:picLocks noChangeAspect="1"/>
            </p:cNvPicPr>
            <p:nvPr/>
          </p:nvPicPr>
          <p:blipFill rotWithShape="1">
            <a:blip r:embed="rId4"/>
            <a:srcRect l="54148" t="519" r="3016" b="-519"/>
            <a:stretch/>
          </p:blipFill>
          <p:spPr>
            <a:xfrm>
              <a:off x="6001407" y="1941519"/>
              <a:ext cx="3404996" cy="5039949"/>
            </a:xfrm>
            <a:prstGeom prst="rect">
              <a:avLst/>
            </a:prstGeom>
          </p:spPr>
        </p:pic>
      </p:grpSp>
      <p:pic>
        <p:nvPicPr>
          <p:cNvPr id="10" name="Picture 9"/>
          <p:cNvPicPr>
            <a:picLocks noChangeAspect="1"/>
          </p:cNvPicPr>
          <p:nvPr/>
        </p:nvPicPr>
        <p:blipFill>
          <a:blip r:embed="rId5"/>
          <a:stretch>
            <a:fillRect/>
          </a:stretch>
        </p:blipFill>
        <p:spPr>
          <a:xfrm>
            <a:off x="1997418" y="51397"/>
            <a:ext cx="8187638" cy="2225233"/>
          </a:xfrm>
          <a:prstGeom prst="rect">
            <a:avLst/>
          </a:prstGeom>
        </p:spPr>
      </p:pic>
      <p:sp>
        <p:nvSpPr>
          <p:cNvPr id="24" name="Rectangle 23"/>
          <p:cNvSpPr/>
          <p:nvPr/>
        </p:nvSpPr>
        <p:spPr>
          <a:xfrm>
            <a:off x="1746334" y="1039930"/>
            <a:ext cx="9430325"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Hai bạn cùng bàn hãy nói cho nhau nghe về</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trải nghiệm của bản thân nhé!</a:t>
            </a:r>
            <a:endPar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5" name="Title 1">
            <a:extLst>
              <a:ext uri="{FF2B5EF4-FFF2-40B4-BE49-F238E27FC236}">
                <a16:creationId xmlns:a16="http://schemas.microsoft.com/office/drawing/2014/main" id="{6AA5128D-EAF5-483C-871A-4BFED87FD86D}"/>
              </a:ext>
            </a:extLst>
          </p:cNvPr>
          <p:cNvSpPr txBox="1">
            <a:spLocks/>
          </p:cNvSpPr>
          <p:nvPr/>
        </p:nvSpPr>
        <p:spPr>
          <a:xfrm>
            <a:off x="9701315" y="576562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err="1">
                <a:ln>
                  <a:noFill/>
                </a:ln>
                <a:solidFill>
                  <a:srgbClr val="50AE47"/>
                </a:solidFill>
                <a:effectLst/>
                <a:uLnTx/>
                <a:uFillTx/>
                <a:latin typeface="#9Slide07 HoneyCream" pitchFamily="2" charset="0"/>
                <a:ea typeface="+mj-ea"/>
                <a:cs typeface="+mj-cs"/>
              </a:rPr>
              <a:t>Măng</a:t>
            </a:r>
            <a:r>
              <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97516956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down)">
                                      <p:cBhvr>
                                        <p:cTn id="1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532</Words>
  <Application>Microsoft Office PowerPoint</Application>
  <PresentationFormat>Widescreen</PresentationFormat>
  <Paragraphs>43</Paragraphs>
  <Slides>13</Slides>
  <Notes>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13</vt:i4>
      </vt:variant>
    </vt:vector>
  </HeadingPairs>
  <TitlesOfParts>
    <vt:vector size="23" baseType="lpstr">
      <vt:lpstr>等线</vt:lpstr>
      <vt:lpstr>#9Slide07 HoneyCream</vt:lpstr>
      <vt:lpstr>Arial</vt:lpstr>
      <vt:lpstr>Calibri</vt:lpstr>
      <vt:lpstr>Calibri Light</vt:lpstr>
      <vt:lpstr>Cambria</vt:lpstr>
      <vt:lpstr>OpenSans</vt:lpstr>
      <vt:lpstr>Times New Roman</vt:lpstr>
      <vt:lpstr>字魂105号-简雅黑</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4</cp:revision>
  <dcterms:created xsi:type="dcterms:W3CDTF">2023-09-08T03:53:36Z</dcterms:created>
  <dcterms:modified xsi:type="dcterms:W3CDTF">2024-10-03T07:36:22Z</dcterms:modified>
</cp:coreProperties>
</file>