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7" r:id="rId2"/>
    <p:sldId id="258" r:id="rId3"/>
    <p:sldId id="261" r:id="rId4"/>
    <p:sldId id="290" r:id="rId5"/>
    <p:sldId id="291" r:id="rId6"/>
    <p:sldId id="292" r:id="rId7"/>
    <p:sldId id="293" r:id="rId8"/>
    <p:sldId id="260" r:id="rId9"/>
    <p:sldId id="296" r:id="rId10"/>
    <p:sldId id="298" r:id="rId11"/>
    <p:sldId id="283" r:id="rId12"/>
    <p:sldId id="299" r:id="rId13"/>
    <p:sldId id="301" r:id="rId14"/>
    <p:sldId id="302" r:id="rId15"/>
    <p:sldId id="285" r:id="rId16"/>
    <p:sldId id="286" r:id="rId17"/>
  </p:sldIdLst>
  <p:sldSz cx="12192000" cy="6858000"/>
  <p:notesSz cx="6858000" cy="9144000"/>
  <p:embeddedFontLst>
    <p:embeddedFont>
      <p:font typeface="等线" panose="02010600030101010101" pitchFamily="2" charset="-122"/>
      <p:regular r:id="rId18"/>
      <p:bold r:id="rId19"/>
    </p:embeddedFont>
    <p:embeddedFont>
      <p:font typeface="微软雅黑" panose="020B0503020204020204" pitchFamily="34" charset="-122"/>
      <p:regular r:id="rId20"/>
      <p:bold r:id="rId21"/>
    </p:embeddedFont>
    <p:embeddedFont>
      <p:font typeface="#9Slide07 HoneyCream" panose="020B0604020202020204" charset="0"/>
      <p:regular r:id="rId22"/>
    </p:embeddedFont>
    <p:embeddedFont>
      <p:font typeface="#9Slide07 SVNZiclets" panose="020B0604020202020204" charset="0"/>
      <p:regular r:id="rId23"/>
      <p:bold r:id="rId24"/>
      <p:italic r:id="rId25"/>
      <p:boldItalic r:id="rId26"/>
    </p:embeddedFont>
    <p:embeddedFont>
      <p:font typeface="Cambria" panose="02040503050406030204" pitchFamily="18"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34" autoAdjust="0"/>
    <p:restoredTop sz="94660"/>
  </p:normalViewPr>
  <p:slideViewPr>
    <p:cSldViewPr snapToGrid="0">
      <p:cViewPr varScale="1">
        <p:scale>
          <a:sx n="83" d="100"/>
          <a:sy n="83" d="100"/>
        </p:scale>
        <p:origin x="33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8.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矩形 7"/>
          <p:cNvSpPr/>
          <p:nvPr userDrawn="1"/>
        </p:nvSpPr>
        <p:spPr>
          <a:xfrm>
            <a:off x="276224" y="302419"/>
            <a:ext cx="11639550" cy="6253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cs typeface="+mn-cs"/>
            </a:endParaRPr>
          </a:p>
        </p:txBody>
      </p:sp>
    </p:spTree>
    <p:extLst>
      <p:ext uri="{BB962C8B-B14F-4D97-AF65-F5344CB8AC3E}">
        <p14:creationId xmlns:p14="http://schemas.microsoft.com/office/powerpoint/2010/main" val="903305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265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16/10/2024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25773099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5"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pic>
        <p:nvPicPr>
          <p:cNvPr id="4" name="Picture 3"/>
          <p:cNvPicPr>
            <a:picLocks noChangeAspect="1"/>
          </p:cNvPicPr>
          <p:nvPr userDrawn="1"/>
        </p:nvPicPr>
        <p:blipFill>
          <a:blip r:embed="rId6"/>
          <a:stretch>
            <a:fillRect/>
          </a:stretch>
        </p:blipFill>
        <p:spPr>
          <a:xfrm>
            <a:off x="-5112616" y="-1247833"/>
            <a:ext cx="17680425" cy="14586162"/>
          </a:xfrm>
          <a:prstGeom prst="rect">
            <a:avLst/>
          </a:prstGeom>
        </p:spPr>
      </p:pic>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6"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2907888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3.wav"/><Relationship Id="rId7"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8.png"/><Relationship Id="rId7" Type="http://schemas.openxmlformats.org/officeDocument/2006/relationships/image" Target="../media/image13.sv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8.png"/><Relationship Id="rId7" Type="http://schemas.openxmlformats.org/officeDocument/2006/relationships/image" Target="../media/image13.sv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4655" y="2704010"/>
            <a:ext cx="4852747" cy="4852747"/>
          </a:xfrm>
          <a:prstGeom prst="rect">
            <a:avLst/>
          </a:prstGeom>
        </p:spPr>
      </p:pic>
      <p:pic>
        <p:nvPicPr>
          <p:cNvPr id="5" name="Picture 4">
            <a:extLst>
              <a:ext uri="{FF2B5EF4-FFF2-40B4-BE49-F238E27FC236}">
                <a16:creationId xmlns:a16="http://schemas.microsoft.com/office/drawing/2014/main" id="{71720B60-D660-B162-D3C1-B39AC0CCF9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99" y="-33844"/>
            <a:ext cx="1576290" cy="1576290"/>
          </a:xfrm>
          <a:prstGeom prst="rect">
            <a:avLst/>
          </a:prstGeom>
        </p:spPr>
      </p:pic>
      <p:pic>
        <p:nvPicPr>
          <p:cNvPr id="13" name="Picture 12"/>
          <p:cNvPicPr>
            <a:picLocks noChangeAspect="1"/>
          </p:cNvPicPr>
          <p:nvPr/>
        </p:nvPicPr>
        <p:blipFill>
          <a:blip r:embed="rId5"/>
          <a:stretch>
            <a:fillRect/>
          </a:stretch>
        </p:blipFill>
        <p:spPr>
          <a:xfrm>
            <a:off x="1636200" y="1221018"/>
            <a:ext cx="8264766" cy="3909365"/>
          </a:xfrm>
          <a:prstGeom prst="rect">
            <a:avLst/>
          </a:prstGeom>
        </p:spPr>
      </p:pic>
      <p:pic>
        <p:nvPicPr>
          <p:cNvPr id="15" name="Picture 14"/>
          <p:cNvPicPr>
            <a:picLocks noChangeAspect="1"/>
          </p:cNvPicPr>
          <p:nvPr/>
        </p:nvPicPr>
        <p:blipFill>
          <a:blip r:embed="rId6"/>
          <a:stretch>
            <a:fillRect/>
          </a:stretch>
        </p:blipFill>
        <p:spPr>
          <a:xfrm>
            <a:off x="4236312" y="71490"/>
            <a:ext cx="2987299" cy="1365622"/>
          </a:xfrm>
          <a:prstGeom prst="rect">
            <a:avLst/>
          </a:prstGeom>
        </p:spPr>
      </p:pic>
      <p:pic>
        <p:nvPicPr>
          <p:cNvPr id="6" name="Picture 5"/>
          <p:cNvPicPr>
            <a:picLocks noChangeAspect="1"/>
          </p:cNvPicPr>
          <p:nvPr/>
        </p:nvPicPr>
        <p:blipFill>
          <a:blip r:embed="rId7"/>
          <a:stretch>
            <a:fillRect/>
          </a:stretch>
        </p:blipFill>
        <p:spPr>
          <a:xfrm>
            <a:off x="6254341" y="4437836"/>
            <a:ext cx="2060627" cy="1182727"/>
          </a:xfrm>
          <a:prstGeom prst="rect">
            <a:avLst/>
          </a:prstGeom>
        </p:spPr>
      </p:pic>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020518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134" y="900247"/>
            <a:ext cx="5495043" cy="5602790"/>
          </a:xfrm>
          <a:prstGeom prst="rect">
            <a:avLst/>
          </a:prstGeom>
        </p:spPr>
      </p:pic>
      <p:pic>
        <p:nvPicPr>
          <p:cNvPr id="6" name="Picture 5"/>
          <p:cNvPicPr>
            <a:picLocks noChangeAspect="1"/>
          </p:cNvPicPr>
          <p:nvPr/>
        </p:nvPicPr>
        <p:blipFill>
          <a:blip r:embed="rId3"/>
          <a:stretch>
            <a:fillRect/>
          </a:stretch>
        </p:blipFill>
        <p:spPr>
          <a:xfrm>
            <a:off x="5521782" y="1058704"/>
            <a:ext cx="6876884" cy="4767485"/>
          </a:xfrm>
          <a:prstGeom prst="rect">
            <a:avLst/>
          </a:prstGeom>
        </p:spPr>
      </p:pic>
    </p:spTree>
    <p:extLst>
      <p:ext uri="{BB962C8B-B14F-4D97-AF65-F5344CB8AC3E}">
        <p14:creationId xmlns:p14="http://schemas.microsoft.com/office/powerpoint/2010/main" val="3948962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id="{FF6024D7-54A8-0935-0E31-935975D6B24F}"/>
              </a:ext>
            </a:extLst>
          </p:cNvPr>
          <p:cNvGrpSpPr/>
          <p:nvPr/>
        </p:nvGrpSpPr>
        <p:grpSpPr>
          <a:xfrm>
            <a:off x="3465307" y="400341"/>
            <a:ext cx="4368820" cy="1011745"/>
            <a:chOff x="6697" y="2653"/>
            <a:chExt cx="5278" cy="1635"/>
          </a:xfrm>
        </p:grpSpPr>
        <p:sp>
          <p:nvSpPr>
            <p:cNvPr id="3" name="圆角矩形 7">
              <a:extLst>
                <a:ext uri="{FF2B5EF4-FFF2-40B4-BE49-F238E27FC236}">
                  <a16:creationId xmlns:a16="http://schemas.microsoft.com/office/drawing/2014/main" id="{D536D507-0D48-6466-681C-1E0EA526AB57}"/>
                </a:ext>
              </a:extLst>
            </p:cNvPr>
            <p:cNvSpPr/>
            <p:nvPr/>
          </p:nvSpPr>
          <p:spPr>
            <a:xfrm>
              <a:off x="6905" y="2653"/>
              <a:ext cx="4862" cy="1635"/>
            </a:xfrm>
            <a:prstGeom prst="roundRect">
              <a:avLst>
                <a:gd name="adj" fmla="val 50000"/>
              </a:avLst>
            </a:prstGeom>
            <a:solidFill>
              <a:srgbClr val="FF6699"/>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4" name="文本框 8">
              <a:extLst>
                <a:ext uri="{FF2B5EF4-FFF2-40B4-BE49-F238E27FC236}">
                  <a16:creationId xmlns:a16="http://schemas.microsoft.com/office/drawing/2014/main" id="{6DDA4E0E-6921-572C-A4E3-C325146BC1F1}"/>
                </a:ext>
              </a:extLst>
            </p:cNvPr>
            <p:cNvSpPr txBox="1"/>
            <p:nvPr/>
          </p:nvSpPr>
          <p:spPr>
            <a:xfrm>
              <a:off x="6697"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1048871" y="1707776"/>
            <a:ext cx="9883588" cy="2308324"/>
          </a:xfrm>
          <a:prstGeom prst="rect">
            <a:avLst/>
          </a:prstGeom>
          <a:solidFill>
            <a:schemeClr val="bg1">
              <a:alpha val="90000"/>
            </a:schemeClr>
          </a:solidFill>
        </p:spPr>
        <p:txBody>
          <a:bodyPr wrap="square" rtlCol="0">
            <a:spAutoFit/>
          </a:bodyPr>
          <a:lstStyle/>
          <a:p>
            <a:pPr algn="just"/>
            <a:r>
              <a:rPr lang="en-US" sz="3600" b="1" i="1">
                <a:latin typeface="Cambria" panose="02040503050406030204" pitchFamily="18" charset="0"/>
                <a:ea typeface="Cambria" panose="02040503050406030204" pitchFamily="18" charset="0"/>
              </a:rPr>
              <a:t>Nếu những người xung quanh em gặp khó khăn, em cần biết thể hiện sự quan tâm, cảm thông, chia sẻ bằng lời nói và việc làm phù hợp với khả năng để giúp đỡ họ trong cuộc sống.</a:t>
            </a:r>
            <a:endParaRPr lang="en-US" sz="36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7859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id="{FF6024D7-54A8-0935-0E31-935975D6B24F}"/>
              </a:ext>
            </a:extLst>
          </p:cNvPr>
          <p:cNvGrpSpPr/>
          <p:nvPr/>
        </p:nvGrpSpPr>
        <p:grpSpPr>
          <a:xfrm>
            <a:off x="3465307" y="400341"/>
            <a:ext cx="4368820" cy="1011745"/>
            <a:chOff x="6697" y="2653"/>
            <a:chExt cx="5278" cy="1635"/>
          </a:xfrm>
        </p:grpSpPr>
        <p:sp>
          <p:nvSpPr>
            <p:cNvPr id="3" name="圆角矩形 7">
              <a:extLst>
                <a:ext uri="{FF2B5EF4-FFF2-40B4-BE49-F238E27FC236}">
                  <a16:creationId xmlns:a16="http://schemas.microsoft.com/office/drawing/2014/main" id="{D536D507-0D48-6466-681C-1E0EA526AB57}"/>
                </a:ext>
              </a:extLst>
            </p:cNvPr>
            <p:cNvSpPr/>
            <p:nvPr/>
          </p:nvSpPr>
          <p:spPr>
            <a:xfrm>
              <a:off x="6905" y="2653"/>
              <a:ext cx="4862" cy="1635"/>
            </a:xfrm>
            <a:prstGeom prst="roundRect">
              <a:avLst>
                <a:gd name="adj" fmla="val 50000"/>
              </a:avLst>
            </a:prstGeom>
            <a:solidFill>
              <a:srgbClr val="FF6699"/>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4" name="文本框 8">
              <a:extLst>
                <a:ext uri="{FF2B5EF4-FFF2-40B4-BE49-F238E27FC236}">
                  <a16:creationId xmlns:a16="http://schemas.microsoft.com/office/drawing/2014/main" id="{6DDA4E0E-6921-572C-A4E3-C325146BC1F1}"/>
                </a:ext>
              </a:extLst>
            </p:cNvPr>
            <p:cNvSpPr txBox="1"/>
            <p:nvPr/>
          </p:nvSpPr>
          <p:spPr>
            <a:xfrm>
              <a:off x="6697"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1048871" y="1707776"/>
            <a:ext cx="9883588" cy="2554545"/>
          </a:xfrm>
          <a:prstGeom prst="rect">
            <a:avLst/>
          </a:prstGeom>
          <a:solidFill>
            <a:schemeClr val="bg1">
              <a:alpha val="90000"/>
            </a:schemeClr>
          </a:solidFill>
        </p:spPr>
        <p:txBody>
          <a:bodyPr wrap="square" rtlCol="0">
            <a:spAutoFit/>
          </a:bodyPr>
          <a:lstStyle/>
          <a:p>
            <a:pPr algn="just"/>
            <a:r>
              <a:rPr lang="en-US" sz="3200" b="1" i="1">
                <a:latin typeface="Cambria" panose="02040503050406030204" pitchFamily="18" charset="0"/>
                <a:ea typeface="Cambria" panose="02040503050406030204" pitchFamily="18" charset="0"/>
              </a:rPr>
              <a:t>  Đối với những người đang gặp khó khăn, sự cảm thông giúp đỡ sẻ chia sẽ giúp họ vượt qua nghịch cảnh trong cuộc sống, giúp họ vơi bớt đi những mất mát hay tổn thương. Nhờ có sự đồng cảm và sẻ chia, con người sẽ xích lại gần nhau hơn. </a:t>
            </a:r>
            <a:endParaRPr lang="en-US" sz="32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0222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7017" y="199541"/>
            <a:ext cx="10815241" cy="6108721"/>
          </a:xfrm>
          <a:prstGeom prst="rect">
            <a:avLst/>
          </a:prstGeom>
        </p:spPr>
      </p:pic>
    </p:spTree>
    <p:extLst>
      <p:ext uri="{BB962C8B-B14F-4D97-AF65-F5344CB8AC3E}">
        <p14:creationId xmlns:p14="http://schemas.microsoft.com/office/powerpoint/2010/main" val="393291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90550" y="671332"/>
            <a:ext cx="11239500" cy="5943477"/>
          </a:xfrm>
          <a:prstGeom prst="roundRect">
            <a:avLst>
              <a:gd name="adj" fmla="val 4439"/>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681" y="0"/>
            <a:ext cx="2853494" cy="1990725"/>
          </a:xfrm>
          <a:prstGeom prst="rect">
            <a:avLst/>
          </a:prstGeom>
        </p:spPr>
      </p:pic>
      <p:sp>
        <p:nvSpPr>
          <p:cNvPr id="7" name="TextBox 6"/>
          <p:cNvSpPr txBox="1"/>
          <p:nvPr/>
        </p:nvSpPr>
        <p:spPr>
          <a:xfrm rot="542452">
            <a:off x="892666" y="395197"/>
            <a:ext cx="556563" cy="1200329"/>
          </a:xfrm>
          <a:prstGeom prst="rect">
            <a:avLst/>
          </a:prstGeom>
          <a:noFill/>
        </p:spPr>
        <p:txBody>
          <a:bodyPr wrap="none" rtlCol="0">
            <a:spAutoFit/>
          </a:bodyPr>
          <a:lstStyle/>
          <a:p>
            <a:r>
              <a:rPr lang="en-US" sz="7200" dirty="0">
                <a:ln w="28575">
                  <a:solidFill>
                    <a:schemeClr val="tx1">
                      <a:lumMod val="85000"/>
                      <a:lumOff val="15000"/>
                    </a:schemeClr>
                  </a:solidFill>
                </a:ln>
                <a:solidFill>
                  <a:schemeClr val="accent2">
                    <a:lumMod val="60000"/>
                    <a:lumOff val="40000"/>
                  </a:schemeClr>
                </a:solidFill>
                <a:latin typeface="#9Slide07 SVNZiclets" panose="02000603000000000000" pitchFamily="2" charset="0"/>
              </a:rPr>
              <a:t>1</a:t>
            </a:r>
          </a:p>
        </p:txBody>
      </p:sp>
      <p:sp>
        <p:nvSpPr>
          <p:cNvPr id="8" name="TextBox 7"/>
          <p:cNvSpPr txBox="1"/>
          <p:nvPr/>
        </p:nvSpPr>
        <p:spPr>
          <a:xfrm>
            <a:off x="2414702" y="769231"/>
            <a:ext cx="9415348" cy="3416320"/>
          </a:xfrm>
          <a:prstGeom prst="rect">
            <a:avLst/>
          </a:prstGeom>
          <a:noFill/>
        </p:spPr>
        <p:txBody>
          <a:bodyPr wrap="square" rtlCol="0">
            <a:spAutoFit/>
          </a:bodyPr>
          <a:lstStyle/>
          <a:p>
            <a:r>
              <a:rPr lang="en-US" sz="3600" b="1" dirty="0" err="1">
                <a:solidFill>
                  <a:schemeClr val="accent2">
                    <a:lumMod val="75000"/>
                  </a:schemeClr>
                </a:solidFill>
              </a:rPr>
              <a:t>Kể</a:t>
            </a:r>
            <a:r>
              <a:rPr lang="en-US" sz="3600" b="1" dirty="0">
                <a:solidFill>
                  <a:schemeClr val="accent2">
                    <a:lumMod val="75000"/>
                  </a:schemeClr>
                </a:solidFill>
              </a:rPr>
              <a:t> </a:t>
            </a:r>
            <a:r>
              <a:rPr lang="en-US" sz="3600" b="1" dirty="0" err="1">
                <a:solidFill>
                  <a:schemeClr val="accent2">
                    <a:lumMod val="75000"/>
                  </a:schemeClr>
                </a:solidFill>
              </a:rPr>
              <a:t>về</a:t>
            </a:r>
            <a:r>
              <a:rPr lang="en-US" sz="3600" b="1" dirty="0">
                <a:solidFill>
                  <a:schemeClr val="accent2">
                    <a:lumMod val="75000"/>
                  </a:schemeClr>
                </a:solidFill>
              </a:rPr>
              <a:t> </a:t>
            </a:r>
            <a:r>
              <a:rPr lang="en-US" sz="3600" b="1" dirty="0" err="1">
                <a:solidFill>
                  <a:schemeClr val="accent2">
                    <a:lumMod val="75000"/>
                  </a:schemeClr>
                </a:solidFill>
              </a:rPr>
              <a:t>một</a:t>
            </a:r>
            <a:r>
              <a:rPr lang="en-US" sz="3600" b="1" dirty="0">
                <a:solidFill>
                  <a:schemeClr val="accent2">
                    <a:lumMod val="75000"/>
                  </a:schemeClr>
                </a:solidFill>
              </a:rPr>
              <a:t> </a:t>
            </a:r>
            <a:r>
              <a:rPr lang="en-US" sz="3600" b="1" dirty="0" err="1">
                <a:solidFill>
                  <a:schemeClr val="accent2">
                    <a:lumMod val="75000"/>
                  </a:schemeClr>
                </a:solidFill>
              </a:rPr>
              <a:t>người</a:t>
            </a:r>
            <a:r>
              <a:rPr lang="en-US" sz="3600" b="1" dirty="0">
                <a:solidFill>
                  <a:schemeClr val="accent2">
                    <a:lumMod val="75000"/>
                  </a:schemeClr>
                </a:solidFill>
              </a:rPr>
              <a:t> </a:t>
            </a:r>
            <a:r>
              <a:rPr lang="en-US" sz="3600" b="1" dirty="0" err="1">
                <a:solidFill>
                  <a:schemeClr val="accent2">
                    <a:lumMod val="75000"/>
                  </a:schemeClr>
                </a:solidFill>
              </a:rPr>
              <a:t>có</a:t>
            </a:r>
            <a:r>
              <a:rPr lang="en-US" sz="3600" b="1" dirty="0">
                <a:solidFill>
                  <a:schemeClr val="accent2">
                    <a:lumMod val="75000"/>
                  </a:schemeClr>
                </a:solidFill>
              </a:rPr>
              <a:t> </a:t>
            </a:r>
            <a:r>
              <a:rPr lang="en-US" sz="3600" b="1" dirty="0" err="1">
                <a:solidFill>
                  <a:schemeClr val="accent2">
                    <a:lumMod val="75000"/>
                  </a:schemeClr>
                </a:solidFill>
              </a:rPr>
              <a:t>hoàn</a:t>
            </a:r>
            <a:r>
              <a:rPr lang="en-US" sz="3600" b="1" dirty="0">
                <a:solidFill>
                  <a:schemeClr val="accent2">
                    <a:lumMod val="75000"/>
                  </a:schemeClr>
                </a:solidFill>
              </a:rPr>
              <a:t> </a:t>
            </a:r>
            <a:r>
              <a:rPr lang="en-US" sz="3600" b="1" dirty="0" err="1">
                <a:solidFill>
                  <a:schemeClr val="accent2">
                    <a:lumMod val="75000"/>
                  </a:schemeClr>
                </a:solidFill>
              </a:rPr>
              <a:t>cảnh</a:t>
            </a:r>
            <a:r>
              <a:rPr lang="en-US" sz="3600" b="1" dirty="0">
                <a:solidFill>
                  <a:schemeClr val="accent2">
                    <a:lumMod val="75000"/>
                  </a:schemeClr>
                </a:solidFill>
              </a:rPr>
              <a:t> </a:t>
            </a:r>
            <a:r>
              <a:rPr lang="en-US" sz="3600" b="1" dirty="0" err="1">
                <a:solidFill>
                  <a:schemeClr val="accent2">
                    <a:lumMod val="75000"/>
                  </a:schemeClr>
                </a:solidFill>
              </a:rPr>
              <a:t>khó</a:t>
            </a:r>
            <a:r>
              <a:rPr lang="en-US" sz="3600" b="1" dirty="0">
                <a:solidFill>
                  <a:schemeClr val="accent2">
                    <a:lumMod val="75000"/>
                  </a:schemeClr>
                </a:solidFill>
              </a:rPr>
              <a:t> </a:t>
            </a:r>
            <a:r>
              <a:rPr lang="en-US" sz="3600" b="1" dirty="0" err="1">
                <a:solidFill>
                  <a:schemeClr val="accent2">
                    <a:lumMod val="75000"/>
                  </a:schemeClr>
                </a:solidFill>
              </a:rPr>
              <a:t>khăn</a:t>
            </a:r>
            <a:r>
              <a:rPr lang="en-US" sz="3600" b="1" dirty="0">
                <a:solidFill>
                  <a:schemeClr val="accent2">
                    <a:lumMod val="75000"/>
                  </a:schemeClr>
                </a:solidFill>
              </a:rPr>
              <a:t> </a:t>
            </a:r>
            <a:r>
              <a:rPr lang="en-US" sz="3600" b="1" dirty="0" err="1">
                <a:solidFill>
                  <a:schemeClr val="accent2">
                    <a:lumMod val="75000"/>
                  </a:schemeClr>
                </a:solidFill>
              </a:rPr>
              <a:t>mà</a:t>
            </a:r>
            <a:r>
              <a:rPr lang="en-US" sz="3600" b="1" dirty="0">
                <a:solidFill>
                  <a:schemeClr val="accent2">
                    <a:lumMod val="75000"/>
                  </a:schemeClr>
                </a:solidFill>
              </a:rPr>
              <a:t> </a:t>
            </a:r>
            <a:r>
              <a:rPr lang="en-US" sz="3600" b="1" dirty="0" err="1">
                <a:solidFill>
                  <a:schemeClr val="accent2">
                    <a:lumMod val="75000"/>
                  </a:schemeClr>
                </a:solidFill>
              </a:rPr>
              <a:t>em</a:t>
            </a:r>
            <a:r>
              <a:rPr lang="en-US" sz="3600" b="1" dirty="0">
                <a:solidFill>
                  <a:schemeClr val="accent2">
                    <a:lumMod val="75000"/>
                  </a:schemeClr>
                </a:solidFill>
              </a:rPr>
              <a:t> </a:t>
            </a:r>
            <a:r>
              <a:rPr lang="en-US" sz="3600" b="1" dirty="0" err="1">
                <a:solidFill>
                  <a:schemeClr val="accent2">
                    <a:lumMod val="75000"/>
                  </a:schemeClr>
                </a:solidFill>
              </a:rPr>
              <a:t>biết</a:t>
            </a:r>
            <a:r>
              <a:rPr lang="en-US" sz="3600" b="1" dirty="0">
                <a:solidFill>
                  <a:schemeClr val="accent2">
                    <a:lumMod val="75000"/>
                  </a:schemeClr>
                </a:solidFill>
              </a:rPr>
              <a:t> </a:t>
            </a:r>
            <a:r>
              <a:rPr lang="en-US" sz="3600" b="1" dirty="0" err="1">
                <a:solidFill>
                  <a:schemeClr val="accent2">
                    <a:lumMod val="75000"/>
                  </a:schemeClr>
                </a:solidFill>
              </a:rPr>
              <a:t>theo</a:t>
            </a:r>
            <a:r>
              <a:rPr lang="en-US" sz="3600" b="1" dirty="0">
                <a:solidFill>
                  <a:schemeClr val="accent2">
                    <a:lumMod val="75000"/>
                  </a:schemeClr>
                </a:solidFill>
              </a:rPr>
              <a:t> </a:t>
            </a:r>
            <a:r>
              <a:rPr lang="en-US" sz="3600" b="1" dirty="0" err="1">
                <a:solidFill>
                  <a:schemeClr val="accent2">
                    <a:lumMod val="75000"/>
                  </a:schemeClr>
                </a:solidFill>
              </a:rPr>
              <a:t>gợi</a:t>
            </a:r>
            <a:r>
              <a:rPr lang="en-US" sz="3600" b="1" dirty="0">
                <a:solidFill>
                  <a:schemeClr val="accent2">
                    <a:lumMod val="75000"/>
                  </a:schemeClr>
                </a:solidFill>
              </a:rPr>
              <a:t> ý </a:t>
            </a:r>
            <a:r>
              <a:rPr lang="en-US" sz="3600" b="1" dirty="0" err="1">
                <a:solidFill>
                  <a:schemeClr val="accent2">
                    <a:lumMod val="75000"/>
                  </a:schemeClr>
                </a:solidFill>
              </a:rPr>
              <a:t>sau</a:t>
            </a:r>
            <a:r>
              <a:rPr lang="en-US" sz="3600" b="1" dirty="0">
                <a:solidFill>
                  <a:schemeClr val="accent2">
                    <a:lumMod val="75000"/>
                  </a:schemeClr>
                </a:solidFill>
              </a:rPr>
              <a:t>:</a:t>
            </a:r>
          </a:p>
          <a:p>
            <a:pPr marL="571500" indent="-571500">
              <a:buFontTx/>
              <a:buChar char="-"/>
            </a:pPr>
            <a:r>
              <a:rPr lang="en-US" sz="3600" dirty="0" err="1"/>
              <a:t>Tên</a:t>
            </a:r>
            <a:r>
              <a:rPr lang="en-US" sz="3600" dirty="0"/>
              <a:t> </a:t>
            </a:r>
            <a:r>
              <a:rPr lang="en-US" sz="3600" dirty="0" err="1"/>
              <a:t>của</a:t>
            </a:r>
            <a:r>
              <a:rPr lang="en-US" sz="3600" dirty="0"/>
              <a:t> </a:t>
            </a:r>
            <a:r>
              <a:rPr lang="en-US" sz="3600" dirty="0" err="1"/>
              <a:t>người</a:t>
            </a:r>
            <a:r>
              <a:rPr lang="en-US" sz="3600" dirty="0"/>
              <a:t> </a:t>
            </a:r>
            <a:r>
              <a:rPr lang="en-US" sz="3600" dirty="0" err="1"/>
              <a:t>đó</a:t>
            </a:r>
            <a:r>
              <a:rPr lang="en-US" sz="3600" dirty="0"/>
              <a:t>;</a:t>
            </a:r>
          </a:p>
          <a:p>
            <a:pPr marL="571500" indent="-571500">
              <a:buFontTx/>
              <a:buChar char="-"/>
            </a:pPr>
            <a:r>
              <a:rPr lang="en-US" sz="3600" dirty="0" err="1"/>
              <a:t>Nơi</a:t>
            </a:r>
            <a:r>
              <a:rPr lang="en-US" sz="3600" dirty="0"/>
              <a:t> </a:t>
            </a:r>
            <a:r>
              <a:rPr lang="en-US" sz="3600" dirty="0" err="1"/>
              <a:t>họ</a:t>
            </a:r>
            <a:r>
              <a:rPr lang="en-US" sz="3600" dirty="0"/>
              <a:t> </a:t>
            </a:r>
            <a:r>
              <a:rPr lang="en-US" sz="3600" dirty="0" err="1"/>
              <a:t>sống</a:t>
            </a:r>
            <a:r>
              <a:rPr lang="en-US" sz="3600" dirty="0"/>
              <a:t>;</a:t>
            </a:r>
          </a:p>
          <a:p>
            <a:pPr marL="571500" indent="-571500">
              <a:buFontTx/>
              <a:buChar char="-"/>
            </a:pPr>
            <a:r>
              <a:rPr lang="en-US" sz="3600" dirty="0" err="1"/>
              <a:t>Những</a:t>
            </a:r>
            <a:r>
              <a:rPr lang="en-US" sz="3600" dirty="0"/>
              <a:t> </a:t>
            </a:r>
            <a:r>
              <a:rPr lang="en-US" sz="3600" dirty="0" err="1"/>
              <a:t>khó</a:t>
            </a:r>
            <a:r>
              <a:rPr lang="en-US" sz="3600" dirty="0"/>
              <a:t> </a:t>
            </a:r>
            <a:r>
              <a:rPr lang="en-US" sz="3600" dirty="0" err="1"/>
              <a:t>khăn</a:t>
            </a:r>
            <a:r>
              <a:rPr lang="en-US" sz="3600" dirty="0"/>
              <a:t> </a:t>
            </a:r>
            <a:r>
              <a:rPr lang="en-US" sz="3600" dirty="0" err="1"/>
              <a:t>mà</a:t>
            </a:r>
            <a:r>
              <a:rPr lang="en-US" sz="3600" dirty="0"/>
              <a:t> </a:t>
            </a:r>
            <a:r>
              <a:rPr lang="en-US" sz="3600" dirty="0" err="1"/>
              <a:t>họ</a:t>
            </a:r>
            <a:r>
              <a:rPr lang="en-US" sz="3600" dirty="0"/>
              <a:t> </a:t>
            </a:r>
            <a:r>
              <a:rPr lang="en-US" sz="3600" dirty="0" err="1"/>
              <a:t>đang</a:t>
            </a:r>
            <a:r>
              <a:rPr lang="en-US" sz="3600" dirty="0"/>
              <a:t> </a:t>
            </a:r>
            <a:r>
              <a:rPr lang="en-US" sz="3600" dirty="0" err="1"/>
              <a:t>gặp</a:t>
            </a:r>
            <a:r>
              <a:rPr lang="en-US" sz="3600" dirty="0"/>
              <a:t>;</a:t>
            </a:r>
          </a:p>
          <a:p>
            <a:pPr marL="571500" indent="-571500">
              <a:buFontTx/>
              <a:buChar char="-"/>
            </a:pPr>
            <a:r>
              <a:rPr lang="en-US" sz="3600" dirty="0" err="1"/>
              <a:t>Những</a:t>
            </a:r>
            <a:r>
              <a:rPr lang="en-US" sz="3600" dirty="0"/>
              <a:t> </a:t>
            </a:r>
            <a:r>
              <a:rPr lang="en-US" sz="3600" dirty="0" err="1"/>
              <a:t>việc</a:t>
            </a:r>
            <a:r>
              <a:rPr lang="en-US" sz="3600" dirty="0"/>
              <a:t> </a:t>
            </a:r>
            <a:r>
              <a:rPr lang="en-US" sz="3600" dirty="0" err="1"/>
              <a:t>em</a:t>
            </a:r>
            <a:r>
              <a:rPr lang="en-US" sz="3600" dirty="0"/>
              <a:t> </a:t>
            </a:r>
            <a:r>
              <a:rPr lang="en-US" sz="3600" dirty="0" err="1"/>
              <a:t>có</a:t>
            </a:r>
            <a:r>
              <a:rPr lang="en-US" sz="3600" dirty="0"/>
              <a:t> </a:t>
            </a:r>
            <a:r>
              <a:rPr lang="en-US" sz="3600" dirty="0" err="1"/>
              <a:t>thể</a:t>
            </a:r>
            <a:r>
              <a:rPr lang="en-US" sz="3600" dirty="0"/>
              <a:t> </a:t>
            </a:r>
            <a:r>
              <a:rPr lang="en-US" sz="3600" dirty="0" err="1"/>
              <a:t>làm</a:t>
            </a:r>
            <a:r>
              <a:rPr lang="en-US" sz="3600" dirty="0"/>
              <a:t> </a:t>
            </a:r>
            <a:r>
              <a:rPr lang="en-US" sz="3600" dirty="0" err="1"/>
              <a:t>để</a:t>
            </a:r>
            <a:r>
              <a:rPr lang="en-US" sz="3600" dirty="0"/>
              <a:t> </a:t>
            </a:r>
            <a:r>
              <a:rPr lang="en-US" sz="3600" dirty="0" err="1"/>
              <a:t>giúp</a:t>
            </a:r>
            <a:r>
              <a:rPr lang="en-US" sz="3600" dirty="0"/>
              <a:t> </a:t>
            </a:r>
            <a:r>
              <a:rPr lang="en-US" sz="3600" dirty="0" err="1"/>
              <a:t>đỡ</a:t>
            </a:r>
            <a:r>
              <a:rPr lang="en-US" sz="3600" dirty="0"/>
              <a:t> </a:t>
            </a:r>
            <a:r>
              <a:rPr lang="en-US" sz="3600" dirty="0" err="1"/>
              <a:t>họ</a:t>
            </a:r>
            <a:r>
              <a:rPr lang="en-US" sz="3600" dirty="0"/>
              <a:t>.</a:t>
            </a:r>
          </a:p>
        </p:txBody>
      </p:sp>
      <p:pic>
        <p:nvPicPr>
          <p:cNvPr id="2" name="Picture 1"/>
          <p:cNvPicPr>
            <a:picLocks noChangeAspect="1"/>
          </p:cNvPicPr>
          <p:nvPr/>
        </p:nvPicPr>
        <p:blipFill>
          <a:blip r:embed="rId5"/>
          <a:stretch>
            <a:fillRect/>
          </a:stretch>
        </p:blipFill>
        <p:spPr>
          <a:xfrm>
            <a:off x="1890793" y="4117457"/>
            <a:ext cx="9358171" cy="2400508"/>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135" y="2558074"/>
            <a:ext cx="2344366" cy="4056735"/>
          </a:xfrm>
          <a:prstGeom prst="rect">
            <a:avLst/>
          </a:prstGeom>
        </p:spPr>
      </p:pic>
      <p:pic>
        <p:nvPicPr>
          <p:cNvPr id="9" name="Picture 8"/>
          <p:cNvPicPr>
            <a:picLocks noChangeAspect="1"/>
          </p:cNvPicPr>
          <p:nvPr/>
        </p:nvPicPr>
        <p:blipFill>
          <a:blip r:embed="rId7"/>
          <a:stretch>
            <a:fillRect/>
          </a:stretch>
        </p:blipFill>
        <p:spPr>
          <a:xfrm>
            <a:off x="8659769" y="1631799"/>
            <a:ext cx="2712955" cy="1347333"/>
          </a:xfrm>
          <a:prstGeom prst="rect">
            <a:avLst/>
          </a:prstGeom>
        </p:spPr>
      </p:pic>
      <p:pic>
        <p:nvPicPr>
          <p:cNvPr id="12" name="Picture 11"/>
          <p:cNvPicPr>
            <a:picLocks noChangeAspect="1"/>
          </p:cNvPicPr>
          <p:nvPr/>
        </p:nvPicPr>
        <p:blipFill>
          <a:blip r:embed="rId8"/>
          <a:stretch>
            <a:fillRect/>
          </a:stretch>
        </p:blipFill>
        <p:spPr>
          <a:xfrm>
            <a:off x="7099144" y="2021579"/>
            <a:ext cx="4730906" cy="1072989"/>
          </a:xfrm>
          <a:prstGeom prst="rect">
            <a:avLst/>
          </a:prstGeom>
        </p:spPr>
      </p:pic>
    </p:spTree>
    <p:extLst>
      <p:ext uri="{BB962C8B-B14F-4D97-AF65-F5344CB8AC3E}">
        <p14:creationId xmlns:p14="http://schemas.microsoft.com/office/powerpoint/2010/main" val="130913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par>
                                <p:cTn id="17" presetID="14"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subTnLst>
                                    <p:audio>
                                      <p:cMediaNode>
                                        <p:cTn display="0" masterRel="sameClick">
                                          <p:stCondLst>
                                            <p:cond evt="begin" delay="0">
                                              <p:tn val="3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9570" y="1506028"/>
            <a:ext cx="8955800" cy="3694496"/>
          </a:xfrm>
          <a:prstGeom prst="rect">
            <a:avLst/>
          </a:prstGeom>
        </p:spPr>
      </p:pic>
    </p:spTree>
    <p:extLst>
      <p:ext uri="{BB962C8B-B14F-4D97-AF65-F5344CB8AC3E}">
        <p14:creationId xmlns:p14="http://schemas.microsoft.com/office/powerpoint/2010/main" val="2505117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416860" y="552306"/>
            <a:ext cx="11376210" cy="2123658"/>
            <a:chOff x="7055427" y="1565748"/>
            <a:chExt cx="4741382" cy="342846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299791"/>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26246" y="1565748"/>
              <a:ext cx="4599743" cy="3428466"/>
            </a:xfrm>
            <a:prstGeom prst="rect">
              <a:avLst/>
            </a:prstGeom>
            <a:noFill/>
          </p:spPr>
          <p:txBody>
            <a:bodyPr wrap="square" rtlCol="0">
              <a:spAutoFit/>
            </a:bodyPr>
            <a:lstStyle/>
            <a:p>
              <a:pPr algn="just"/>
              <a:r>
                <a:rPr lang="en-US" sz="4400" b="1">
                  <a:latin typeface="Cambria" panose="02040503050406030204" pitchFamily="18" charset="0"/>
                  <a:ea typeface="Cambria" panose="02040503050406030204" pitchFamily="18" charset="0"/>
                </a:rPr>
                <a:t> </a:t>
              </a:r>
              <a:r>
                <a:rPr lang="en-US" sz="4400" b="1" u="sng">
                  <a:latin typeface="Cambria" panose="02040503050406030204" pitchFamily="18" charset="0"/>
                  <a:ea typeface="Cambria" panose="02040503050406030204" pitchFamily="18" charset="0"/>
                </a:rPr>
                <a:t>Về nhà:</a:t>
              </a:r>
              <a:r>
                <a:rPr lang="en-US" sz="4400" b="1">
                  <a:latin typeface="Cambria" panose="02040503050406030204" pitchFamily="18" charset="0"/>
                  <a:ea typeface="Cambria" panose="02040503050406030204" pitchFamily="18" charset="0"/>
                </a:rPr>
                <a:t> Trao đổi cùng người thân lập kế hoạch giúp đỡ hoàn cảnh còn gặp khó khăn gần nhà.</a:t>
              </a:r>
            </a:p>
          </p:txBody>
        </p:sp>
      </p:grpSp>
      <p:pic>
        <p:nvPicPr>
          <p:cNvPr id="5" name="图片 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9990" y="3482790"/>
            <a:ext cx="9385238" cy="2953220"/>
          </a:xfrm>
          <a:prstGeom prst="rect">
            <a:avLst/>
          </a:prstGeom>
        </p:spPr>
      </p:pic>
    </p:spTree>
    <p:extLst>
      <p:ext uri="{BB962C8B-B14F-4D97-AF65-F5344CB8AC3E}">
        <p14:creationId xmlns:p14="http://schemas.microsoft.com/office/powerpoint/2010/main" val="59084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3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p:tgtEl>
                                          <p:spTgt spid="5"/>
                                        </p:tgtEl>
                                        <p:attrNameLst>
                                          <p:attrName>ppt_x</p:attrName>
                                        </p:attrNameLst>
                                      </p:cBhvr>
                                      <p:tavLst>
                                        <p:tav tm="0">
                                          <p:val>
                                            <p:strVal val="#ppt_x+#ppt_w*1.125000"/>
                                          </p:val>
                                        </p:tav>
                                        <p:tav tm="100000">
                                          <p:val>
                                            <p:strVal val="#ppt_x"/>
                                          </p:val>
                                        </p:tav>
                                      </p:tavLst>
                                    </p:anim>
                                    <p:animEffect transition="in" filter="wipe(left)">
                                      <p:cBhvr>
                                        <p:cTn id="8"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161898" y="91440"/>
            <a:ext cx="7014757" cy="1468366"/>
          </a:xfrm>
          <a:prstGeom prst="rect">
            <a:avLst/>
          </a:prstGeom>
        </p:spPr>
      </p:pic>
      <p:sp>
        <p:nvSpPr>
          <p:cNvPr id="4" name="TextBox 3"/>
          <p:cNvSpPr txBox="1"/>
          <p:nvPr/>
        </p:nvSpPr>
        <p:spPr>
          <a:xfrm>
            <a:off x="888274" y="1191184"/>
            <a:ext cx="10319657" cy="4031873"/>
          </a:xfrm>
          <a:prstGeom prst="rect">
            <a:avLst/>
          </a:prstGeom>
          <a:solidFill>
            <a:schemeClr val="bg1">
              <a:alpha val="52000"/>
            </a:schemeClr>
          </a:solidFill>
        </p:spPr>
        <p:txBody>
          <a:bodyPr wrap="square" rtlCol="0">
            <a:spAutoFit/>
          </a:bodyPr>
          <a:lstStyle/>
          <a:p>
            <a:pPr algn="just"/>
            <a:r>
              <a:rPr lang="en-US" sz="3200" b="1">
                <a:solidFill>
                  <a:schemeClr val="accent1">
                    <a:lumMod val="50000"/>
                  </a:schemeClr>
                </a:solidFill>
                <a:latin typeface="Cambria" panose="02040503050406030204" pitchFamily="18" charset="0"/>
                <a:ea typeface="Cambria" panose="02040503050406030204" pitchFamily="18" charset="0"/>
              </a:rPr>
              <a:t>+ Nêu được một số biểu hiện của sự cảm thông, giúp đỡ người gặp khó khăn.</a:t>
            </a:r>
          </a:p>
          <a:p>
            <a:pPr algn="just"/>
            <a:r>
              <a:rPr lang="en-US" sz="3200" b="1">
                <a:solidFill>
                  <a:schemeClr val="accent1">
                    <a:lumMod val="50000"/>
                  </a:schemeClr>
                </a:solidFill>
                <a:latin typeface="Cambria" panose="02040503050406030204" pitchFamily="18" charset="0"/>
                <a:ea typeface="Cambria" panose="02040503050406030204" pitchFamily="18" charset="0"/>
              </a:rPr>
              <a:t>+ Biết vì sao phải cảm thông, giúp đỡ người gặp khó khăn.</a:t>
            </a:r>
          </a:p>
          <a:p>
            <a:pPr algn="just"/>
            <a:r>
              <a:rPr lang="en-US" sz="3200" b="1">
                <a:solidFill>
                  <a:schemeClr val="accent1">
                    <a:lumMod val="50000"/>
                  </a:schemeClr>
                </a:solidFill>
                <a:latin typeface="Cambria" panose="02040503050406030204" pitchFamily="18" charset="0"/>
                <a:ea typeface="Cambria" panose="02040503050406030204" pitchFamily="18" charset="0"/>
              </a:rPr>
              <a:t>+ Cảm thông, giúp đỡ người gặp khó khăn bằng những lời nói, việc làm cụ thể phù hợp với lứa tuổi.</a:t>
            </a:r>
          </a:p>
          <a:p>
            <a:pPr algn="just"/>
            <a:r>
              <a:rPr lang="en-US" sz="3200" b="1">
                <a:solidFill>
                  <a:schemeClr val="accent1">
                    <a:lumMod val="50000"/>
                  </a:schemeClr>
                </a:solidFill>
                <a:latin typeface="Cambria" panose="02040503050406030204" pitchFamily="18" charset="0"/>
                <a:ea typeface="Cambria" panose="02040503050406030204" pitchFamily="18" charset="0"/>
              </a:rPr>
              <a:t>+ Sẵn sàng giúp đỡ người gặp khó khăn phù hợp với khả năng của bản thân.</a:t>
            </a:r>
          </a:p>
        </p:txBody>
      </p:sp>
      <p:sp>
        <p:nvSpPr>
          <p:cNvPr id="5"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6"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082851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3845" y="1542563"/>
            <a:ext cx="9126503" cy="3694496"/>
          </a:xfrm>
          <a:prstGeom prst="rect">
            <a:avLst/>
          </a:prstGeom>
        </p:spPr>
      </p:pic>
    </p:spTree>
    <p:extLst>
      <p:ext uri="{BB962C8B-B14F-4D97-AF65-F5344CB8AC3E}">
        <p14:creationId xmlns:p14="http://schemas.microsoft.com/office/powerpoint/2010/main" val="1872344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1128042" y="511284"/>
            <a:ext cx="10362640" cy="1729514"/>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76545" y="850704"/>
              <a:ext cx="9916025" cy="1280126"/>
            </a:xfrm>
            <a:prstGeom prst="rect">
              <a:avLst/>
            </a:prstGeom>
            <a:noFill/>
          </p:spPr>
          <p:txBody>
            <a:bodyPr wrap="square" rtlCol="0">
              <a:spAutoFit/>
            </a:bodyPr>
            <a:lstStyle/>
            <a:p>
              <a:pPr algn="ctr"/>
              <a:r>
                <a:rPr lang="en-US" sz="4400" b="1">
                  <a:solidFill>
                    <a:schemeClr val="accent6">
                      <a:lumMod val="75000"/>
                    </a:schemeClr>
                  </a:solidFill>
                  <a:latin typeface="Cambria" panose="02040503050406030204" pitchFamily="18" charset="0"/>
                  <a:ea typeface="Cambria" panose="02040503050406030204" pitchFamily="18" charset="0"/>
                </a:rPr>
                <a:t>Câu 1: Khi thấy ai đó gặp khó khăn, em sẽ làm gì trước tiên?</a:t>
              </a:r>
              <a:endParaRPr lang="en-US" sz="4400" b="1" dirty="0">
                <a:solidFill>
                  <a:schemeClr val="accent6">
                    <a:lumMod val="75000"/>
                  </a:schemeClr>
                </a:solidFill>
                <a:latin typeface="Cambria" panose="02040503050406030204" pitchFamily="18" charset="0"/>
                <a:ea typeface="Cambria" panose="02040503050406030204" pitchFamily="18" charset="0"/>
              </a:endParaRPr>
            </a:p>
          </p:txBody>
        </p:sp>
      </p:grpSp>
      <p:grpSp>
        <p:nvGrpSpPr>
          <p:cNvPr id="8" name="Nhóm 48">
            <a:extLst>
              <a:ext uri="{FF2B5EF4-FFF2-40B4-BE49-F238E27FC236}">
                <a16:creationId xmlns:a16="http://schemas.microsoft.com/office/drawing/2014/main" id="{B3EDD716-564E-DE46-1E80-A76D4E2C1780}"/>
              </a:ext>
            </a:extLst>
          </p:cNvPr>
          <p:cNvGrpSpPr/>
          <p:nvPr/>
        </p:nvGrpSpPr>
        <p:grpSpPr>
          <a:xfrm>
            <a:off x="873492" y="2490890"/>
            <a:ext cx="5009148" cy="1152000"/>
            <a:chOff x="873492" y="2490890"/>
            <a:chExt cx="5009148" cy="1152000"/>
          </a:xfrm>
        </p:grpSpPr>
        <p:grpSp>
          <p:nvGrpSpPr>
            <p:cNvPr id="9" name="Nhóm 21">
              <a:extLst>
                <a:ext uri="{FF2B5EF4-FFF2-40B4-BE49-F238E27FC236}">
                  <a16:creationId xmlns:a16="http://schemas.microsoft.com/office/drawing/2014/main" id="{AF9A0302-C94E-086B-2875-D3116C04992D}"/>
                </a:ext>
              </a:extLst>
            </p:cNvPr>
            <p:cNvGrpSpPr/>
            <p:nvPr/>
          </p:nvGrpSpPr>
          <p:grpSpPr>
            <a:xfrm>
              <a:off x="873492" y="2490890"/>
              <a:ext cx="5009148" cy="1152000"/>
              <a:chOff x="873492" y="2490890"/>
              <a:chExt cx="5009148" cy="1152000"/>
            </a:xfrm>
          </p:grpSpPr>
          <p:sp>
            <p:nvSpPr>
              <p:cNvPr id="11" name="Hình chữ nhật: Góc Tròn 11">
                <a:extLst>
                  <a:ext uri="{FF2B5EF4-FFF2-40B4-BE49-F238E27FC236}">
                    <a16:creationId xmlns:a16="http://schemas.microsoft.com/office/drawing/2014/main" id="{AEDFFEB8-1946-B178-A58A-56FDB8A933E4}"/>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2" name="Đồ họa 7">
                <a:extLst>
                  <a:ext uri="{FF2B5EF4-FFF2-40B4-BE49-F238E27FC236}">
                    <a16:creationId xmlns:a16="http://schemas.microsoft.com/office/drawing/2014/main" id="{A5849BBD-0199-2C1D-1F87-540060823F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42">
              <a:extLst>
                <a:ext uri="{FF2B5EF4-FFF2-40B4-BE49-F238E27FC236}">
                  <a16:creationId xmlns:a16="http://schemas.microsoft.com/office/drawing/2014/main" id="{D102B154-E9F8-3C16-D917-551420A441D6}"/>
                </a:ext>
              </a:extLst>
            </p:cNvPr>
            <p:cNvSpPr txBox="1"/>
            <p:nvPr/>
          </p:nvSpPr>
          <p:spPr>
            <a:xfrm>
              <a:off x="2075768" y="2664161"/>
              <a:ext cx="3762462" cy="978729"/>
            </a:xfrm>
            <a:prstGeom prst="rect">
              <a:avLst/>
            </a:prstGeom>
            <a:noFill/>
          </p:spPr>
          <p:txBody>
            <a:bodyPr wrap="square" rtlCol="0">
              <a:spAutoFit/>
            </a:bodyPr>
            <a:lstStyle/>
            <a:p>
              <a:pPr algn="ctr">
                <a:lnSpc>
                  <a:spcPct val="80000"/>
                </a:lnSpc>
                <a:spcBef>
                  <a:spcPts val="600"/>
                </a:spcBef>
                <a:spcAft>
                  <a:spcPts val="600"/>
                </a:spcAft>
              </a:pPr>
              <a:r>
                <a:rPr lang="en-US" sz="3600" b="1">
                  <a:solidFill>
                    <a:srgbClr val="002060"/>
                  </a:solidFill>
                  <a:latin typeface="Cambria" panose="02040503050406030204" pitchFamily="18" charset="0"/>
                  <a:ea typeface="Cambria" panose="02040503050406030204" pitchFamily="18" charset="0"/>
                </a:rPr>
                <a:t>Nhìn và đi ngang qua</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13" name="Nhóm 49">
            <a:extLst>
              <a:ext uri="{FF2B5EF4-FFF2-40B4-BE49-F238E27FC236}">
                <a16:creationId xmlns:a16="http://schemas.microsoft.com/office/drawing/2014/main" id="{57ECC7D7-533B-9476-3867-F9D2A1F680FF}"/>
              </a:ext>
            </a:extLst>
          </p:cNvPr>
          <p:cNvGrpSpPr/>
          <p:nvPr/>
        </p:nvGrpSpPr>
        <p:grpSpPr>
          <a:xfrm>
            <a:off x="6309362" y="2482076"/>
            <a:ext cx="5007210" cy="1152000"/>
            <a:chOff x="6309362" y="2482076"/>
            <a:chExt cx="5007210" cy="1152000"/>
          </a:xfrm>
        </p:grpSpPr>
        <p:grpSp>
          <p:nvGrpSpPr>
            <p:cNvPr id="14" name="Nhóm 22">
              <a:extLst>
                <a:ext uri="{FF2B5EF4-FFF2-40B4-BE49-F238E27FC236}">
                  <a16:creationId xmlns:a16="http://schemas.microsoft.com/office/drawing/2014/main" id="{245FA612-9223-C9D6-CF87-D31CC22FF960}"/>
                </a:ext>
              </a:extLst>
            </p:cNvPr>
            <p:cNvGrpSpPr/>
            <p:nvPr/>
          </p:nvGrpSpPr>
          <p:grpSpPr>
            <a:xfrm>
              <a:off x="6309362" y="2482076"/>
              <a:ext cx="4734694" cy="1152000"/>
              <a:chOff x="6309362" y="2463371"/>
              <a:chExt cx="4734694" cy="1152000"/>
            </a:xfrm>
          </p:grpSpPr>
          <p:sp>
            <p:nvSpPr>
              <p:cNvPr id="16" name="Hình chữ nhật: Góc Tròn 12">
                <a:extLst>
                  <a:ext uri="{FF2B5EF4-FFF2-40B4-BE49-F238E27FC236}">
                    <a16:creationId xmlns:a16="http://schemas.microsoft.com/office/drawing/2014/main" id="{52C72229-1BDB-7197-5BCB-B52287373EDD}"/>
                  </a:ext>
                </a:extLst>
              </p:cNvPr>
              <p:cNvSpPr/>
              <p:nvPr/>
            </p:nvSpPr>
            <p:spPr>
              <a:xfrm>
                <a:off x="6688190" y="2496527"/>
                <a:ext cx="4355866"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2060"/>
                  </a:solidFill>
                  <a:latin typeface="Cambria" panose="02040503050406030204" pitchFamily="18" charset="0"/>
                  <a:ea typeface="Cambria" panose="02040503050406030204" pitchFamily="18" charset="0"/>
                </a:endParaRPr>
              </a:p>
            </p:txBody>
          </p:sp>
          <p:pic>
            <p:nvPicPr>
              <p:cNvPr id="17" name="Đồ họa 14">
                <a:extLst>
                  <a:ext uri="{FF2B5EF4-FFF2-40B4-BE49-F238E27FC236}">
                    <a16:creationId xmlns:a16="http://schemas.microsoft.com/office/drawing/2014/main" id="{A1E4C93E-6BE9-4051-EA64-A6676E0A8F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43">
              <a:extLst>
                <a:ext uri="{FF2B5EF4-FFF2-40B4-BE49-F238E27FC236}">
                  <a16:creationId xmlns:a16="http://schemas.microsoft.com/office/drawing/2014/main" id="{42784A90-390C-FDE1-57DB-3F2829B7EF40}"/>
                </a:ext>
              </a:extLst>
            </p:cNvPr>
            <p:cNvSpPr txBox="1"/>
            <p:nvPr/>
          </p:nvSpPr>
          <p:spPr>
            <a:xfrm>
              <a:off x="7357432" y="2701066"/>
              <a:ext cx="3959140" cy="646331"/>
            </a:xfrm>
            <a:prstGeom prst="rect">
              <a:avLst/>
            </a:prstGeom>
            <a:noFill/>
          </p:spPr>
          <p:txBody>
            <a:bodyPr wrap="square" rtlCol="0">
              <a:spAutoFit/>
            </a:bodyPr>
            <a:lstStyle/>
            <a:p>
              <a:pPr algn="just">
                <a:spcBef>
                  <a:spcPts val="600"/>
                </a:spcBef>
                <a:spcAft>
                  <a:spcPts val="600"/>
                </a:spcAft>
              </a:pPr>
              <a:r>
                <a:rPr lang="en-US" sz="3600" b="1">
                  <a:solidFill>
                    <a:srgbClr val="002060"/>
                  </a:solidFill>
                  <a:latin typeface="Cambria" panose="02040503050406030204" pitchFamily="18" charset="0"/>
                  <a:ea typeface="Cambria" panose="02040503050406030204" pitchFamily="18" charset="0"/>
                </a:rPr>
                <a:t>Không quan tâm</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18" name="Nhóm 47">
            <a:extLst>
              <a:ext uri="{FF2B5EF4-FFF2-40B4-BE49-F238E27FC236}">
                <a16:creationId xmlns:a16="http://schemas.microsoft.com/office/drawing/2014/main" id="{1DED84F3-4250-F897-F677-DF1337BD280E}"/>
              </a:ext>
            </a:extLst>
          </p:cNvPr>
          <p:cNvGrpSpPr/>
          <p:nvPr/>
        </p:nvGrpSpPr>
        <p:grpSpPr>
          <a:xfrm>
            <a:off x="958238" y="4423396"/>
            <a:ext cx="4924401" cy="1152000"/>
            <a:chOff x="958238" y="4423396"/>
            <a:chExt cx="4924401" cy="1152000"/>
          </a:xfrm>
        </p:grpSpPr>
        <p:grpSp>
          <p:nvGrpSpPr>
            <p:cNvPr id="19" name="Nhóm 23">
              <a:extLst>
                <a:ext uri="{FF2B5EF4-FFF2-40B4-BE49-F238E27FC236}">
                  <a16:creationId xmlns:a16="http://schemas.microsoft.com/office/drawing/2014/main" id="{DD278742-E579-66B0-5492-6F3B021DA17C}"/>
                </a:ext>
              </a:extLst>
            </p:cNvPr>
            <p:cNvGrpSpPr/>
            <p:nvPr/>
          </p:nvGrpSpPr>
          <p:grpSpPr>
            <a:xfrm>
              <a:off x="958238" y="4423396"/>
              <a:ext cx="4924401" cy="1152000"/>
              <a:chOff x="958238" y="4423396"/>
              <a:chExt cx="4924401" cy="1152000"/>
            </a:xfrm>
          </p:grpSpPr>
          <p:sp>
            <p:nvSpPr>
              <p:cNvPr id="21" name="Hình chữ nhật: Góc Tròn 19">
                <a:extLst>
                  <a:ext uri="{FF2B5EF4-FFF2-40B4-BE49-F238E27FC236}">
                    <a16:creationId xmlns:a16="http://schemas.microsoft.com/office/drawing/2014/main" id="{EED8C667-9BF5-E569-6EDD-018FD1C214AB}"/>
                  </a:ext>
                </a:extLst>
              </p:cNvPr>
              <p:cNvSpPr/>
              <p:nvPr/>
            </p:nvSpPr>
            <p:spPr>
              <a:xfrm>
                <a:off x="1351279" y="4453999"/>
                <a:ext cx="453136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2060"/>
                  </a:solidFill>
                  <a:latin typeface="Cambria" panose="02040503050406030204" pitchFamily="18" charset="0"/>
                  <a:ea typeface="Cambria" panose="02040503050406030204" pitchFamily="18" charset="0"/>
                </a:endParaRPr>
              </a:p>
            </p:txBody>
          </p:sp>
          <p:pic>
            <p:nvPicPr>
              <p:cNvPr id="22" name="Đồ họa 18">
                <a:extLst>
                  <a:ext uri="{FF2B5EF4-FFF2-40B4-BE49-F238E27FC236}">
                    <a16:creationId xmlns:a16="http://schemas.microsoft.com/office/drawing/2014/main" id="{626A8265-4505-8FAA-EF43-313C321165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44">
              <a:extLst>
                <a:ext uri="{FF2B5EF4-FFF2-40B4-BE49-F238E27FC236}">
                  <a16:creationId xmlns:a16="http://schemas.microsoft.com/office/drawing/2014/main" id="{DFE3EE9F-D90C-5EBF-9925-55B329C94278}"/>
                </a:ext>
              </a:extLst>
            </p:cNvPr>
            <p:cNvSpPr txBox="1"/>
            <p:nvPr/>
          </p:nvSpPr>
          <p:spPr>
            <a:xfrm>
              <a:off x="2035429" y="4579891"/>
              <a:ext cx="3525512" cy="978729"/>
            </a:xfrm>
            <a:prstGeom prst="rect">
              <a:avLst/>
            </a:prstGeom>
            <a:noFill/>
          </p:spPr>
          <p:txBody>
            <a:bodyPr wrap="square" rtlCol="0">
              <a:spAutoFit/>
            </a:bodyPr>
            <a:lstStyle/>
            <a:p>
              <a:pPr algn="ctr">
                <a:lnSpc>
                  <a:spcPct val="80000"/>
                </a:lnSpc>
                <a:spcBef>
                  <a:spcPts val="600"/>
                </a:spcBef>
                <a:spcAft>
                  <a:spcPts val="600"/>
                </a:spcAft>
              </a:pPr>
              <a:r>
                <a:rPr lang="en-US" sz="3600" b="1">
                  <a:solidFill>
                    <a:srgbClr val="002060"/>
                  </a:solidFill>
                  <a:latin typeface="Cambria" panose="02040503050406030204" pitchFamily="18" charset="0"/>
                  <a:ea typeface="Cambria" panose="02040503050406030204" pitchFamily="18" charset="0"/>
                </a:rPr>
                <a:t>Trách móc và chỉ trích</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3C8FFE18-A1FF-723F-9CA5-6EF41AF72886}"/>
              </a:ext>
            </a:extLst>
          </p:cNvPr>
          <p:cNvGrpSpPr/>
          <p:nvPr/>
        </p:nvGrpSpPr>
        <p:grpSpPr>
          <a:xfrm>
            <a:off x="6309362" y="4453999"/>
            <a:ext cx="4734694" cy="1153269"/>
            <a:chOff x="6309362" y="4453999"/>
            <a:chExt cx="4734694" cy="1153269"/>
          </a:xfrm>
        </p:grpSpPr>
        <p:grpSp>
          <p:nvGrpSpPr>
            <p:cNvPr id="24" name="Nhóm 24">
              <a:extLst>
                <a:ext uri="{FF2B5EF4-FFF2-40B4-BE49-F238E27FC236}">
                  <a16:creationId xmlns:a16="http://schemas.microsoft.com/office/drawing/2014/main" id="{A077D454-59AB-0150-C11E-8134632BB74C}"/>
                </a:ext>
              </a:extLst>
            </p:cNvPr>
            <p:cNvGrpSpPr/>
            <p:nvPr/>
          </p:nvGrpSpPr>
          <p:grpSpPr>
            <a:xfrm>
              <a:off x="6309362" y="4453999"/>
              <a:ext cx="4734694" cy="1153269"/>
              <a:chOff x="6309362" y="4395154"/>
              <a:chExt cx="4734694" cy="1153269"/>
            </a:xfrm>
          </p:grpSpPr>
          <p:sp>
            <p:nvSpPr>
              <p:cNvPr id="26" name="Hình chữ nhật: Góc Tròn 20">
                <a:extLst>
                  <a:ext uri="{FF2B5EF4-FFF2-40B4-BE49-F238E27FC236}">
                    <a16:creationId xmlns:a16="http://schemas.microsoft.com/office/drawing/2014/main" id="{A22AD1BA-7919-2A18-A5E1-094B4F046682}"/>
                  </a:ext>
                </a:extLst>
              </p:cNvPr>
              <p:cNvSpPr/>
              <p:nvPr/>
            </p:nvSpPr>
            <p:spPr>
              <a:xfrm>
                <a:off x="6688190" y="4395154"/>
                <a:ext cx="4355866" cy="1117575"/>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2060"/>
                  </a:solidFill>
                  <a:latin typeface="Cambria" panose="02040503050406030204" pitchFamily="18" charset="0"/>
                  <a:ea typeface="Cambria" panose="02040503050406030204" pitchFamily="18" charset="0"/>
                </a:endParaRPr>
              </a:p>
            </p:txBody>
          </p:sp>
          <p:pic>
            <p:nvPicPr>
              <p:cNvPr id="27" name="Đồ họa 16">
                <a:extLst>
                  <a:ext uri="{FF2B5EF4-FFF2-40B4-BE49-F238E27FC236}">
                    <a16:creationId xmlns:a16="http://schemas.microsoft.com/office/drawing/2014/main" id="{36A57397-DAC4-545C-A2AD-EA8061FA9E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25" name="Hộp Văn bản 45">
              <a:extLst>
                <a:ext uri="{FF2B5EF4-FFF2-40B4-BE49-F238E27FC236}">
                  <a16:creationId xmlns:a16="http://schemas.microsoft.com/office/drawing/2014/main" id="{6185C159-9C4B-F935-D927-2D577D6607B3}"/>
                </a:ext>
              </a:extLst>
            </p:cNvPr>
            <p:cNvSpPr txBox="1"/>
            <p:nvPr/>
          </p:nvSpPr>
          <p:spPr>
            <a:xfrm>
              <a:off x="7386553" y="4579890"/>
              <a:ext cx="3245242" cy="978729"/>
            </a:xfrm>
            <a:prstGeom prst="rect">
              <a:avLst/>
            </a:prstGeom>
            <a:noFill/>
          </p:spPr>
          <p:txBody>
            <a:bodyPr wrap="square" rtlCol="0">
              <a:spAutoFit/>
            </a:bodyPr>
            <a:lstStyle/>
            <a:p>
              <a:pPr algn="ctr">
                <a:lnSpc>
                  <a:spcPct val="80000"/>
                </a:lnSpc>
                <a:spcBef>
                  <a:spcPts val="600"/>
                </a:spcBef>
                <a:spcAft>
                  <a:spcPts val="600"/>
                </a:spcAft>
              </a:pPr>
              <a:r>
                <a:rPr lang="en-US" sz="3600" b="1">
                  <a:solidFill>
                    <a:srgbClr val="002060"/>
                  </a:solidFill>
                  <a:latin typeface="Cambria" panose="02040503050406030204" pitchFamily="18" charset="0"/>
                  <a:ea typeface="Cambria" panose="02040503050406030204" pitchFamily="18" charset="0"/>
                </a:rPr>
                <a:t>Hỏi xem cần giúp đỡ gì</a:t>
              </a:r>
              <a:endParaRPr lang="vi-VN" sz="3600" b="1" dirty="0">
                <a:solidFill>
                  <a:srgbClr val="002060"/>
                </a:solidFill>
                <a:latin typeface="Cambria" panose="02040503050406030204" pitchFamily="18" charset="0"/>
                <a:ea typeface="Cambria" panose="02040503050406030204" pitchFamily="18" charset="0"/>
              </a:endParaRPr>
            </a:p>
          </p:txBody>
        </p:sp>
      </p:grpSp>
      <p:pic>
        <p:nvPicPr>
          <p:cNvPr id="28"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4731" t="-545" r="-2689" b="64569"/>
          <a:stretch/>
        </p:blipFill>
        <p:spPr>
          <a:xfrm flipH="1">
            <a:off x="43705" y="95007"/>
            <a:ext cx="1463717" cy="1737944"/>
          </a:xfrm>
          <a:prstGeom prst="rect">
            <a:avLst/>
          </a:prstGeom>
        </p:spPr>
      </p:pic>
    </p:spTree>
    <p:extLst>
      <p:ext uri="{BB962C8B-B14F-4D97-AF65-F5344CB8AC3E}">
        <p14:creationId xmlns:p14="http://schemas.microsoft.com/office/powerpoint/2010/main" val="2525445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8"/>
                                        </p:tgtEl>
                                      </p:cBhvr>
                                    </p:animEffect>
                                    <p:anim calcmode="lin" valueType="num">
                                      <p:cBhvr>
                                        <p:cTn id="30" dur="1000"/>
                                        <p:tgtEl>
                                          <p:spTgt spid="8"/>
                                        </p:tgtEl>
                                        <p:attrNameLst>
                                          <p:attrName>ppt_x</p:attrName>
                                        </p:attrNameLst>
                                      </p:cBhvr>
                                      <p:tavLst>
                                        <p:tav tm="0">
                                          <p:val>
                                            <p:strVal val="ppt_x"/>
                                          </p:val>
                                        </p:tav>
                                        <p:tav tm="100000">
                                          <p:val>
                                            <p:strVal val="ppt_x"/>
                                          </p:val>
                                        </p:tav>
                                      </p:tavLst>
                                    </p:anim>
                                    <p:anim calcmode="lin" valueType="num">
                                      <p:cBhvr>
                                        <p:cTn id="31" dur="1000"/>
                                        <p:tgtEl>
                                          <p:spTgt spid="8"/>
                                        </p:tgtEl>
                                        <p:attrNameLst>
                                          <p:attrName>ppt_y</p:attrName>
                                        </p:attrNameLst>
                                      </p:cBhvr>
                                      <p:tavLst>
                                        <p:tav tm="0">
                                          <p:val>
                                            <p:strVal val="ppt_y"/>
                                          </p:val>
                                        </p:tav>
                                        <p:tav tm="100000">
                                          <p:val>
                                            <p:strVal val="ppt_y+.1"/>
                                          </p:val>
                                        </p:tav>
                                      </p:tavLst>
                                    </p:anim>
                                    <p:set>
                                      <p:cBhvr>
                                        <p:cTn id="32" dur="1" fill="hold">
                                          <p:stCondLst>
                                            <p:cond delay="999"/>
                                          </p:stCondLst>
                                        </p:cTn>
                                        <p:tgtEl>
                                          <p:spTgt spid="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3"/>
                                        </p:tgtEl>
                                      </p:cBhvr>
                                    </p:animEffect>
                                    <p:anim calcmode="lin" valueType="num">
                                      <p:cBhvr>
                                        <p:cTn id="35" dur="1000"/>
                                        <p:tgtEl>
                                          <p:spTgt spid="13"/>
                                        </p:tgtEl>
                                        <p:attrNameLst>
                                          <p:attrName>ppt_x</p:attrName>
                                        </p:attrNameLst>
                                      </p:cBhvr>
                                      <p:tavLst>
                                        <p:tav tm="0">
                                          <p:val>
                                            <p:strVal val="ppt_x"/>
                                          </p:val>
                                        </p:tav>
                                        <p:tav tm="100000">
                                          <p:val>
                                            <p:strVal val="ppt_x"/>
                                          </p:val>
                                        </p:tav>
                                      </p:tavLst>
                                    </p:anim>
                                    <p:anim calcmode="lin" valueType="num">
                                      <p:cBhvr>
                                        <p:cTn id="36" dur="1000"/>
                                        <p:tgtEl>
                                          <p:spTgt spid="13"/>
                                        </p:tgtEl>
                                        <p:attrNameLst>
                                          <p:attrName>ppt_y</p:attrName>
                                        </p:attrNameLst>
                                      </p:cBhvr>
                                      <p:tavLst>
                                        <p:tav tm="0">
                                          <p:val>
                                            <p:strVal val="ppt_y"/>
                                          </p:val>
                                        </p:tav>
                                        <p:tav tm="100000">
                                          <p:val>
                                            <p:strVal val="ppt_y+.1"/>
                                          </p:val>
                                        </p:tav>
                                      </p:tavLst>
                                    </p:anim>
                                    <p:set>
                                      <p:cBhvr>
                                        <p:cTn id="37" dur="1" fill="hold">
                                          <p:stCondLst>
                                            <p:cond delay="999"/>
                                          </p:stCondLst>
                                        </p:cTn>
                                        <p:tgtEl>
                                          <p:spTgt spid="1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23"/>
                                        </p:tgtEl>
                                        <p:attrNameLst>
                                          <p:attrName>r</p:attrName>
                                        </p:attrNameLst>
                                      </p:cBhvr>
                                    </p:animRot>
                                    <p:animRot by="-240000">
                                      <p:cBhvr>
                                        <p:cTn id="40" dur="200" fill="hold">
                                          <p:stCondLst>
                                            <p:cond delay="200"/>
                                          </p:stCondLst>
                                        </p:cTn>
                                        <p:tgtEl>
                                          <p:spTgt spid="23"/>
                                        </p:tgtEl>
                                        <p:attrNameLst>
                                          <p:attrName>r</p:attrName>
                                        </p:attrNameLst>
                                      </p:cBhvr>
                                    </p:animRot>
                                    <p:animRot by="240000">
                                      <p:cBhvr>
                                        <p:cTn id="41" dur="200" fill="hold">
                                          <p:stCondLst>
                                            <p:cond delay="400"/>
                                          </p:stCondLst>
                                        </p:cTn>
                                        <p:tgtEl>
                                          <p:spTgt spid="23"/>
                                        </p:tgtEl>
                                        <p:attrNameLst>
                                          <p:attrName>r</p:attrName>
                                        </p:attrNameLst>
                                      </p:cBhvr>
                                    </p:animRot>
                                    <p:animRot by="-240000">
                                      <p:cBhvr>
                                        <p:cTn id="42" dur="200" fill="hold">
                                          <p:stCondLst>
                                            <p:cond delay="600"/>
                                          </p:stCondLst>
                                        </p:cTn>
                                        <p:tgtEl>
                                          <p:spTgt spid="23"/>
                                        </p:tgtEl>
                                        <p:attrNameLst>
                                          <p:attrName>r</p:attrName>
                                        </p:attrNameLst>
                                      </p:cBhvr>
                                    </p:animRot>
                                    <p:animRot by="120000">
                                      <p:cBhvr>
                                        <p:cTn id="43" dur="200" fill="hold">
                                          <p:stCondLst>
                                            <p:cond delay="800"/>
                                          </p:stCondLst>
                                        </p:cTn>
                                        <p:tgtEl>
                                          <p:spTgt spid="2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18"/>
                                        </p:tgtEl>
                                      </p:cBhvr>
                                    </p:animEffect>
                                    <p:anim calcmode="lin" valueType="num">
                                      <p:cBhvr>
                                        <p:cTn id="46" dur="1000"/>
                                        <p:tgtEl>
                                          <p:spTgt spid="18"/>
                                        </p:tgtEl>
                                        <p:attrNameLst>
                                          <p:attrName>ppt_x</p:attrName>
                                        </p:attrNameLst>
                                      </p:cBhvr>
                                      <p:tavLst>
                                        <p:tav tm="0">
                                          <p:val>
                                            <p:strVal val="ppt_x"/>
                                          </p:val>
                                        </p:tav>
                                        <p:tav tm="100000">
                                          <p:val>
                                            <p:strVal val="ppt_x"/>
                                          </p:val>
                                        </p:tav>
                                      </p:tavLst>
                                    </p:anim>
                                    <p:anim calcmode="lin" valueType="num">
                                      <p:cBhvr>
                                        <p:cTn id="47" dur="1000"/>
                                        <p:tgtEl>
                                          <p:spTgt spid="18"/>
                                        </p:tgtEl>
                                        <p:attrNameLst>
                                          <p:attrName>ppt_y</p:attrName>
                                        </p:attrNameLst>
                                      </p:cBhvr>
                                      <p:tavLst>
                                        <p:tav tm="0">
                                          <p:val>
                                            <p:strVal val="ppt_y"/>
                                          </p:val>
                                        </p:tav>
                                        <p:tav tm="100000">
                                          <p:val>
                                            <p:strVal val="ppt_y+.1"/>
                                          </p:val>
                                        </p:tav>
                                      </p:tavLst>
                                    </p:anim>
                                    <p:set>
                                      <p:cBhvr>
                                        <p:cTn id="48"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1128042" y="470263"/>
            <a:ext cx="10362640" cy="1770535"/>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18901" y="908612"/>
              <a:ext cx="9794348" cy="1250467"/>
            </a:xfrm>
            <a:prstGeom prst="rect">
              <a:avLst/>
            </a:prstGeom>
            <a:noFill/>
          </p:spPr>
          <p:txBody>
            <a:bodyPr wrap="square" rtlCol="0">
              <a:spAutoFit/>
            </a:bodyPr>
            <a:lstStyle/>
            <a:p>
              <a:pPr algn="ctr"/>
              <a:r>
                <a:rPr lang="en-US" sz="4400" b="1">
                  <a:solidFill>
                    <a:schemeClr val="accent6">
                      <a:lumMod val="75000"/>
                    </a:schemeClr>
                  </a:solidFill>
                  <a:latin typeface="Cambria" panose="02040503050406030204" pitchFamily="18" charset="0"/>
                  <a:ea typeface="Cambria" panose="02040503050406030204" pitchFamily="18" charset="0"/>
                </a:rPr>
                <a:t>Câu 2. Khi thấy bạn bè có chuyện buồn, em sẽ làm gì?</a:t>
              </a:r>
              <a:endParaRPr lang="en-US" sz="4400" b="1" dirty="0">
                <a:solidFill>
                  <a:schemeClr val="accent6">
                    <a:lumMod val="75000"/>
                  </a:schemeClr>
                </a:solidFill>
                <a:latin typeface="Cambria" panose="02040503050406030204" pitchFamily="18" charset="0"/>
                <a:ea typeface="Cambria" panose="02040503050406030204" pitchFamily="18" charset="0"/>
              </a:endParaRPr>
            </a:p>
          </p:txBody>
        </p:sp>
      </p:grpSp>
      <p:grpSp>
        <p:nvGrpSpPr>
          <p:cNvPr id="8" name="Nhóm 48">
            <a:extLst>
              <a:ext uri="{FF2B5EF4-FFF2-40B4-BE49-F238E27FC236}">
                <a16:creationId xmlns:a16="http://schemas.microsoft.com/office/drawing/2014/main" id="{B3EDD716-564E-DE46-1E80-A76D4E2C1780}"/>
              </a:ext>
            </a:extLst>
          </p:cNvPr>
          <p:cNvGrpSpPr/>
          <p:nvPr/>
        </p:nvGrpSpPr>
        <p:grpSpPr>
          <a:xfrm>
            <a:off x="873492" y="2490890"/>
            <a:ext cx="5009148" cy="1152000"/>
            <a:chOff x="873492" y="2490890"/>
            <a:chExt cx="5009148" cy="1152000"/>
          </a:xfrm>
        </p:grpSpPr>
        <p:grpSp>
          <p:nvGrpSpPr>
            <p:cNvPr id="9" name="Nhóm 21">
              <a:extLst>
                <a:ext uri="{FF2B5EF4-FFF2-40B4-BE49-F238E27FC236}">
                  <a16:creationId xmlns:a16="http://schemas.microsoft.com/office/drawing/2014/main" id="{AF9A0302-C94E-086B-2875-D3116C04992D}"/>
                </a:ext>
              </a:extLst>
            </p:cNvPr>
            <p:cNvGrpSpPr/>
            <p:nvPr/>
          </p:nvGrpSpPr>
          <p:grpSpPr>
            <a:xfrm>
              <a:off x="873492" y="2490890"/>
              <a:ext cx="5009148" cy="1152000"/>
              <a:chOff x="873492" y="2490890"/>
              <a:chExt cx="5009148" cy="1152000"/>
            </a:xfrm>
          </p:grpSpPr>
          <p:sp>
            <p:nvSpPr>
              <p:cNvPr id="11" name="Hình chữ nhật: Góc Tròn 11">
                <a:extLst>
                  <a:ext uri="{FF2B5EF4-FFF2-40B4-BE49-F238E27FC236}">
                    <a16:creationId xmlns:a16="http://schemas.microsoft.com/office/drawing/2014/main" id="{AEDFFEB8-1946-B178-A58A-56FDB8A933E4}"/>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2" name="Đồ họa 7">
                <a:extLst>
                  <a:ext uri="{FF2B5EF4-FFF2-40B4-BE49-F238E27FC236}">
                    <a16:creationId xmlns:a16="http://schemas.microsoft.com/office/drawing/2014/main" id="{A5849BBD-0199-2C1D-1F87-540060823F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42">
              <a:extLst>
                <a:ext uri="{FF2B5EF4-FFF2-40B4-BE49-F238E27FC236}">
                  <a16:creationId xmlns:a16="http://schemas.microsoft.com/office/drawing/2014/main" id="{D102B154-E9F8-3C16-D917-551420A441D6}"/>
                </a:ext>
              </a:extLst>
            </p:cNvPr>
            <p:cNvSpPr txBox="1"/>
            <p:nvPr/>
          </p:nvSpPr>
          <p:spPr>
            <a:xfrm>
              <a:off x="2232213" y="2696389"/>
              <a:ext cx="3517980" cy="646331"/>
            </a:xfrm>
            <a:prstGeom prst="rect">
              <a:avLst/>
            </a:prstGeom>
            <a:noFill/>
          </p:spPr>
          <p:txBody>
            <a:bodyPr wrap="square" rtlCol="0">
              <a:spAutoFit/>
            </a:bodyPr>
            <a:lstStyle/>
            <a:p>
              <a:pPr algn="ctr">
                <a:spcBef>
                  <a:spcPts val="600"/>
                </a:spcBef>
                <a:spcAft>
                  <a:spcPts val="600"/>
                </a:spcAft>
              </a:pPr>
              <a:r>
                <a:rPr lang="en-US" sz="3600" b="1">
                  <a:solidFill>
                    <a:srgbClr val="002060"/>
                  </a:solidFill>
                  <a:latin typeface="Cambria" panose="02040503050406030204" pitchFamily="18" charset="0"/>
                  <a:ea typeface="Cambria" panose="02040503050406030204" pitchFamily="18" charset="0"/>
                </a:rPr>
                <a:t>Không làm gì cả</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13" name="Nhóm 49">
            <a:extLst>
              <a:ext uri="{FF2B5EF4-FFF2-40B4-BE49-F238E27FC236}">
                <a16:creationId xmlns:a16="http://schemas.microsoft.com/office/drawing/2014/main" id="{57ECC7D7-533B-9476-3867-F9D2A1F680FF}"/>
              </a:ext>
            </a:extLst>
          </p:cNvPr>
          <p:cNvGrpSpPr/>
          <p:nvPr/>
        </p:nvGrpSpPr>
        <p:grpSpPr>
          <a:xfrm>
            <a:off x="6309362" y="2482076"/>
            <a:ext cx="4734695" cy="1152000"/>
            <a:chOff x="6309362" y="2482076"/>
            <a:chExt cx="4734695" cy="1152000"/>
          </a:xfrm>
        </p:grpSpPr>
        <p:grpSp>
          <p:nvGrpSpPr>
            <p:cNvPr id="14" name="Nhóm 22">
              <a:extLst>
                <a:ext uri="{FF2B5EF4-FFF2-40B4-BE49-F238E27FC236}">
                  <a16:creationId xmlns:a16="http://schemas.microsoft.com/office/drawing/2014/main" id="{245FA612-9223-C9D6-CF87-D31CC22FF960}"/>
                </a:ext>
              </a:extLst>
            </p:cNvPr>
            <p:cNvGrpSpPr/>
            <p:nvPr/>
          </p:nvGrpSpPr>
          <p:grpSpPr>
            <a:xfrm>
              <a:off x="6309362" y="2482076"/>
              <a:ext cx="4734694" cy="1152000"/>
              <a:chOff x="6309362" y="2463371"/>
              <a:chExt cx="4734694" cy="1152000"/>
            </a:xfrm>
          </p:grpSpPr>
          <p:sp>
            <p:nvSpPr>
              <p:cNvPr id="16" name="Hình chữ nhật: Góc Tròn 12">
                <a:extLst>
                  <a:ext uri="{FF2B5EF4-FFF2-40B4-BE49-F238E27FC236}">
                    <a16:creationId xmlns:a16="http://schemas.microsoft.com/office/drawing/2014/main" id="{52C72229-1BDB-7197-5BCB-B52287373EDD}"/>
                  </a:ext>
                </a:extLst>
              </p:cNvPr>
              <p:cNvSpPr/>
              <p:nvPr/>
            </p:nvSpPr>
            <p:spPr>
              <a:xfrm>
                <a:off x="6688190" y="2496527"/>
                <a:ext cx="4355866"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2060"/>
                  </a:solidFill>
                  <a:latin typeface="Cambria" panose="02040503050406030204" pitchFamily="18" charset="0"/>
                  <a:ea typeface="Cambria" panose="02040503050406030204" pitchFamily="18" charset="0"/>
                </a:endParaRPr>
              </a:p>
            </p:txBody>
          </p:sp>
          <p:pic>
            <p:nvPicPr>
              <p:cNvPr id="17" name="Đồ họa 14">
                <a:extLst>
                  <a:ext uri="{FF2B5EF4-FFF2-40B4-BE49-F238E27FC236}">
                    <a16:creationId xmlns:a16="http://schemas.microsoft.com/office/drawing/2014/main" id="{A1E4C93E-6BE9-4051-EA64-A6676E0A8F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43">
              <a:extLst>
                <a:ext uri="{FF2B5EF4-FFF2-40B4-BE49-F238E27FC236}">
                  <a16:creationId xmlns:a16="http://schemas.microsoft.com/office/drawing/2014/main" id="{42784A90-390C-FDE1-57DB-3F2829B7EF40}"/>
                </a:ext>
              </a:extLst>
            </p:cNvPr>
            <p:cNvSpPr txBox="1"/>
            <p:nvPr/>
          </p:nvSpPr>
          <p:spPr>
            <a:xfrm>
              <a:off x="7516907" y="2691401"/>
              <a:ext cx="3527150" cy="646331"/>
            </a:xfrm>
            <a:prstGeom prst="rect">
              <a:avLst/>
            </a:prstGeom>
            <a:noFill/>
          </p:spPr>
          <p:txBody>
            <a:bodyPr wrap="square" rtlCol="0">
              <a:spAutoFit/>
            </a:bodyPr>
            <a:lstStyle/>
            <a:p>
              <a:pPr algn="just">
                <a:spcBef>
                  <a:spcPts val="600"/>
                </a:spcBef>
                <a:spcAft>
                  <a:spcPts val="600"/>
                </a:spcAft>
              </a:pPr>
              <a:r>
                <a:rPr lang="en-US" sz="3600" b="1">
                  <a:solidFill>
                    <a:srgbClr val="002060"/>
                  </a:solidFill>
                  <a:latin typeface="Cambria" panose="02040503050406030204" pitchFamily="18" charset="0"/>
                  <a:ea typeface="Cambria" panose="02040503050406030204" pitchFamily="18" charset="0"/>
                </a:rPr>
                <a:t>Cười nhạo bạn</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18" name="Nhóm 47">
            <a:extLst>
              <a:ext uri="{FF2B5EF4-FFF2-40B4-BE49-F238E27FC236}">
                <a16:creationId xmlns:a16="http://schemas.microsoft.com/office/drawing/2014/main" id="{1DED84F3-4250-F897-F677-DF1337BD280E}"/>
              </a:ext>
            </a:extLst>
          </p:cNvPr>
          <p:cNvGrpSpPr/>
          <p:nvPr/>
        </p:nvGrpSpPr>
        <p:grpSpPr>
          <a:xfrm>
            <a:off x="958238" y="4423396"/>
            <a:ext cx="4924401" cy="1152000"/>
            <a:chOff x="958238" y="4423396"/>
            <a:chExt cx="4924401" cy="1152000"/>
          </a:xfrm>
        </p:grpSpPr>
        <p:grpSp>
          <p:nvGrpSpPr>
            <p:cNvPr id="19" name="Nhóm 23">
              <a:extLst>
                <a:ext uri="{FF2B5EF4-FFF2-40B4-BE49-F238E27FC236}">
                  <a16:creationId xmlns:a16="http://schemas.microsoft.com/office/drawing/2014/main" id="{DD278742-E579-66B0-5492-6F3B021DA17C}"/>
                </a:ext>
              </a:extLst>
            </p:cNvPr>
            <p:cNvGrpSpPr/>
            <p:nvPr/>
          </p:nvGrpSpPr>
          <p:grpSpPr>
            <a:xfrm>
              <a:off x="958238" y="4423396"/>
              <a:ext cx="4924401" cy="1152000"/>
              <a:chOff x="958238" y="4423396"/>
              <a:chExt cx="4924401" cy="1152000"/>
            </a:xfrm>
          </p:grpSpPr>
          <p:sp>
            <p:nvSpPr>
              <p:cNvPr id="21" name="Hình chữ nhật: Góc Tròn 19">
                <a:extLst>
                  <a:ext uri="{FF2B5EF4-FFF2-40B4-BE49-F238E27FC236}">
                    <a16:creationId xmlns:a16="http://schemas.microsoft.com/office/drawing/2014/main" id="{EED8C667-9BF5-E569-6EDD-018FD1C214AB}"/>
                  </a:ext>
                </a:extLst>
              </p:cNvPr>
              <p:cNvSpPr/>
              <p:nvPr/>
            </p:nvSpPr>
            <p:spPr>
              <a:xfrm>
                <a:off x="1351279" y="4453999"/>
                <a:ext cx="453136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2060"/>
                  </a:solidFill>
                  <a:latin typeface="Cambria" panose="02040503050406030204" pitchFamily="18" charset="0"/>
                  <a:ea typeface="Cambria" panose="02040503050406030204" pitchFamily="18" charset="0"/>
                </a:endParaRPr>
              </a:p>
            </p:txBody>
          </p:sp>
          <p:pic>
            <p:nvPicPr>
              <p:cNvPr id="22" name="Đồ họa 18">
                <a:extLst>
                  <a:ext uri="{FF2B5EF4-FFF2-40B4-BE49-F238E27FC236}">
                    <a16:creationId xmlns:a16="http://schemas.microsoft.com/office/drawing/2014/main" id="{626A8265-4505-8FAA-EF43-313C321165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44">
              <a:extLst>
                <a:ext uri="{FF2B5EF4-FFF2-40B4-BE49-F238E27FC236}">
                  <a16:creationId xmlns:a16="http://schemas.microsoft.com/office/drawing/2014/main" id="{DFE3EE9F-D90C-5EBF-9925-55B329C94278}"/>
                </a:ext>
              </a:extLst>
            </p:cNvPr>
            <p:cNvSpPr txBox="1"/>
            <p:nvPr/>
          </p:nvSpPr>
          <p:spPr>
            <a:xfrm>
              <a:off x="2018570" y="4591270"/>
              <a:ext cx="3672625" cy="978729"/>
            </a:xfrm>
            <a:prstGeom prst="rect">
              <a:avLst/>
            </a:prstGeom>
            <a:noFill/>
          </p:spPr>
          <p:txBody>
            <a:bodyPr wrap="square" rtlCol="0">
              <a:spAutoFit/>
            </a:bodyPr>
            <a:lstStyle/>
            <a:p>
              <a:pPr algn="ctr">
                <a:lnSpc>
                  <a:spcPct val="80000"/>
                </a:lnSpc>
                <a:spcBef>
                  <a:spcPts val="600"/>
                </a:spcBef>
                <a:spcAft>
                  <a:spcPts val="600"/>
                </a:spcAft>
              </a:pPr>
              <a:r>
                <a:rPr lang="en-US" sz="3600" b="1">
                  <a:solidFill>
                    <a:srgbClr val="002060"/>
                  </a:solidFill>
                  <a:latin typeface="Cambria" panose="02040503050406030204" pitchFamily="18" charset="0"/>
                  <a:ea typeface="Cambria" panose="02040503050406030204" pitchFamily="18" charset="0"/>
                </a:rPr>
                <a:t>Nói với bạn đừng buồn</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3C8FFE18-A1FF-723F-9CA5-6EF41AF72886}"/>
              </a:ext>
            </a:extLst>
          </p:cNvPr>
          <p:cNvGrpSpPr/>
          <p:nvPr/>
        </p:nvGrpSpPr>
        <p:grpSpPr>
          <a:xfrm>
            <a:off x="6309362" y="4453999"/>
            <a:ext cx="4734694" cy="1153269"/>
            <a:chOff x="6309362" y="4453999"/>
            <a:chExt cx="4734694" cy="1153269"/>
          </a:xfrm>
        </p:grpSpPr>
        <p:grpSp>
          <p:nvGrpSpPr>
            <p:cNvPr id="24" name="Nhóm 24">
              <a:extLst>
                <a:ext uri="{FF2B5EF4-FFF2-40B4-BE49-F238E27FC236}">
                  <a16:creationId xmlns:a16="http://schemas.microsoft.com/office/drawing/2014/main" id="{A077D454-59AB-0150-C11E-8134632BB74C}"/>
                </a:ext>
              </a:extLst>
            </p:cNvPr>
            <p:cNvGrpSpPr/>
            <p:nvPr/>
          </p:nvGrpSpPr>
          <p:grpSpPr>
            <a:xfrm>
              <a:off x="6309362" y="4453999"/>
              <a:ext cx="4734694" cy="1153269"/>
              <a:chOff x="6309362" y="4395154"/>
              <a:chExt cx="4734694" cy="1153269"/>
            </a:xfrm>
          </p:grpSpPr>
          <p:sp>
            <p:nvSpPr>
              <p:cNvPr id="26" name="Hình chữ nhật: Góc Tròn 20">
                <a:extLst>
                  <a:ext uri="{FF2B5EF4-FFF2-40B4-BE49-F238E27FC236}">
                    <a16:creationId xmlns:a16="http://schemas.microsoft.com/office/drawing/2014/main" id="{A22AD1BA-7919-2A18-A5E1-094B4F046682}"/>
                  </a:ext>
                </a:extLst>
              </p:cNvPr>
              <p:cNvSpPr/>
              <p:nvPr/>
            </p:nvSpPr>
            <p:spPr>
              <a:xfrm>
                <a:off x="6688190" y="4395154"/>
                <a:ext cx="4355866" cy="1117575"/>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2060"/>
                  </a:solidFill>
                  <a:latin typeface="Cambria" panose="02040503050406030204" pitchFamily="18" charset="0"/>
                  <a:ea typeface="Cambria" panose="02040503050406030204" pitchFamily="18" charset="0"/>
                </a:endParaRPr>
              </a:p>
            </p:txBody>
          </p:sp>
          <p:pic>
            <p:nvPicPr>
              <p:cNvPr id="27" name="Đồ họa 16">
                <a:extLst>
                  <a:ext uri="{FF2B5EF4-FFF2-40B4-BE49-F238E27FC236}">
                    <a16:creationId xmlns:a16="http://schemas.microsoft.com/office/drawing/2014/main" id="{36A57397-DAC4-545C-A2AD-EA8061FA9E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25" name="Hộp Văn bản 45">
              <a:extLst>
                <a:ext uri="{FF2B5EF4-FFF2-40B4-BE49-F238E27FC236}">
                  <a16:creationId xmlns:a16="http://schemas.microsoft.com/office/drawing/2014/main" id="{6185C159-9C4B-F935-D927-2D577D6607B3}"/>
                </a:ext>
              </a:extLst>
            </p:cNvPr>
            <p:cNvSpPr txBox="1"/>
            <p:nvPr/>
          </p:nvSpPr>
          <p:spPr>
            <a:xfrm>
              <a:off x="7386553" y="4512203"/>
              <a:ext cx="3428999" cy="1077218"/>
            </a:xfrm>
            <a:prstGeom prst="rect">
              <a:avLst/>
            </a:prstGeom>
            <a:noFill/>
          </p:spPr>
          <p:txBody>
            <a:bodyPr wrap="square" rtlCol="0">
              <a:spAutoFit/>
            </a:bodyPr>
            <a:lstStyle/>
            <a:p>
              <a:pPr algn="ctr">
                <a:spcBef>
                  <a:spcPts val="600"/>
                </a:spcBef>
                <a:spcAft>
                  <a:spcPts val="600"/>
                </a:spcAft>
              </a:pPr>
              <a:r>
                <a:rPr lang="en-US" sz="3200" b="1">
                  <a:solidFill>
                    <a:srgbClr val="002060"/>
                  </a:solidFill>
                  <a:latin typeface="Cambria" panose="02040503050406030204" pitchFamily="18" charset="0"/>
                  <a:ea typeface="Cambria" panose="02040503050406030204" pitchFamily="18" charset="0"/>
                </a:rPr>
                <a:t>Hỏi thăm, an ủi và động viên bạn</a:t>
              </a:r>
              <a:endParaRPr lang="vi-VN" sz="3200" b="1" dirty="0">
                <a:solidFill>
                  <a:srgbClr val="002060"/>
                </a:solidFill>
                <a:latin typeface="Cambria" panose="02040503050406030204" pitchFamily="18" charset="0"/>
                <a:ea typeface="Cambria" panose="02040503050406030204" pitchFamily="18" charset="0"/>
              </a:endParaRPr>
            </a:p>
          </p:txBody>
        </p:sp>
      </p:grpSp>
      <p:pic>
        <p:nvPicPr>
          <p:cNvPr id="28"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4731" t="-545" r="-2689" b="64569"/>
          <a:stretch/>
        </p:blipFill>
        <p:spPr>
          <a:xfrm flipH="1">
            <a:off x="-26394" y="77644"/>
            <a:ext cx="1463717" cy="1737944"/>
          </a:xfrm>
          <a:prstGeom prst="rect">
            <a:avLst/>
          </a:prstGeom>
        </p:spPr>
      </p:pic>
    </p:spTree>
    <p:extLst>
      <p:ext uri="{BB962C8B-B14F-4D97-AF65-F5344CB8AC3E}">
        <p14:creationId xmlns:p14="http://schemas.microsoft.com/office/powerpoint/2010/main" val="3364295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8"/>
                                        </p:tgtEl>
                                      </p:cBhvr>
                                    </p:animEffect>
                                    <p:anim calcmode="lin" valueType="num">
                                      <p:cBhvr>
                                        <p:cTn id="30" dur="1000"/>
                                        <p:tgtEl>
                                          <p:spTgt spid="8"/>
                                        </p:tgtEl>
                                        <p:attrNameLst>
                                          <p:attrName>ppt_x</p:attrName>
                                        </p:attrNameLst>
                                      </p:cBhvr>
                                      <p:tavLst>
                                        <p:tav tm="0">
                                          <p:val>
                                            <p:strVal val="ppt_x"/>
                                          </p:val>
                                        </p:tav>
                                        <p:tav tm="100000">
                                          <p:val>
                                            <p:strVal val="ppt_x"/>
                                          </p:val>
                                        </p:tav>
                                      </p:tavLst>
                                    </p:anim>
                                    <p:anim calcmode="lin" valueType="num">
                                      <p:cBhvr>
                                        <p:cTn id="31" dur="1000"/>
                                        <p:tgtEl>
                                          <p:spTgt spid="8"/>
                                        </p:tgtEl>
                                        <p:attrNameLst>
                                          <p:attrName>ppt_y</p:attrName>
                                        </p:attrNameLst>
                                      </p:cBhvr>
                                      <p:tavLst>
                                        <p:tav tm="0">
                                          <p:val>
                                            <p:strVal val="ppt_y"/>
                                          </p:val>
                                        </p:tav>
                                        <p:tav tm="100000">
                                          <p:val>
                                            <p:strVal val="ppt_y+.1"/>
                                          </p:val>
                                        </p:tav>
                                      </p:tavLst>
                                    </p:anim>
                                    <p:set>
                                      <p:cBhvr>
                                        <p:cTn id="32" dur="1" fill="hold">
                                          <p:stCondLst>
                                            <p:cond delay="999"/>
                                          </p:stCondLst>
                                        </p:cTn>
                                        <p:tgtEl>
                                          <p:spTgt spid="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3"/>
                                        </p:tgtEl>
                                      </p:cBhvr>
                                    </p:animEffect>
                                    <p:anim calcmode="lin" valueType="num">
                                      <p:cBhvr>
                                        <p:cTn id="35" dur="1000"/>
                                        <p:tgtEl>
                                          <p:spTgt spid="13"/>
                                        </p:tgtEl>
                                        <p:attrNameLst>
                                          <p:attrName>ppt_x</p:attrName>
                                        </p:attrNameLst>
                                      </p:cBhvr>
                                      <p:tavLst>
                                        <p:tav tm="0">
                                          <p:val>
                                            <p:strVal val="ppt_x"/>
                                          </p:val>
                                        </p:tav>
                                        <p:tav tm="100000">
                                          <p:val>
                                            <p:strVal val="ppt_x"/>
                                          </p:val>
                                        </p:tav>
                                      </p:tavLst>
                                    </p:anim>
                                    <p:anim calcmode="lin" valueType="num">
                                      <p:cBhvr>
                                        <p:cTn id="36" dur="1000"/>
                                        <p:tgtEl>
                                          <p:spTgt spid="13"/>
                                        </p:tgtEl>
                                        <p:attrNameLst>
                                          <p:attrName>ppt_y</p:attrName>
                                        </p:attrNameLst>
                                      </p:cBhvr>
                                      <p:tavLst>
                                        <p:tav tm="0">
                                          <p:val>
                                            <p:strVal val="ppt_y"/>
                                          </p:val>
                                        </p:tav>
                                        <p:tav tm="100000">
                                          <p:val>
                                            <p:strVal val="ppt_y+.1"/>
                                          </p:val>
                                        </p:tav>
                                      </p:tavLst>
                                    </p:anim>
                                    <p:set>
                                      <p:cBhvr>
                                        <p:cTn id="37" dur="1" fill="hold">
                                          <p:stCondLst>
                                            <p:cond delay="999"/>
                                          </p:stCondLst>
                                        </p:cTn>
                                        <p:tgtEl>
                                          <p:spTgt spid="1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23"/>
                                        </p:tgtEl>
                                        <p:attrNameLst>
                                          <p:attrName>r</p:attrName>
                                        </p:attrNameLst>
                                      </p:cBhvr>
                                    </p:animRot>
                                    <p:animRot by="-240000">
                                      <p:cBhvr>
                                        <p:cTn id="40" dur="200" fill="hold">
                                          <p:stCondLst>
                                            <p:cond delay="200"/>
                                          </p:stCondLst>
                                        </p:cTn>
                                        <p:tgtEl>
                                          <p:spTgt spid="23"/>
                                        </p:tgtEl>
                                        <p:attrNameLst>
                                          <p:attrName>r</p:attrName>
                                        </p:attrNameLst>
                                      </p:cBhvr>
                                    </p:animRot>
                                    <p:animRot by="240000">
                                      <p:cBhvr>
                                        <p:cTn id="41" dur="200" fill="hold">
                                          <p:stCondLst>
                                            <p:cond delay="400"/>
                                          </p:stCondLst>
                                        </p:cTn>
                                        <p:tgtEl>
                                          <p:spTgt spid="23"/>
                                        </p:tgtEl>
                                        <p:attrNameLst>
                                          <p:attrName>r</p:attrName>
                                        </p:attrNameLst>
                                      </p:cBhvr>
                                    </p:animRot>
                                    <p:animRot by="-240000">
                                      <p:cBhvr>
                                        <p:cTn id="42" dur="200" fill="hold">
                                          <p:stCondLst>
                                            <p:cond delay="600"/>
                                          </p:stCondLst>
                                        </p:cTn>
                                        <p:tgtEl>
                                          <p:spTgt spid="23"/>
                                        </p:tgtEl>
                                        <p:attrNameLst>
                                          <p:attrName>r</p:attrName>
                                        </p:attrNameLst>
                                      </p:cBhvr>
                                    </p:animRot>
                                    <p:animRot by="120000">
                                      <p:cBhvr>
                                        <p:cTn id="43" dur="200" fill="hold">
                                          <p:stCondLst>
                                            <p:cond delay="800"/>
                                          </p:stCondLst>
                                        </p:cTn>
                                        <p:tgtEl>
                                          <p:spTgt spid="2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18"/>
                                        </p:tgtEl>
                                      </p:cBhvr>
                                    </p:animEffect>
                                    <p:anim calcmode="lin" valueType="num">
                                      <p:cBhvr>
                                        <p:cTn id="46" dur="1000"/>
                                        <p:tgtEl>
                                          <p:spTgt spid="18"/>
                                        </p:tgtEl>
                                        <p:attrNameLst>
                                          <p:attrName>ppt_x</p:attrName>
                                        </p:attrNameLst>
                                      </p:cBhvr>
                                      <p:tavLst>
                                        <p:tav tm="0">
                                          <p:val>
                                            <p:strVal val="ppt_x"/>
                                          </p:val>
                                        </p:tav>
                                        <p:tav tm="100000">
                                          <p:val>
                                            <p:strVal val="ppt_x"/>
                                          </p:val>
                                        </p:tav>
                                      </p:tavLst>
                                    </p:anim>
                                    <p:anim calcmode="lin" valueType="num">
                                      <p:cBhvr>
                                        <p:cTn id="47" dur="1000"/>
                                        <p:tgtEl>
                                          <p:spTgt spid="18"/>
                                        </p:tgtEl>
                                        <p:attrNameLst>
                                          <p:attrName>ppt_y</p:attrName>
                                        </p:attrNameLst>
                                      </p:cBhvr>
                                      <p:tavLst>
                                        <p:tav tm="0">
                                          <p:val>
                                            <p:strVal val="ppt_y"/>
                                          </p:val>
                                        </p:tav>
                                        <p:tav tm="100000">
                                          <p:val>
                                            <p:strVal val="ppt_y+.1"/>
                                          </p:val>
                                        </p:tav>
                                      </p:tavLst>
                                    </p:anim>
                                    <p:set>
                                      <p:cBhvr>
                                        <p:cTn id="48"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731" t="-545" r="-2689" b="64569"/>
          <a:stretch/>
        </p:blipFill>
        <p:spPr>
          <a:xfrm flipH="1">
            <a:off x="43705" y="95007"/>
            <a:ext cx="1463717" cy="1737944"/>
          </a:xfrm>
          <a:prstGeom prst="rect">
            <a:avLst/>
          </a:prstGeom>
        </p:spPr>
      </p:pic>
      <p:grpSp>
        <p:nvGrpSpPr>
          <p:cNvPr id="3" name="Nhóm 37">
            <a:extLst>
              <a:ext uri="{FF2B5EF4-FFF2-40B4-BE49-F238E27FC236}">
                <a16:creationId xmlns:a16="http://schemas.microsoft.com/office/drawing/2014/main" id="{A7A052B7-A5F5-290D-70D1-9C208797CD5E}"/>
              </a:ext>
            </a:extLst>
          </p:cNvPr>
          <p:cNvGrpSpPr/>
          <p:nvPr/>
        </p:nvGrpSpPr>
        <p:grpSpPr>
          <a:xfrm>
            <a:off x="1312469" y="480755"/>
            <a:ext cx="10401450" cy="1764657"/>
            <a:chOff x="834682" y="817645"/>
            <a:chExt cx="10401450" cy="1530535"/>
          </a:xfrm>
        </p:grpSpPr>
        <p:grpSp>
          <p:nvGrpSpPr>
            <p:cNvPr id="4" name="Đồ họa 51">
              <a:extLst>
                <a:ext uri="{FF2B5EF4-FFF2-40B4-BE49-F238E27FC236}">
                  <a16:creationId xmlns:a16="http://schemas.microsoft.com/office/drawing/2014/main" id="{5A225850-C7AA-23D0-A6E0-7A280443A8FD}"/>
                </a:ext>
              </a:extLst>
            </p:cNvPr>
            <p:cNvGrpSpPr/>
            <p:nvPr/>
          </p:nvGrpSpPr>
          <p:grpSpPr>
            <a:xfrm>
              <a:off x="873492" y="817645"/>
              <a:ext cx="10362640" cy="1530535"/>
              <a:chOff x="894773" y="780890"/>
              <a:chExt cx="10357437" cy="2500017"/>
            </a:xfrm>
          </p:grpSpPr>
          <p:sp>
            <p:nvSpPr>
              <p:cNvPr id="6" name="Hình tự do: Hình 20">
                <a:extLst>
                  <a:ext uri="{FF2B5EF4-FFF2-40B4-BE49-F238E27FC236}">
                    <a16:creationId xmlns:a16="http://schemas.microsoft.com/office/drawing/2014/main" id="{0093DD5D-1183-7D64-40D0-6C1F807CE8E3}"/>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sz="4400"/>
              </a:p>
            </p:txBody>
          </p:sp>
          <p:sp>
            <p:nvSpPr>
              <p:cNvPr id="7" name="Hình tự do: Hình 21">
                <a:extLst>
                  <a:ext uri="{FF2B5EF4-FFF2-40B4-BE49-F238E27FC236}">
                    <a16:creationId xmlns:a16="http://schemas.microsoft.com/office/drawing/2014/main" id="{45155118-93CE-F5FD-5B19-DC58E04DC087}"/>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sz="4400"/>
              </a:p>
            </p:txBody>
          </p:sp>
          <p:sp>
            <p:nvSpPr>
              <p:cNvPr id="8" name="Hình tự do: Hình 22">
                <a:extLst>
                  <a:ext uri="{FF2B5EF4-FFF2-40B4-BE49-F238E27FC236}">
                    <a16:creationId xmlns:a16="http://schemas.microsoft.com/office/drawing/2014/main" id="{420C31D7-8DCE-C67B-DB4A-B6E8F52A86ED}"/>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sz="4400"/>
              </a:p>
            </p:txBody>
          </p:sp>
        </p:grpSp>
        <p:sp>
          <p:nvSpPr>
            <p:cNvPr id="5" name="Hộp Văn bản 23">
              <a:extLst>
                <a:ext uri="{FF2B5EF4-FFF2-40B4-BE49-F238E27FC236}">
                  <a16:creationId xmlns:a16="http://schemas.microsoft.com/office/drawing/2014/main" id="{EEDD4267-A89F-8448-271A-A2ED16DEECC9}"/>
                </a:ext>
              </a:extLst>
            </p:cNvPr>
            <p:cNvSpPr txBox="1"/>
            <p:nvPr/>
          </p:nvSpPr>
          <p:spPr>
            <a:xfrm>
              <a:off x="834682" y="871344"/>
              <a:ext cx="10345786" cy="1147855"/>
            </a:xfrm>
            <a:prstGeom prst="rect">
              <a:avLst/>
            </a:prstGeom>
            <a:noFill/>
          </p:spPr>
          <p:txBody>
            <a:bodyPr wrap="square" rtlCol="0">
              <a:spAutoFit/>
            </a:bodyPr>
            <a:lstStyle/>
            <a:p>
              <a:pPr algn="ctr"/>
              <a:r>
                <a:rPr lang="en-US" sz="4000" b="1" err="1">
                  <a:solidFill>
                    <a:schemeClr val="accent4">
                      <a:lumMod val="50000"/>
                    </a:schemeClr>
                  </a:solidFill>
                  <a:latin typeface="Cambria" panose="02040503050406030204" pitchFamily="18" charset="0"/>
                  <a:ea typeface="Cambria" panose="02040503050406030204" pitchFamily="18" charset="0"/>
                </a:rPr>
                <a:t>Câu</a:t>
              </a:r>
              <a:r>
                <a:rPr lang="en-US" sz="4000" b="1">
                  <a:solidFill>
                    <a:schemeClr val="accent4">
                      <a:lumMod val="50000"/>
                    </a:schemeClr>
                  </a:solidFill>
                  <a:latin typeface="Cambria" panose="02040503050406030204" pitchFamily="18" charset="0"/>
                  <a:ea typeface="Cambria" panose="02040503050406030204" pitchFamily="18" charset="0"/>
                </a:rPr>
                <a:t> 3:</a:t>
              </a:r>
              <a:r>
                <a:rPr lang="en-US" sz="4000" b="1">
                  <a:solidFill>
                    <a:srgbClr val="002060"/>
                  </a:solidFill>
                  <a:latin typeface="Cambria" panose="02040503050406030204" pitchFamily="18" charset="0"/>
                  <a:ea typeface="Cambria" panose="02040503050406030204" pitchFamily="18" charset="0"/>
                </a:rPr>
                <a:t> Trên đường đi học em thấy một bà cụ đang loay hoay qua đường, </a:t>
              </a:r>
              <a:r>
                <a:rPr lang="en-US" sz="4000" b="1">
                  <a:solidFill>
                    <a:schemeClr val="accent4">
                      <a:lumMod val="50000"/>
                    </a:schemeClr>
                  </a:solidFill>
                  <a:latin typeface="Cambria" panose="02040503050406030204" pitchFamily="18" charset="0"/>
                  <a:ea typeface="Cambria" panose="02040503050406030204" pitchFamily="18" charset="0"/>
                </a:rPr>
                <a:t>em sẽ làm gì?</a:t>
              </a:r>
              <a:endParaRPr lang="en-US" sz="4000" b="1" dirty="0">
                <a:solidFill>
                  <a:schemeClr val="accent4">
                    <a:lumMod val="50000"/>
                  </a:schemeClr>
                </a:solidFill>
                <a:latin typeface="Cambria" panose="02040503050406030204" pitchFamily="18" charset="0"/>
                <a:ea typeface="Cambria" panose="02040503050406030204" pitchFamily="18" charset="0"/>
              </a:endParaRPr>
            </a:p>
          </p:txBody>
        </p:sp>
      </p:grpSp>
      <p:grpSp>
        <p:nvGrpSpPr>
          <p:cNvPr id="9" name="Nhóm 1">
            <a:extLst>
              <a:ext uri="{FF2B5EF4-FFF2-40B4-BE49-F238E27FC236}">
                <a16:creationId xmlns:a16="http://schemas.microsoft.com/office/drawing/2014/main" id="{62DB8E11-419E-A43C-EED0-262F708A0651}"/>
              </a:ext>
            </a:extLst>
          </p:cNvPr>
          <p:cNvGrpSpPr/>
          <p:nvPr/>
        </p:nvGrpSpPr>
        <p:grpSpPr>
          <a:xfrm>
            <a:off x="873492" y="2490890"/>
            <a:ext cx="5009148" cy="1152000"/>
            <a:chOff x="873492" y="2490890"/>
            <a:chExt cx="5009148" cy="1152000"/>
          </a:xfrm>
        </p:grpSpPr>
        <p:grpSp>
          <p:nvGrpSpPr>
            <p:cNvPr id="10" name="Nhóm 2">
              <a:extLst>
                <a:ext uri="{FF2B5EF4-FFF2-40B4-BE49-F238E27FC236}">
                  <a16:creationId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12" name="Hình chữ nhật: Góc Tròn 4">
                <a:extLst>
                  <a:ext uri="{FF2B5EF4-FFF2-40B4-BE49-F238E27FC236}">
                    <a16:creationId xmlns:a16="http://schemas.microsoft.com/office/drawing/2014/main" id="{DE25DF4C-B883-5C8C-A3C9-F568AC266350}"/>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latin typeface="Cambria" panose="02040503050406030204" pitchFamily="18" charset="0"/>
                  <a:ea typeface="Cambria" panose="02040503050406030204" pitchFamily="18" charset="0"/>
                </a:endParaRPr>
              </a:p>
            </p:txBody>
          </p:sp>
          <p:pic>
            <p:nvPicPr>
              <p:cNvPr id="13" name="Đồ họa 5">
                <a:extLst>
                  <a:ext uri="{FF2B5EF4-FFF2-40B4-BE49-F238E27FC236}">
                    <a16:creationId xmlns:a16="http://schemas.microsoft.com/office/drawing/2014/main" id="{16255886-0686-8A3F-B7E0-3E20397EF1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3492" y="2490890"/>
                <a:ext cx="1246685" cy="1152000"/>
              </a:xfrm>
              <a:prstGeom prst="rect">
                <a:avLst/>
              </a:prstGeom>
            </p:spPr>
          </p:pic>
        </p:grpSp>
        <p:sp>
          <p:nvSpPr>
            <p:cNvPr id="11" name="Hộp Văn bản 3">
              <a:extLst>
                <a:ext uri="{FF2B5EF4-FFF2-40B4-BE49-F238E27FC236}">
                  <a16:creationId xmlns:a16="http://schemas.microsoft.com/office/drawing/2014/main" id="{E94ED575-5FF2-57FD-CEF4-59821C47A061}"/>
                </a:ext>
              </a:extLst>
            </p:cNvPr>
            <p:cNvSpPr txBox="1"/>
            <p:nvPr/>
          </p:nvSpPr>
          <p:spPr>
            <a:xfrm>
              <a:off x="2175160" y="2693203"/>
              <a:ext cx="3295103" cy="646331"/>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Nhìn và đi qua</a:t>
              </a:r>
              <a:endParaRPr lang="en-US" sz="3600" b="1" dirty="0">
                <a:latin typeface="Cambria" panose="02040503050406030204" pitchFamily="18" charset="0"/>
                <a:ea typeface="Cambria" panose="02040503050406030204" pitchFamily="18" charset="0"/>
              </a:endParaRPr>
            </a:p>
          </p:txBody>
        </p:sp>
      </p:grpSp>
      <p:grpSp>
        <p:nvGrpSpPr>
          <p:cNvPr id="14" name="Nhóm 6">
            <a:extLst>
              <a:ext uri="{FF2B5EF4-FFF2-40B4-BE49-F238E27FC236}">
                <a16:creationId xmlns:a16="http://schemas.microsoft.com/office/drawing/2014/main" id="{3886914E-946F-9E78-DB52-75EC976B7127}"/>
              </a:ext>
            </a:extLst>
          </p:cNvPr>
          <p:cNvGrpSpPr/>
          <p:nvPr/>
        </p:nvGrpSpPr>
        <p:grpSpPr>
          <a:xfrm>
            <a:off x="6309362" y="2482076"/>
            <a:ext cx="4926770" cy="1152000"/>
            <a:chOff x="6309362" y="2482076"/>
            <a:chExt cx="4926770" cy="1152000"/>
          </a:xfrm>
        </p:grpSpPr>
        <p:grpSp>
          <p:nvGrpSpPr>
            <p:cNvPr id="15" name="Nhóm 31">
              <a:extLst>
                <a:ext uri="{FF2B5EF4-FFF2-40B4-BE49-F238E27FC236}">
                  <a16:creationId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17" name="Hình chữ nhật: Góc Tròn 39">
                <a:extLst>
                  <a:ext uri="{FF2B5EF4-FFF2-40B4-BE49-F238E27FC236}">
                    <a16:creationId xmlns:a16="http://schemas.microsoft.com/office/drawing/2014/main" id="{013F7C9B-A41F-0BD5-EFEE-7B4BD40B9162}"/>
                  </a:ext>
                </a:extLst>
              </p:cNvPr>
              <p:cNvSpPr/>
              <p:nvPr/>
            </p:nvSpPr>
            <p:spPr>
              <a:xfrm>
                <a:off x="6688190" y="2496527"/>
                <a:ext cx="4547942"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a:latin typeface="Cambria" panose="02040503050406030204" pitchFamily="18" charset="0"/>
                  <a:ea typeface="Cambria" panose="02040503050406030204" pitchFamily="18" charset="0"/>
                </a:endParaRPr>
              </a:p>
            </p:txBody>
          </p:sp>
          <p:pic>
            <p:nvPicPr>
              <p:cNvPr id="18" name="Đồ họa 40">
                <a:extLst>
                  <a:ext uri="{FF2B5EF4-FFF2-40B4-BE49-F238E27FC236}">
                    <a16:creationId xmlns:a16="http://schemas.microsoft.com/office/drawing/2014/main" id="{8C8458EE-8507-F166-5706-396A4D27C5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09362" y="2463371"/>
                <a:ext cx="1061053" cy="1152000"/>
              </a:xfrm>
              <a:prstGeom prst="rect">
                <a:avLst/>
              </a:prstGeom>
            </p:spPr>
          </p:pic>
        </p:grpSp>
        <p:sp>
          <p:nvSpPr>
            <p:cNvPr id="16" name="Hộp Văn bản 38">
              <a:extLst>
                <a:ext uri="{FF2B5EF4-FFF2-40B4-BE49-F238E27FC236}">
                  <a16:creationId xmlns:a16="http://schemas.microsoft.com/office/drawing/2014/main" id="{CE65AC0C-348F-EBCF-95FE-E29AA50CC901}"/>
                </a:ext>
              </a:extLst>
            </p:cNvPr>
            <p:cNvSpPr txBox="1"/>
            <p:nvPr/>
          </p:nvSpPr>
          <p:spPr>
            <a:xfrm>
              <a:off x="7170925" y="2584654"/>
              <a:ext cx="3948093" cy="978729"/>
            </a:xfrm>
            <a:prstGeom prst="rect">
              <a:avLst/>
            </a:prstGeom>
            <a:noFill/>
          </p:spPr>
          <p:txBody>
            <a:bodyPr wrap="square" rtlCol="0">
              <a:spAutoFit/>
            </a:bodyPr>
            <a:lstStyle/>
            <a:p>
              <a:pPr algn="ctr">
                <a:lnSpc>
                  <a:spcPct val="80000"/>
                </a:lnSpc>
              </a:pPr>
              <a:r>
                <a:rPr lang="en-US" sz="3600" b="1">
                  <a:latin typeface="Cambria" panose="02040503050406030204" pitchFamily="18" charset="0"/>
                  <a:ea typeface="Cambria" panose="02040503050406030204" pitchFamily="18" charset="0"/>
                </a:rPr>
                <a:t>Tới giúp bà cụ qua đường</a:t>
              </a:r>
              <a:endParaRPr lang="vi-VN" sz="3600" b="1" dirty="0">
                <a:latin typeface="Cambria" panose="02040503050406030204" pitchFamily="18" charset="0"/>
                <a:ea typeface="Cambria" panose="02040503050406030204" pitchFamily="18" charset="0"/>
              </a:endParaRPr>
            </a:p>
          </p:txBody>
        </p:sp>
      </p:grpSp>
      <p:grpSp>
        <p:nvGrpSpPr>
          <p:cNvPr id="19" name="Nhóm 41">
            <a:extLst>
              <a:ext uri="{FF2B5EF4-FFF2-40B4-BE49-F238E27FC236}">
                <a16:creationId xmlns:a16="http://schemas.microsoft.com/office/drawing/2014/main" id="{084C21AB-7D0B-6E15-076A-ACC9B00756EB}"/>
              </a:ext>
            </a:extLst>
          </p:cNvPr>
          <p:cNvGrpSpPr/>
          <p:nvPr/>
        </p:nvGrpSpPr>
        <p:grpSpPr>
          <a:xfrm>
            <a:off x="958238" y="4423396"/>
            <a:ext cx="4924401" cy="1152000"/>
            <a:chOff x="958238" y="4423396"/>
            <a:chExt cx="4924401" cy="1152000"/>
          </a:xfrm>
        </p:grpSpPr>
        <p:grpSp>
          <p:nvGrpSpPr>
            <p:cNvPr id="20" name="Nhóm 42">
              <a:extLst>
                <a:ext uri="{FF2B5EF4-FFF2-40B4-BE49-F238E27FC236}">
                  <a16:creationId xmlns:a16="http://schemas.microsoft.com/office/drawing/2014/main" id="{93C7386E-6719-3B0E-B4AB-A0A67B5130CE}"/>
                </a:ext>
              </a:extLst>
            </p:cNvPr>
            <p:cNvGrpSpPr/>
            <p:nvPr/>
          </p:nvGrpSpPr>
          <p:grpSpPr>
            <a:xfrm>
              <a:off x="958238" y="4423396"/>
              <a:ext cx="4924401" cy="1152000"/>
              <a:chOff x="958238" y="4423396"/>
              <a:chExt cx="4924401" cy="1152000"/>
            </a:xfrm>
          </p:grpSpPr>
          <p:sp>
            <p:nvSpPr>
              <p:cNvPr id="22" name="Hình chữ nhật: Góc Tròn 44">
                <a:extLst>
                  <a:ext uri="{FF2B5EF4-FFF2-40B4-BE49-F238E27FC236}">
                    <a16:creationId xmlns:a16="http://schemas.microsoft.com/office/drawing/2014/main" id="{075C9BAB-D227-01CF-7DEB-898F09497BE9}"/>
                  </a:ext>
                </a:extLst>
              </p:cNvPr>
              <p:cNvSpPr/>
              <p:nvPr/>
            </p:nvSpPr>
            <p:spPr>
              <a:xfrm>
                <a:off x="1351279" y="4453999"/>
                <a:ext cx="453136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latin typeface="Cambria" panose="02040503050406030204" pitchFamily="18" charset="0"/>
                  <a:ea typeface="Cambria" panose="02040503050406030204" pitchFamily="18" charset="0"/>
                </a:endParaRPr>
              </a:p>
            </p:txBody>
          </p:sp>
          <p:pic>
            <p:nvPicPr>
              <p:cNvPr id="23" name="Đồ họa 45">
                <a:extLst>
                  <a:ext uri="{FF2B5EF4-FFF2-40B4-BE49-F238E27FC236}">
                    <a16:creationId xmlns:a16="http://schemas.microsoft.com/office/drawing/2014/main" id="{31B2ABD0-2B5B-850D-AFF7-7A75E1F9517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8238" y="4423396"/>
                <a:ext cx="1077191" cy="1152000"/>
              </a:xfrm>
              <a:prstGeom prst="rect">
                <a:avLst/>
              </a:prstGeom>
            </p:spPr>
          </p:pic>
        </p:grpSp>
        <p:sp>
          <p:nvSpPr>
            <p:cNvPr id="21" name="Hộp Văn bản 43">
              <a:extLst>
                <a:ext uri="{FF2B5EF4-FFF2-40B4-BE49-F238E27FC236}">
                  <a16:creationId xmlns:a16="http://schemas.microsoft.com/office/drawing/2014/main" id="{1C9CB0A0-200C-0B42-D4B5-C57DBDBDDC0E}"/>
                </a:ext>
              </a:extLst>
            </p:cNvPr>
            <p:cNvSpPr txBox="1"/>
            <p:nvPr/>
          </p:nvSpPr>
          <p:spPr>
            <a:xfrm>
              <a:off x="2035427" y="4646547"/>
              <a:ext cx="3574567" cy="646331"/>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Mặc kệ bà cụ</a:t>
              </a:r>
              <a:endParaRPr lang="en-US" sz="3600" b="1" dirty="0">
                <a:latin typeface="Cambria" panose="02040503050406030204" pitchFamily="18" charset="0"/>
                <a:ea typeface="Cambria" panose="02040503050406030204" pitchFamily="18" charset="0"/>
              </a:endParaRPr>
            </a:p>
          </p:txBody>
        </p:sp>
      </p:grpSp>
      <p:grpSp>
        <p:nvGrpSpPr>
          <p:cNvPr id="24" name="Nhóm 46">
            <a:extLst>
              <a:ext uri="{FF2B5EF4-FFF2-40B4-BE49-F238E27FC236}">
                <a16:creationId xmlns:a16="http://schemas.microsoft.com/office/drawing/2014/main" id="{DF43F926-6653-CBC6-F3E8-99F6E4202C79}"/>
              </a:ext>
            </a:extLst>
          </p:cNvPr>
          <p:cNvGrpSpPr/>
          <p:nvPr/>
        </p:nvGrpSpPr>
        <p:grpSpPr>
          <a:xfrm>
            <a:off x="6309362" y="4453999"/>
            <a:ext cx="5106417" cy="1153269"/>
            <a:chOff x="6309362" y="4453999"/>
            <a:chExt cx="5106417" cy="1153269"/>
          </a:xfrm>
        </p:grpSpPr>
        <p:grpSp>
          <p:nvGrpSpPr>
            <p:cNvPr id="25" name="Nhóm 47">
              <a:extLst>
                <a:ext uri="{FF2B5EF4-FFF2-40B4-BE49-F238E27FC236}">
                  <a16:creationId xmlns:a16="http://schemas.microsoft.com/office/drawing/2014/main" id="{8DC20CD2-12BC-EABE-82B2-C0E7A43C09EB}"/>
                </a:ext>
              </a:extLst>
            </p:cNvPr>
            <p:cNvGrpSpPr/>
            <p:nvPr/>
          </p:nvGrpSpPr>
          <p:grpSpPr>
            <a:xfrm>
              <a:off x="6309362" y="4453999"/>
              <a:ext cx="4987834" cy="1153269"/>
              <a:chOff x="6309362" y="4395154"/>
              <a:chExt cx="4987834" cy="1153269"/>
            </a:xfrm>
          </p:grpSpPr>
          <p:sp>
            <p:nvSpPr>
              <p:cNvPr id="27" name="Hình chữ nhật: Góc Tròn 49">
                <a:extLst>
                  <a:ext uri="{FF2B5EF4-FFF2-40B4-BE49-F238E27FC236}">
                    <a16:creationId xmlns:a16="http://schemas.microsoft.com/office/drawing/2014/main" id="{F4FCBD0E-3613-A98C-1571-FBF9E931C5BC}"/>
                  </a:ext>
                </a:extLst>
              </p:cNvPr>
              <p:cNvSpPr/>
              <p:nvPr/>
            </p:nvSpPr>
            <p:spPr>
              <a:xfrm>
                <a:off x="6688190" y="4395154"/>
                <a:ext cx="4609006" cy="1117575"/>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latin typeface="Cambria" panose="02040503050406030204" pitchFamily="18" charset="0"/>
                  <a:ea typeface="Cambria" panose="02040503050406030204" pitchFamily="18" charset="0"/>
                </a:endParaRPr>
              </a:p>
            </p:txBody>
          </p:sp>
          <p:pic>
            <p:nvPicPr>
              <p:cNvPr id="28" name="Đồ họa 50">
                <a:extLst>
                  <a:ext uri="{FF2B5EF4-FFF2-40B4-BE49-F238E27FC236}">
                    <a16:creationId xmlns:a16="http://schemas.microsoft.com/office/drawing/2014/main" id="{47A0F72D-0213-C1E1-88C4-ACC21935C53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09362" y="4396423"/>
                <a:ext cx="1077191" cy="1152000"/>
              </a:xfrm>
              <a:prstGeom prst="rect">
                <a:avLst/>
              </a:prstGeom>
            </p:spPr>
          </p:pic>
        </p:grpSp>
        <p:sp>
          <p:nvSpPr>
            <p:cNvPr id="26" name="Hộp Văn bản 48">
              <a:extLst>
                <a:ext uri="{FF2B5EF4-FFF2-40B4-BE49-F238E27FC236}">
                  <a16:creationId xmlns:a16="http://schemas.microsoft.com/office/drawing/2014/main" id="{8360AA65-5513-46B8-37E6-0443393612EE}"/>
                </a:ext>
              </a:extLst>
            </p:cNvPr>
            <p:cNvSpPr txBox="1"/>
            <p:nvPr/>
          </p:nvSpPr>
          <p:spPr>
            <a:xfrm>
              <a:off x="7170925" y="4541903"/>
              <a:ext cx="4244854" cy="978729"/>
            </a:xfrm>
            <a:prstGeom prst="rect">
              <a:avLst/>
            </a:prstGeom>
            <a:noFill/>
          </p:spPr>
          <p:txBody>
            <a:bodyPr wrap="square" rtlCol="0">
              <a:spAutoFit/>
            </a:bodyPr>
            <a:lstStyle/>
            <a:p>
              <a:pPr algn="ctr">
                <a:lnSpc>
                  <a:spcPct val="80000"/>
                </a:lnSpc>
              </a:pPr>
              <a:r>
                <a:rPr lang="en-US" sz="3600" b="1">
                  <a:latin typeface="Cambria" panose="02040503050406030204" pitchFamily="18" charset="0"/>
                  <a:ea typeface="Cambria" panose="02040503050406030204" pitchFamily="18" charset="0"/>
                </a:rPr>
                <a:t>Chê bà cụ không biết qua đường</a:t>
              </a:r>
              <a:endParaRPr lang="en-US" sz="36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27073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19"/>
                                        </p:tgtEl>
                                      </p:cBhvr>
                                    </p:animEffect>
                                    <p:anim calcmode="lin" valueType="num">
                                      <p:cBhvr>
                                        <p:cTn id="30" dur="1000"/>
                                        <p:tgtEl>
                                          <p:spTgt spid="19"/>
                                        </p:tgtEl>
                                        <p:attrNameLst>
                                          <p:attrName>ppt_x</p:attrName>
                                        </p:attrNameLst>
                                      </p:cBhvr>
                                      <p:tavLst>
                                        <p:tav tm="0">
                                          <p:val>
                                            <p:strVal val="ppt_x"/>
                                          </p:val>
                                        </p:tav>
                                        <p:tav tm="100000">
                                          <p:val>
                                            <p:strVal val="ppt_x"/>
                                          </p:val>
                                        </p:tav>
                                      </p:tavLst>
                                    </p:anim>
                                    <p:anim calcmode="lin" valueType="num">
                                      <p:cBhvr>
                                        <p:cTn id="31" dur="1000"/>
                                        <p:tgtEl>
                                          <p:spTgt spid="19"/>
                                        </p:tgtEl>
                                        <p:attrNameLst>
                                          <p:attrName>ppt_y</p:attrName>
                                        </p:attrNameLst>
                                      </p:cBhvr>
                                      <p:tavLst>
                                        <p:tav tm="0">
                                          <p:val>
                                            <p:strVal val="ppt_y"/>
                                          </p:val>
                                        </p:tav>
                                        <p:tav tm="100000">
                                          <p:val>
                                            <p:strVal val="ppt_y+.1"/>
                                          </p:val>
                                        </p:tav>
                                      </p:tavLst>
                                    </p:anim>
                                    <p:set>
                                      <p:cBhvr>
                                        <p:cTn id="32" dur="1" fill="hold">
                                          <p:stCondLst>
                                            <p:cond delay="999"/>
                                          </p:stCondLst>
                                        </p:cTn>
                                        <p:tgtEl>
                                          <p:spTgt spid="19"/>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24"/>
                                        </p:tgtEl>
                                      </p:cBhvr>
                                    </p:animEffect>
                                    <p:anim calcmode="lin" valueType="num">
                                      <p:cBhvr>
                                        <p:cTn id="35" dur="1000"/>
                                        <p:tgtEl>
                                          <p:spTgt spid="24"/>
                                        </p:tgtEl>
                                        <p:attrNameLst>
                                          <p:attrName>ppt_x</p:attrName>
                                        </p:attrNameLst>
                                      </p:cBhvr>
                                      <p:tavLst>
                                        <p:tav tm="0">
                                          <p:val>
                                            <p:strVal val="ppt_x"/>
                                          </p:val>
                                        </p:tav>
                                        <p:tav tm="100000">
                                          <p:val>
                                            <p:strVal val="ppt_x"/>
                                          </p:val>
                                        </p:tav>
                                      </p:tavLst>
                                    </p:anim>
                                    <p:anim calcmode="lin" valueType="num">
                                      <p:cBhvr>
                                        <p:cTn id="36" dur="1000"/>
                                        <p:tgtEl>
                                          <p:spTgt spid="24"/>
                                        </p:tgtEl>
                                        <p:attrNameLst>
                                          <p:attrName>ppt_y</p:attrName>
                                        </p:attrNameLst>
                                      </p:cBhvr>
                                      <p:tavLst>
                                        <p:tav tm="0">
                                          <p:val>
                                            <p:strVal val="ppt_y"/>
                                          </p:val>
                                        </p:tav>
                                        <p:tav tm="100000">
                                          <p:val>
                                            <p:strVal val="ppt_y+.1"/>
                                          </p:val>
                                        </p:tav>
                                      </p:tavLst>
                                    </p:anim>
                                    <p:set>
                                      <p:cBhvr>
                                        <p:cTn id="37" dur="1" fill="hold">
                                          <p:stCondLst>
                                            <p:cond delay="999"/>
                                          </p:stCondLst>
                                        </p:cTn>
                                        <p:tgtEl>
                                          <p:spTgt spid="24"/>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14"/>
                                        </p:tgtEl>
                                        <p:attrNameLst>
                                          <p:attrName>r</p:attrName>
                                        </p:attrNameLst>
                                      </p:cBhvr>
                                    </p:animRot>
                                    <p:animRot by="-240000">
                                      <p:cBhvr>
                                        <p:cTn id="40" dur="200" fill="hold">
                                          <p:stCondLst>
                                            <p:cond delay="200"/>
                                          </p:stCondLst>
                                        </p:cTn>
                                        <p:tgtEl>
                                          <p:spTgt spid="14"/>
                                        </p:tgtEl>
                                        <p:attrNameLst>
                                          <p:attrName>r</p:attrName>
                                        </p:attrNameLst>
                                      </p:cBhvr>
                                    </p:animRot>
                                    <p:animRot by="240000">
                                      <p:cBhvr>
                                        <p:cTn id="41" dur="200" fill="hold">
                                          <p:stCondLst>
                                            <p:cond delay="400"/>
                                          </p:stCondLst>
                                        </p:cTn>
                                        <p:tgtEl>
                                          <p:spTgt spid="14"/>
                                        </p:tgtEl>
                                        <p:attrNameLst>
                                          <p:attrName>r</p:attrName>
                                        </p:attrNameLst>
                                      </p:cBhvr>
                                    </p:animRot>
                                    <p:animRot by="-240000">
                                      <p:cBhvr>
                                        <p:cTn id="42" dur="200" fill="hold">
                                          <p:stCondLst>
                                            <p:cond delay="600"/>
                                          </p:stCondLst>
                                        </p:cTn>
                                        <p:tgtEl>
                                          <p:spTgt spid="14"/>
                                        </p:tgtEl>
                                        <p:attrNameLst>
                                          <p:attrName>r</p:attrName>
                                        </p:attrNameLst>
                                      </p:cBhvr>
                                    </p:animRot>
                                    <p:animRot by="120000">
                                      <p:cBhvr>
                                        <p:cTn id="43" dur="200" fill="hold">
                                          <p:stCondLst>
                                            <p:cond delay="800"/>
                                          </p:stCondLst>
                                        </p:cTn>
                                        <p:tgtEl>
                                          <p:spTgt spid="14"/>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9"/>
                                        </p:tgtEl>
                                      </p:cBhvr>
                                    </p:animEffect>
                                    <p:anim calcmode="lin" valueType="num">
                                      <p:cBhvr>
                                        <p:cTn id="46" dur="1000"/>
                                        <p:tgtEl>
                                          <p:spTgt spid="9"/>
                                        </p:tgtEl>
                                        <p:attrNameLst>
                                          <p:attrName>ppt_x</p:attrName>
                                        </p:attrNameLst>
                                      </p:cBhvr>
                                      <p:tavLst>
                                        <p:tav tm="0">
                                          <p:val>
                                            <p:strVal val="ppt_x"/>
                                          </p:val>
                                        </p:tav>
                                        <p:tav tm="100000">
                                          <p:val>
                                            <p:strVal val="ppt_x"/>
                                          </p:val>
                                        </p:tav>
                                      </p:tavLst>
                                    </p:anim>
                                    <p:anim calcmode="lin" valueType="num">
                                      <p:cBhvr>
                                        <p:cTn id="47" dur="1000"/>
                                        <p:tgtEl>
                                          <p:spTgt spid="9"/>
                                        </p:tgtEl>
                                        <p:attrNameLst>
                                          <p:attrName>ppt_y</p:attrName>
                                        </p:attrNameLst>
                                      </p:cBhvr>
                                      <p:tavLst>
                                        <p:tav tm="0">
                                          <p:val>
                                            <p:strVal val="ppt_y"/>
                                          </p:val>
                                        </p:tav>
                                        <p:tav tm="100000">
                                          <p:val>
                                            <p:strVal val="ppt_y+.1"/>
                                          </p:val>
                                        </p:tav>
                                      </p:tavLst>
                                    </p:anim>
                                    <p:set>
                                      <p:cBhvr>
                                        <p:cTn id="4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731" t="-545" r="-2689" b="64569"/>
          <a:stretch/>
        </p:blipFill>
        <p:spPr>
          <a:xfrm flipH="1">
            <a:off x="-112438" y="154188"/>
            <a:ext cx="1463717" cy="1737944"/>
          </a:xfrm>
          <a:prstGeom prst="rect">
            <a:avLst/>
          </a:prstGeom>
        </p:spPr>
      </p:pic>
      <p:grpSp>
        <p:nvGrpSpPr>
          <p:cNvPr id="3" name="Nhóm 37">
            <a:extLst>
              <a:ext uri="{FF2B5EF4-FFF2-40B4-BE49-F238E27FC236}">
                <a16:creationId xmlns:a16="http://schemas.microsoft.com/office/drawing/2014/main" id="{A7A052B7-A5F5-290D-70D1-9C208797CD5E}"/>
              </a:ext>
            </a:extLst>
          </p:cNvPr>
          <p:cNvGrpSpPr/>
          <p:nvPr/>
        </p:nvGrpSpPr>
        <p:grpSpPr>
          <a:xfrm>
            <a:off x="1128042" y="590893"/>
            <a:ext cx="10362640" cy="1764657"/>
            <a:chOff x="873492" y="817645"/>
            <a:chExt cx="10362640" cy="1530535"/>
          </a:xfrm>
        </p:grpSpPr>
        <p:grpSp>
          <p:nvGrpSpPr>
            <p:cNvPr id="4" name="Đồ họa 51">
              <a:extLst>
                <a:ext uri="{FF2B5EF4-FFF2-40B4-BE49-F238E27FC236}">
                  <a16:creationId xmlns:a16="http://schemas.microsoft.com/office/drawing/2014/main" id="{5A225850-C7AA-23D0-A6E0-7A280443A8FD}"/>
                </a:ext>
              </a:extLst>
            </p:cNvPr>
            <p:cNvGrpSpPr/>
            <p:nvPr/>
          </p:nvGrpSpPr>
          <p:grpSpPr>
            <a:xfrm>
              <a:off x="873492" y="817645"/>
              <a:ext cx="10362640" cy="1530535"/>
              <a:chOff x="894773" y="780890"/>
              <a:chExt cx="10357437" cy="2500017"/>
            </a:xfrm>
          </p:grpSpPr>
          <p:sp>
            <p:nvSpPr>
              <p:cNvPr id="6" name="Hình tự do: Hình 20">
                <a:extLst>
                  <a:ext uri="{FF2B5EF4-FFF2-40B4-BE49-F238E27FC236}">
                    <a16:creationId xmlns:a16="http://schemas.microsoft.com/office/drawing/2014/main" id="{0093DD5D-1183-7D64-40D0-6C1F807CE8E3}"/>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sz="4400"/>
              </a:p>
            </p:txBody>
          </p:sp>
          <p:sp>
            <p:nvSpPr>
              <p:cNvPr id="7" name="Hình tự do: Hình 21">
                <a:extLst>
                  <a:ext uri="{FF2B5EF4-FFF2-40B4-BE49-F238E27FC236}">
                    <a16:creationId xmlns:a16="http://schemas.microsoft.com/office/drawing/2014/main" id="{45155118-93CE-F5FD-5B19-DC58E04DC087}"/>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sz="4400"/>
              </a:p>
            </p:txBody>
          </p:sp>
          <p:sp>
            <p:nvSpPr>
              <p:cNvPr id="8" name="Hình tự do: Hình 22">
                <a:extLst>
                  <a:ext uri="{FF2B5EF4-FFF2-40B4-BE49-F238E27FC236}">
                    <a16:creationId xmlns:a16="http://schemas.microsoft.com/office/drawing/2014/main" id="{420C31D7-8DCE-C67B-DB4A-B6E8F52A86ED}"/>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sz="4400"/>
              </a:p>
            </p:txBody>
          </p:sp>
        </p:grpSp>
        <p:sp>
          <p:nvSpPr>
            <p:cNvPr id="5" name="Hộp Văn bản 23">
              <a:extLst>
                <a:ext uri="{FF2B5EF4-FFF2-40B4-BE49-F238E27FC236}">
                  <a16:creationId xmlns:a16="http://schemas.microsoft.com/office/drawing/2014/main" id="{EEDD4267-A89F-8448-271A-A2ED16DEECC9}"/>
                </a:ext>
              </a:extLst>
            </p:cNvPr>
            <p:cNvSpPr txBox="1"/>
            <p:nvPr/>
          </p:nvSpPr>
          <p:spPr>
            <a:xfrm>
              <a:off x="1009839" y="844040"/>
              <a:ext cx="9934039" cy="1094466"/>
            </a:xfrm>
            <a:prstGeom prst="rect">
              <a:avLst/>
            </a:prstGeom>
            <a:noFill/>
          </p:spPr>
          <p:txBody>
            <a:bodyPr wrap="square" rtlCol="0">
              <a:spAutoFit/>
            </a:bodyPr>
            <a:lstStyle/>
            <a:p>
              <a:pPr algn="ctr"/>
              <a:r>
                <a:rPr lang="en-US" sz="3800" b="1" err="1">
                  <a:solidFill>
                    <a:schemeClr val="accent4">
                      <a:lumMod val="50000"/>
                    </a:schemeClr>
                  </a:solidFill>
                  <a:latin typeface="Cambria" panose="02040503050406030204" pitchFamily="18" charset="0"/>
                  <a:ea typeface="Cambria" panose="02040503050406030204" pitchFamily="18" charset="0"/>
                </a:rPr>
                <a:t>Câu</a:t>
              </a:r>
              <a:r>
                <a:rPr lang="en-US" sz="3800" b="1">
                  <a:solidFill>
                    <a:schemeClr val="accent4">
                      <a:lumMod val="50000"/>
                    </a:schemeClr>
                  </a:solidFill>
                  <a:latin typeface="Cambria" panose="02040503050406030204" pitchFamily="18" charset="0"/>
                  <a:ea typeface="Cambria" panose="02040503050406030204" pitchFamily="18" charset="0"/>
                </a:rPr>
                <a:t> 4: </a:t>
              </a:r>
              <a:r>
                <a:rPr lang="en-US" sz="3800" b="1">
                  <a:solidFill>
                    <a:srgbClr val="002060"/>
                  </a:solidFill>
                  <a:latin typeface="Cambria" panose="02040503050406030204" pitchFamily="18" charset="0"/>
                  <a:ea typeface="Cambria" panose="02040503050406030204" pitchFamily="18" charset="0"/>
                </a:rPr>
                <a:t>Đang đi chơi thì em nhìn thấy một cô gái đi trước đánh rơi ví tiền, </a:t>
              </a:r>
              <a:r>
                <a:rPr lang="en-US" sz="3800" b="1">
                  <a:solidFill>
                    <a:schemeClr val="accent4">
                      <a:lumMod val="50000"/>
                    </a:schemeClr>
                  </a:solidFill>
                  <a:latin typeface="Cambria" panose="02040503050406030204" pitchFamily="18" charset="0"/>
                  <a:ea typeface="Cambria" panose="02040503050406030204" pitchFamily="18" charset="0"/>
                </a:rPr>
                <a:t>em sẽ làm gì?</a:t>
              </a:r>
              <a:endParaRPr lang="en-US" sz="3800" b="1" dirty="0">
                <a:solidFill>
                  <a:schemeClr val="accent4">
                    <a:lumMod val="50000"/>
                  </a:schemeClr>
                </a:solidFill>
                <a:latin typeface="Cambria" panose="02040503050406030204" pitchFamily="18" charset="0"/>
                <a:ea typeface="Cambria" panose="02040503050406030204" pitchFamily="18" charset="0"/>
              </a:endParaRPr>
            </a:p>
          </p:txBody>
        </p:sp>
      </p:grpSp>
      <p:grpSp>
        <p:nvGrpSpPr>
          <p:cNvPr id="9" name="Nhóm 1">
            <a:extLst>
              <a:ext uri="{FF2B5EF4-FFF2-40B4-BE49-F238E27FC236}">
                <a16:creationId xmlns:a16="http://schemas.microsoft.com/office/drawing/2014/main" id="{5D919A39-535E-2705-5D44-7D32AF41840A}"/>
              </a:ext>
            </a:extLst>
          </p:cNvPr>
          <p:cNvGrpSpPr/>
          <p:nvPr/>
        </p:nvGrpSpPr>
        <p:grpSpPr>
          <a:xfrm>
            <a:off x="873492" y="2490890"/>
            <a:ext cx="5009148" cy="1152000"/>
            <a:chOff x="873492" y="2490890"/>
            <a:chExt cx="5009148" cy="1152000"/>
          </a:xfrm>
        </p:grpSpPr>
        <p:grpSp>
          <p:nvGrpSpPr>
            <p:cNvPr id="10" name="Nhóm 7">
              <a:extLst>
                <a:ext uri="{FF2B5EF4-FFF2-40B4-BE49-F238E27FC236}">
                  <a16:creationId xmlns:a16="http://schemas.microsoft.com/office/drawing/2014/main" id="{9C25E72F-3347-F5BA-1EF4-814B3861AB22}"/>
                </a:ext>
              </a:extLst>
            </p:cNvPr>
            <p:cNvGrpSpPr/>
            <p:nvPr/>
          </p:nvGrpSpPr>
          <p:grpSpPr>
            <a:xfrm>
              <a:off x="873492" y="2490890"/>
              <a:ext cx="5009148" cy="1152000"/>
              <a:chOff x="873492" y="2490890"/>
              <a:chExt cx="5009148" cy="1152000"/>
            </a:xfrm>
          </p:grpSpPr>
          <p:sp>
            <p:nvSpPr>
              <p:cNvPr id="12" name="Hình chữ nhật: Góc Tròn 8">
                <a:extLst>
                  <a:ext uri="{FF2B5EF4-FFF2-40B4-BE49-F238E27FC236}">
                    <a16:creationId xmlns:a16="http://schemas.microsoft.com/office/drawing/2014/main" id="{E269473F-6A8B-E80D-6775-3AD0F811E809}"/>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latin typeface="Cambria" panose="02040503050406030204" pitchFamily="18" charset="0"/>
                  <a:ea typeface="Cambria" panose="02040503050406030204" pitchFamily="18" charset="0"/>
                </a:endParaRPr>
              </a:p>
            </p:txBody>
          </p:sp>
          <p:pic>
            <p:nvPicPr>
              <p:cNvPr id="13" name="Đồ họa 9">
                <a:extLst>
                  <a:ext uri="{FF2B5EF4-FFF2-40B4-BE49-F238E27FC236}">
                    <a16:creationId xmlns:a16="http://schemas.microsoft.com/office/drawing/2014/main" id="{2C9DD5BC-4BCB-4B25-466C-AE5BF3D115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3492" y="2490890"/>
                <a:ext cx="1246685" cy="1152000"/>
              </a:xfrm>
              <a:prstGeom prst="rect">
                <a:avLst/>
              </a:prstGeom>
            </p:spPr>
          </p:pic>
        </p:grpSp>
        <p:sp>
          <p:nvSpPr>
            <p:cNvPr id="11" name="Hộp Văn bản 23">
              <a:extLst>
                <a:ext uri="{FF2B5EF4-FFF2-40B4-BE49-F238E27FC236}">
                  <a16:creationId xmlns:a16="http://schemas.microsoft.com/office/drawing/2014/main" id="{AE8A3198-B922-95C5-0759-8657347CC3AA}"/>
                </a:ext>
              </a:extLst>
            </p:cNvPr>
            <p:cNvSpPr txBox="1"/>
            <p:nvPr/>
          </p:nvSpPr>
          <p:spPr>
            <a:xfrm>
              <a:off x="2136315" y="2635467"/>
              <a:ext cx="3502649" cy="978729"/>
            </a:xfrm>
            <a:prstGeom prst="rect">
              <a:avLst/>
            </a:prstGeom>
            <a:noFill/>
          </p:spPr>
          <p:txBody>
            <a:bodyPr wrap="square" rtlCol="0">
              <a:spAutoFit/>
            </a:bodyPr>
            <a:lstStyle/>
            <a:p>
              <a:pPr algn="ctr">
                <a:lnSpc>
                  <a:spcPct val="80000"/>
                </a:lnSpc>
                <a:spcBef>
                  <a:spcPts val="600"/>
                </a:spcBef>
                <a:spcAft>
                  <a:spcPts val="600"/>
                </a:spcAft>
              </a:pPr>
              <a:r>
                <a:rPr lang="en-US" sz="3600" b="1">
                  <a:latin typeface="Cambria" panose="02040503050406030204" pitchFamily="18" charset="0"/>
                  <a:ea typeface="Cambria" panose="02040503050406030204" pitchFamily="18" charset="0"/>
                </a:rPr>
                <a:t>Nhặt và gọi cô gái trả lại</a:t>
              </a:r>
              <a:endParaRPr lang="vi-VN" sz="3600" b="1" dirty="0">
                <a:latin typeface="Cambria" panose="02040503050406030204" pitchFamily="18" charset="0"/>
                <a:ea typeface="Cambria" panose="02040503050406030204" pitchFamily="18" charset="0"/>
              </a:endParaRPr>
            </a:p>
          </p:txBody>
        </p:sp>
      </p:grpSp>
      <p:grpSp>
        <p:nvGrpSpPr>
          <p:cNvPr id="14" name="Nhóm 2">
            <a:extLst>
              <a:ext uri="{FF2B5EF4-FFF2-40B4-BE49-F238E27FC236}">
                <a16:creationId xmlns:a16="http://schemas.microsoft.com/office/drawing/2014/main" id="{B4115996-510D-6A2B-BEBF-1EAD5C80FC98}"/>
              </a:ext>
            </a:extLst>
          </p:cNvPr>
          <p:cNvGrpSpPr/>
          <p:nvPr/>
        </p:nvGrpSpPr>
        <p:grpSpPr>
          <a:xfrm>
            <a:off x="6309362" y="2482076"/>
            <a:ext cx="4926770" cy="1152000"/>
            <a:chOff x="6309362" y="2482076"/>
            <a:chExt cx="4926770" cy="1152000"/>
          </a:xfrm>
        </p:grpSpPr>
        <p:grpSp>
          <p:nvGrpSpPr>
            <p:cNvPr id="15" name="Nhóm 10">
              <a:extLst>
                <a:ext uri="{FF2B5EF4-FFF2-40B4-BE49-F238E27FC236}">
                  <a16:creationId xmlns:a16="http://schemas.microsoft.com/office/drawing/2014/main" id="{175A95D1-2541-C698-5406-BAAB89D892AC}"/>
                </a:ext>
              </a:extLst>
            </p:cNvPr>
            <p:cNvGrpSpPr/>
            <p:nvPr/>
          </p:nvGrpSpPr>
          <p:grpSpPr>
            <a:xfrm>
              <a:off x="6309362" y="2482076"/>
              <a:ext cx="4926770" cy="1152000"/>
              <a:chOff x="6309362" y="2463371"/>
              <a:chExt cx="4926770" cy="1152000"/>
            </a:xfrm>
          </p:grpSpPr>
          <p:sp>
            <p:nvSpPr>
              <p:cNvPr id="17" name="Hình chữ nhật: Góc Tròn 11">
                <a:extLst>
                  <a:ext uri="{FF2B5EF4-FFF2-40B4-BE49-F238E27FC236}">
                    <a16:creationId xmlns:a16="http://schemas.microsoft.com/office/drawing/2014/main" id="{41570551-CF30-86B0-616C-56C5EF16E020}"/>
                  </a:ext>
                </a:extLst>
              </p:cNvPr>
              <p:cNvSpPr/>
              <p:nvPr/>
            </p:nvSpPr>
            <p:spPr>
              <a:xfrm>
                <a:off x="6688190" y="2496527"/>
                <a:ext cx="4547942"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latin typeface="Cambria" panose="02040503050406030204" pitchFamily="18" charset="0"/>
                  <a:ea typeface="Cambria" panose="02040503050406030204" pitchFamily="18" charset="0"/>
                </a:endParaRPr>
              </a:p>
            </p:txBody>
          </p:sp>
          <p:pic>
            <p:nvPicPr>
              <p:cNvPr id="18" name="Đồ họa 12">
                <a:extLst>
                  <a:ext uri="{FF2B5EF4-FFF2-40B4-BE49-F238E27FC236}">
                    <a16:creationId xmlns:a16="http://schemas.microsoft.com/office/drawing/2014/main" id="{BF458DFC-396D-4F2C-B38F-9FDE1B3662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09362" y="2463371"/>
                <a:ext cx="1061053" cy="1152000"/>
              </a:xfrm>
              <a:prstGeom prst="rect">
                <a:avLst/>
              </a:prstGeom>
            </p:spPr>
          </p:pic>
        </p:grpSp>
        <p:sp>
          <p:nvSpPr>
            <p:cNvPr id="16" name="Hộp Văn bản 24">
              <a:extLst>
                <a:ext uri="{FF2B5EF4-FFF2-40B4-BE49-F238E27FC236}">
                  <a16:creationId xmlns:a16="http://schemas.microsoft.com/office/drawing/2014/main" id="{709D10A9-E0E4-1F61-B017-5E54D7949015}"/>
                </a:ext>
              </a:extLst>
            </p:cNvPr>
            <p:cNvSpPr txBox="1"/>
            <p:nvPr/>
          </p:nvSpPr>
          <p:spPr>
            <a:xfrm>
              <a:off x="7386553" y="2648550"/>
              <a:ext cx="3522823" cy="978729"/>
            </a:xfrm>
            <a:prstGeom prst="rect">
              <a:avLst/>
            </a:prstGeom>
            <a:noFill/>
          </p:spPr>
          <p:txBody>
            <a:bodyPr wrap="square" rtlCol="0">
              <a:spAutoFit/>
            </a:bodyPr>
            <a:lstStyle/>
            <a:p>
              <a:pPr algn="ctr">
                <a:lnSpc>
                  <a:spcPct val="80000"/>
                </a:lnSpc>
                <a:spcBef>
                  <a:spcPts val="600"/>
                </a:spcBef>
                <a:spcAft>
                  <a:spcPts val="600"/>
                </a:spcAft>
              </a:pPr>
              <a:r>
                <a:rPr lang="en-US" sz="3600" b="1">
                  <a:latin typeface="Cambria" panose="02040503050406030204" pitchFamily="18" charset="0"/>
                  <a:ea typeface="Cambria" panose="02040503050406030204" pitchFamily="18" charset="0"/>
                </a:rPr>
                <a:t>Nhặt và giữ làm của mình</a:t>
              </a:r>
              <a:endParaRPr lang="vi-VN" sz="3600" b="1" dirty="0">
                <a:latin typeface="Cambria" panose="02040503050406030204" pitchFamily="18" charset="0"/>
                <a:ea typeface="Cambria" panose="02040503050406030204" pitchFamily="18" charset="0"/>
              </a:endParaRPr>
            </a:p>
          </p:txBody>
        </p:sp>
      </p:grpSp>
      <p:grpSp>
        <p:nvGrpSpPr>
          <p:cNvPr id="19" name="Nhóm 21">
            <a:extLst>
              <a:ext uri="{FF2B5EF4-FFF2-40B4-BE49-F238E27FC236}">
                <a16:creationId xmlns:a16="http://schemas.microsoft.com/office/drawing/2014/main" id="{E1B3EBE0-1A03-71FF-4EF6-BBC720D376FD}"/>
              </a:ext>
            </a:extLst>
          </p:cNvPr>
          <p:cNvGrpSpPr/>
          <p:nvPr/>
        </p:nvGrpSpPr>
        <p:grpSpPr>
          <a:xfrm>
            <a:off x="958238" y="4423396"/>
            <a:ext cx="4924401" cy="1152000"/>
            <a:chOff x="958238" y="4423396"/>
            <a:chExt cx="4924401" cy="1152000"/>
          </a:xfrm>
        </p:grpSpPr>
        <p:grpSp>
          <p:nvGrpSpPr>
            <p:cNvPr id="20" name="Nhóm 16">
              <a:extLst>
                <a:ext uri="{FF2B5EF4-FFF2-40B4-BE49-F238E27FC236}">
                  <a16:creationId xmlns:a16="http://schemas.microsoft.com/office/drawing/2014/main" id="{EC3EFBD6-C519-D613-E5FA-4B964968DFCC}"/>
                </a:ext>
              </a:extLst>
            </p:cNvPr>
            <p:cNvGrpSpPr/>
            <p:nvPr/>
          </p:nvGrpSpPr>
          <p:grpSpPr>
            <a:xfrm>
              <a:off x="958238" y="4423396"/>
              <a:ext cx="4924401" cy="1152000"/>
              <a:chOff x="958238" y="4423396"/>
              <a:chExt cx="4924401" cy="1152000"/>
            </a:xfrm>
          </p:grpSpPr>
          <p:sp>
            <p:nvSpPr>
              <p:cNvPr id="22" name="Hình chữ nhật: Góc Tròn 17">
                <a:extLst>
                  <a:ext uri="{FF2B5EF4-FFF2-40B4-BE49-F238E27FC236}">
                    <a16:creationId xmlns:a16="http://schemas.microsoft.com/office/drawing/2014/main" id="{940CE092-43E3-C439-BE96-F2A3F195B5DB}"/>
                  </a:ext>
                </a:extLst>
              </p:cNvPr>
              <p:cNvSpPr/>
              <p:nvPr/>
            </p:nvSpPr>
            <p:spPr>
              <a:xfrm>
                <a:off x="1351279" y="4453999"/>
                <a:ext cx="453136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latin typeface="Cambria" panose="02040503050406030204" pitchFamily="18" charset="0"/>
                  <a:ea typeface="Cambria" panose="02040503050406030204" pitchFamily="18" charset="0"/>
                </a:endParaRPr>
              </a:p>
            </p:txBody>
          </p:sp>
          <p:pic>
            <p:nvPicPr>
              <p:cNvPr id="23" name="Đồ họa 18">
                <a:extLst>
                  <a:ext uri="{FF2B5EF4-FFF2-40B4-BE49-F238E27FC236}">
                    <a16:creationId xmlns:a16="http://schemas.microsoft.com/office/drawing/2014/main" id="{C6821B68-802E-2C33-43DE-528B28C5613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8238" y="4423396"/>
                <a:ext cx="1077191" cy="1152000"/>
              </a:xfrm>
              <a:prstGeom prst="rect">
                <a:avLst/>
              </a:prstGeom>
            </p:spPr>
          </p:pic>
        </p:grpSp>
        <p:sp>
          <p:nvSpPr>
            <p:cNvPr id="21" name="Hộp Văn bản 25">
              <a:extLst>
                <a:ext uri="{FF2B5EF4-FFF2-40B4-BE49-F238E27FC236}">
                  <a16:creationId xmlns:a16="http://schemas.microsoft.com/office/drawing/2014/main" id="{21AB69C4-0A06-7DD8-3B9F-558523C22576}"/>
                </a:ext>
              </a:extLst>
            </p:cNvPr>
            <p:cNvSpPr txBox="1"/>
            <p:nvPr/>
          </p:nvSpPr>
          <p:spPr>
            <a:xfrm>
              <a:off x="2035429" y="4695728"/>
              <a:ext cx="3673209" cy="646331"/>
            </a:xfrm>
            <a:prstGeom prst="rect">
              <a:avLst/>
            </a:prstGeom>
            <a:noFill/>
          </p:spPr>
          <p:txBody>
            <a:bodyPr wrap="square" rtlCol="0">
              <a:spAutoFit/>
            </a:bodyPr>
            <a:lstStyle/>
            <a:p>
              <a:pPr algn="ctr">
                <a:spcBef>
                  <a:spcPts val="600"/>
                </a:spcBef>
                <a:spcAft>
                  <a:spcPts val="600"/>
                </a:spcAft>
              </a:pPr>
              <a:r>
                <a:rPr lang="en-US" sz="3600" b="1">
                  <a:latin typeface="Cambria" panose="02040503050406030204" pitchFamily="18" charset="0"/>
                  <a:ea typeface="Cambria" panose="02040503050406030204" pitchFamily="18" charset="0"/>
                </a:rPr>
                <a:t>Mặc kệ và đi qua</a:t>
              </a:r>
              <a:endParaRPr lang="vi-VN" sz="3600" b="1" dirty="0">
                <a:latin typeface="Cambria" panose="02040503050406030204" pitchFamily="18" charset="0"/>
                <a:ea typeface="Cambria" panose="02040503050406030204" pitchFamily="18" charset="0"/>
              </a:endParaRPr>
            </a:p>
          </p:txBody>
        </p:sp>
      </p:grpSp>
      <p:grpSp>
        <p:nvGrpSpPr>
          <p:cNvPr id="24" name="Nhóm 22">
            <a:extLst>
              <a:ext uri="{FF2B5EF4-FFF2-40B4-BE49-F238E27FC236}">
                <a16:creationId xmlns:a16="http://schemas.microsoft.com/office/drawing/2014/main" id="{2EB559FE-FECD-11B4-CC5C-F13D7860583D}"/>
              </a:ext>
            </a:extLst>
          </p:cNvPr>
          <p:cNvGrpSpPr/>
          <p:nvPr/>
        </p:nvGrpSpPr>
        <p:grpSpPr>
          <a:xfrm>
            <a:off x="6309362" y="4453999"/>
            <a:ext cx="4987834" cy="1153269"/>
            <a:chOff x="6309362" y="4453999"/>
            <a:chExt cx="4987834" cy="1153269"/>
          </a:xfrm>
        </p:grpSpPr>
        <p:grpSp>
          <p:nvGrpSpPr>
            <p:cNvPr id="25" name="Nhóm 13">
              <a:extLst>
                <a:ext uri="{FF2B5EF4-FFF2-40B4-BE49-F238E27FC236}">
                  <a16:creationId xmlns:a16="http://schemas.microsoft.com/office/drawing/2014/main" id="{20EACA63-A1F6-E8E1-6CDE-EB245D7AB3E6}"/>
                </a:ext>
              </a:extLst>
            </p:cNvPr>
            <p:cNvGrpSpPr/>
            <p:nvPr/>
          </p:nvGrpSpPr>
          <p:grpSpPr>
            <a:xfrm>
              <a:off x="6309362" y="4453999"/>
              <a:ext cx="4987834" cy="1153269"/>
              <a:chOff x="6309362" y="4395154"/>
              <a:chExt cx="4987834" cy="1153269"/>
            </a:xfrm>
          </p:grpSpPr>
          <p:sp>
            <p:nvSpPr>
              <p:cNvPr id="27" name="Hình chữ nhật: Góc Tròn 14">
                <a:extLst>
                  <a:ext uri="{FF2B5EF4-FFF2-40B4-BE49-F238E27FC236}">
                    <a16:creationId xmlns:a16="http://schemas.microsoft.com/office/drawing/2014/main" id="{13F08971-0BB0-D010-61C5-D79ECECBE847}"/>
                  </a:ext>
                </a:extLst>
              </p:cNvPr>
              <p:cNvSpPr/>
              <p:nvPr/>
            </p:nvSpPr>
            <p:spPr>
              <a:xfrm>
                <a:off x="6688190" y="4395154"/>
                <a:ext cx="4609006" cy="1117575"/>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latin typeface="Cambria" panose="02040503050406030204" pitchFamily="18" charset="0"/>
                  <a:ea typeface="Cambria" panose="02040503050406030204" pitchFamily="18" charset="0"/>
                </a:endParaRPr>
              </a:p>
            </p:txBody>
          </p:sp>
          <p:pic>
            <p:nvPicPr>
              <p:cNvPr id="28" name="Đồ họa 15">
                <a:extLst>
                  <a:ext uri="{FF2B5EF4-FFF2-40B4-BE49-F238E27FC236}">
                    <a16:creationId xmlns:a16="http://schemas.microsoft.com/office/drawing/2014/main" id="{4E32717F-2AB4-DB99-1DF3-404F98DD558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09362" y="4396423"/>
                <a:ext cx="1077191" cy="1152000"/>
              </a:xfrm>
              <a:prstGeom prst="rect">
                <a:avLst/>
              </a:prstGeom>
            </p:spPr>
          </p:pic>
        </p:grpSp>
        <p:sp>
          <p:nvSpPr>
            <p:cNvPr id="26" name="Hộp Văn bản 26">
              <a:extLst>
                <a:ext uri="{FF2B5EF4-FFF2-40B4-BE49-F238E27FC236}">
                  <a16:creationId xmlns:a16="http://schemas.microsoft.com/office/drawing/2014/main" id="{4F2B5AA1-5E36-362D-4100-84A2F8E87422}"/>
                </a:ext>
              </a:extLst>
            </p:cNvPr>
            <p:cNvSpPr txBox="1"/>
            <p:nvPr/>
          </p:nvSpPr>
          <p:spPr>
            <a:xfrm>
              <a:off x="7278284" y="4541903"/>
              <a:ext cx="3920144" cy="978729"/>
            </a:xfrm>
            <a:prstGeom prst="rect">
              <a:avLst/>
            </a:prstGeom>
            <a:noFill/>
          </p:spPr>
          <p:txBody>
            <a:bodyPr wrap="square" rtlCol="0">
              <a:spAutoFit/>
            </a:bodyPr>
            <a:lstStyle/>
            <a:p>
              <a:pPr algn="ctr">
                <a:lnSpc>
                  <a:spcPct val="80000"/>
                </a:lnSpc>
                <a:spcBef>
                  <a:spcPts val="600"/>
                </a:spcBef>
                <a:spcAft>
                  <a:spcPts val="600"/>
                </a:spcAft>
              </a:pPr>
              <a:r>
                <a:rPr lang="it-IT" sz="3600" b="1">
                  <a:latin typeface="Cambria" panose="02040503050406030204" pitchFamily="18" charset="0"/>
                  <a:ea typeface="Cambria" panose="02040503050406030204" pitchFamily="18" charset="0"/>
                </a:rPr>
                <a:t>Nhặt và đem giao cho công an</a:t>
              </a:r>
              <a:endParaRPr lang="vi-VN" sz="36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32546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14"/>
                                        </p:tgtEl>
                                      </p:cBhvr>
                                    </p:animEffect>
                                    <p:anim calcmode="lin" valueType="num">
                                      <p:cBhvr>
                                        <p:cTn id="30" dur="1000"/>
                                        <p:tgtEl>
                                          <p:spTgt spid="14"/>
                                        </p:tgtEl>
                                        <p:attrNameLst>
                                          <p:attrName>ppt_x</p:attrName>
                                        </p:attrNameLst>
                                      </p:cBhvr>
                                      <p:tavLst>
                                        <p:tav tm="0">
                                          <p:val>
                                            <p:strVal val="ppt_x"/>
                                          </p:val>
                                        </p:tav>
                                        <p:tav tm="100000">
                                          <p:val>
                                            <p:strVal val="ppt_x"/>
                                          </p:val>
                                        </p:tav>
                                      </p:tavLst>
                                    </p:anim>
                                    <p:anim calcmode="lin" valueType="num">
                                      <p:cBhvr>
                                        <p:cTn id="31" dur="1000"/>
                                        <p:tgtEl>
                                          <p:spTgt spid="14"/>
                                        </p:tgtEl>
                                        <p:attrNameLst>
                                          <p:attrName>ppt_y</p:attrName>
                                        </p:attrNameLst>
                                      </p:cBhvr>
                                      <p:tavLst>
                                        <p:tav tm="0">
                                          <p:val>
                                            <p:strVal val="ppt_y"/>
                                          </p:val>
                                        </p:tav>
                                        <p:tav tm="100000">
                                          <p:val>
                                            <p:strVal val="ppt_y+.1"/>
                                          </p:val>
                                        </p:tav>
                                      </p:tavLst>
                                    </p:anim>
                                    <p:set>
                                      <p:cBhvr>
                                        <p:cTn id="32" dur="1" fill="hold">
                                          <p:stCondLst>
                                            <p:cond delay="999"/>
                                          </p:stCondLst>
                                        </p:cTn>
                                        <p:tgtEl>
                                          <p:spTgt spid="14"/>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9"/>
                                        </p:tgtEl>
                                      </p:cBhvr>
                                    </p:animEffect>
                                    <p:anim calcmode="lin" valueType="num">
                                      <p:cBhvr>
                                        <p:cTn id="35" dur="1000"/>
                                        <p:tgtEl>
                                          <p:spTgt spid="19"/>
                                        </p:tgtEl>
                                        <p:attrNameLst>
                                          <p:attrName>ppt_x</p:attrName>
                                        </p:attrNameLst>
                                      </p:cBhvr>
                                      <p:tavLst>
                                        <p:tav tm="0">
                                          <p:val>
                                            <p:strVal val="ppt_x"/>
                                          </p:val>
                                        </p:tav>
                                        <p:tav tm="100000">
                                          <p:val>
                                            <p:strVal val="ppt_x"/>
                                          </p:val>
                                        </p:tav>
                                      </p:tavLst>
                                    </p:anim>
                                    <p:anim calcmode="lin" valueType="num">
                                      <p:cBhvr>
                                        <p:cTn id="36" dur="1000"/>
                                        <p:tgtEl>
                                          <p:spTgt spid="19"/>
                                        </p:tgtEl>
                                        <p:attrNameLst>
                                          <p:attrName>ppt_y</p:attrName>
                                        </p:attrNameLst>
                                      </p:cBhvr>
                                      <p:tavLst>
                                        <p:tav tm="0">
                                          <p:val>
                                            <p:strVal val="ppt_y"/>
                                          </p:val>
                                        </p:tav>
                                        <p:tav tm="100000">
                                          <p:val>
                                            <p:strVal val="ppt_y+.1"/>
                                          </p:val>
                                        </p:tav>
                                      </p:tavLst>
                                    </p:anim>
                                    <p:set>
                                      <p:cBhvr>
                                        <p:cTn id="37" dur="1" fill="hold">
                                          <p:stCondLst>
                                            <p:cond delay="999"/>
                                          </p:stCondLst>
                                        </p:cTn>
                                        <p:tgtEl>
                                          <p:spTgt spid="19"/>
                                        </p:tgtEl>
                                        <p:attrNameLst>
                                          <p:attrName>style.visibility</p:attrName>
                                        </p:attrNameLst>
                                      </p:cBhvr>
                                      <p:to>
                                        <p:strVal val="hidden"/>
                                      </p:to>
                                    </p:set>
                                  </p:childTnLst>
                                </p:cTn>
                              </p:par>
                              <p:par>
                                <p:cTn id="38" presetID="42" presetClass="exit" presetSubtype="0" fill="hold" nodeType="withEffect">
                                  <p:stCondLst>
                                    <p:cond delay="0"/>
                                  </p:stCondLst>
                                  <p:childTnLst>
                                    <p:animEffect transition="out" filter="fade">
                                      <p:cBhvr>
                                        <p:cTn id="39" dur="1000"/>
                                        <p:tgtEl>
                                          <p:spTgt spid="24"/>
                                        </p:tgtEl>
                                      </p:cBhvr>
                                    </p:animEffect>
                                    <p:anim calcmode="lin" valueType="num">
                                      <p:cBhvr>
                                        <p:cTn id="40" dur="1000"/>
                                        <p:tgtEl>
                                          <p:spTgt spid="24"/>
                                        </p:tgtEl>
                                        <p:attrNameLst>
                                          <p:attrName>ppt_x</p:attrName>
                                        </p:attrNameLst>
                                      </p:cBhvr>
                                      <p:tavLst>
                                        <p:tav tm="0">
                                          <p:val>
                                            <p:strVal val="ppt_x"/>
                                          </p:val>
                                        </p:tav>
                                        <p:tav tm="100000">
                                          <p:val>
                                            <p:strVal val="ppt_x"/>
                                          </p:val>
                                        </p:tav>
                                      </p:tavLst>
                                    </p:anim>
                                    <p:anim calcmode="lin" valueType="num">
                                      <p:cBhvr>
                                        <p:cTn id="41" dur="1000"/>
                                        <p:tgtEl>
                                          <p:spTgt spid="24"/>
                                        </p:tgtEl>
                                        <p:attrNameLst>
                                          <p:attrName>ppt_y</p:attrName>
                                        </p:attrNameLst>
                                      </p:cBhvr>
                                      <p:tavLst>
                                        <p:tav tm="0">
                                          <p:val>
                                            <p:strVal val="ppt_y"/>
                                          </p:val>
                                        </p:tav>
                                        <p:tav tm="100000">
                                          <p:val>
                                            <p:strVal val="ppt_y+.1"/>
                                          </p:val>
                                        </p:tav>
                                      </p:tavLst>
                                    </p:anim>
                                    <p:set>
                                      <p:cBhvr>
                                        <p:cTn id="42" dur="1" fill="hold">
                                          <p:stCondLst>
                                            <p:cond delay="999"/>
                                          </p:stCondLst>
                                        </p:cTn>
                                        <p:tgtEl>
                                          <p:spTgt spid="24"/>
                                        </p:tgtEl>
                                        <p:attrNameLst>
                                          <p:attrName>style.visibility</p:attrName>
                                        </p:attrNameLst>
                                      </p:cBhvr>
                                      <p:to>
                                        <p:strVal val="hidden"/>
                                      </p:to>
                                    </p:set>
                                  </p:childTnLst>
                                </p:cTn>
                              </p:par>
                              <p:par>
                                <p:cTn id="43" presetID="32" presetClass="emph" presetSubtype="0" fill="hold" nodeType="withEffect">
                                  <p:stCondLst>
                                    <p:cond delay="0"/>
                                  </p:stCondLst>
                                  <p:childTnLst>
                                    <p:animRot by="120000">
                                      <p:cBhvr>
                                        <p:cTn id="44" dur="100" fill="hold">
                                          <p:stCondLst>
                                            <p:cond delay="0"/>
                                          </p:stCondLst>
                                        </p:cTn>
                                        <p:tgtEl>
                                          <p:spTgt spid="9"/>
                                        </p:tgtEl>
                                        <p:attrNameLst>
                                          <p:attrName>r</p:attrName>
                                        </p:attrNameLst>
                                      </p:cBhvr>
                                    </p:animRot>
                                    <p:animRot by="-240000">
                                      <p:cBhvr>
                                        <p:cTn id="45" dur="200" fill="hold">
                                          <p:stCondLst>
                                            <p:cond delay="200"/>
                                          </p:stCondLst>
                                        </p:cTn>
                                        <p:tgtEl>
                                          <p:spTgt spid="9"/>
                                        </p:tgtEl>
                                        <p:attrNameLst>
                                          <p:attrName>r</p:attrName>
                                        </p:attrNameLst>
                                      </p:cBhvr>
                                    </p:animRot>
                                    <p:animRot by="240000">
                                      <p:cBhvr>
                                        <p:cTn id="46" dur="200" fill="hold">
                                          <p:stCondLst>
                                            <p:cond delay="400"/>
                                          </p:stCondLst>
                                        </p:cTn>
                                        <p:tgtEl>
                                          <p:spTgt spid="9"/>
                                        </p:tgtEl>
                                        <p:attrNameLst>
                                          <p:attrName>r</p:attrName>
                                        </p:attrNameLst>
                                      </p:cBhvr>
                                    </p:animRot>
                                    <p:animRot by="-240000">
                                      <p:cBhvr>
                                        <p:cTn id="47" dur="200" fill="hold">
                                          <p:stCondLst>
                                            <p:cond delay="600"/>
                                          </p:stCondLst>
                                        </p:cTn>
                                        <p:tgtEl>
                                          <p:spTgt spid="9"/>
                                        </p:tgtEl>
                                        <p:attrNameLst>
                                          <p:attrName>r</p:attrName>
                                        </p:attrNameLst>
                                      </p:cBhvr>
                                    </p:animRot>
                                    <p:animRot by="120000">
                                      <p:cBhvr>
                                        <p:cTn id="48" dur="200" fill="hold">
                                          <p:stCondLst>
                                            <p:cond delay="800"/>
                                          </p:stCondLst>
                                        </p:cTn>
                                        <p:tgtEl>
                                          <p:spTgt spid="9"/>
                                        </p:tgtEl>
                                        <p:attrNameLst>
                                          <p:attrName>r</p:attrName>
                                        </p:attrNameLst>
                                      </p:cBhvr>
                                    </p:animRot>
                                  </p:childTnLst>
                                  <p:subTnLst>
                                    <p:audio>
                                      <p:cMediaNode>
                                        <p:cTn display="0" masterRel="sameClick">
                                          <p:stCondLst>
                                            <p:cond evt="begin" delay="0">
                                              <p:tn val="4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1362" y="1420387"/>
            <a:ext cx="9303302" cy="3694496"/>
          </a:xfrm>
          <a:prstGeom prst="rect">
            <a:avLst/>
          </a:prstGeom>
        </p:spPr>
      </p:pic>
    </p:spTree>
    <p:extLst>
      <p:ext uri="{BB962C8B-B14F-4D97-AF65-F5344CB8AC3E}">
        <p14:creationId xmlns:p14="http://schemas.microsoft.com/office/powerpoint/2010/main" val="1938616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239435" y="1786029"/>
            <a:ext cx="5652243" cy="4780571"/>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659286" y="578365"/>
            <a:ext cx="11073655" cy="701249"/>
            <a:chOff x="7055427" y="1629296"/>
            <a:chExt cx="4741382" cy="2887316"/>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719545"/>
              <a:ext cx="4599743" cy="2661197"/>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Khi được giúp đỡ, dê con cảm thấy thế nào?</a:t>
              </a:r>
              <a:endParaRPr lang="en-US" sz="5400" b="1">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659286" y="1546096"/>
            <a:ext cx="8511608" cy="1842563"/>
            <a:chOff x="7055427" y="1629296"/>
            <a:chExt cx="4741382" cy="5211115"/>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5211115"/>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119276" y="1701426"/>
              <a:ext cx="4553118" cy="4961564"/>
            </a:xfrm>
            <a:prstGeom prst="rect">
              <a:avLst/>
            </a:prstGeom>
            <a:noFill/>
          </p:spPr>
          <p:txBody>
            <a:bodyPr wrap="square" rtlCol="0">
              <a:spAutoFit/>
            </a:bodyPr>
            <a:lstStyle/>
            <a:p>
              <a:pPr algn="just"/>
              <a:r>
                <a:rPr lang="en-US" sz="3600" b="1" i="1">
                  <a:solidFill>
                    <a:srgbClr val="002060"/>
                  </a:solidFill>
                  <a:latin typeface="Cambria" panose="02040503050406030204" pitchFamily="18" charset="0"/>
                  <a:ea typeface="Cambria" panose="02040503050406030204" pitchFamily="18" charset="0"/>
                </a:rPr>
                <a:t>  Khi được giúp đỡ, dê con cảm thấy rất cảm động, thấy ấm áp và biết ơn cả nhà khỉ con. </a:t>
              </a:r>
              <a:endParaRPr lang="en-US" sz="36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54582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1">
      <a:dk1>
        <a:sysClr val="windowText" lastClr="000000"/>
      </a:dk1>
      <a:lt1>
        <a:srgbClr val="FFFFFF"/>
      </a:lt1>
      <a:dk2>
        <a:srgbClr val="44546A"/>
      </a:dk2>
      <a:lt2>
        <a:srgbClr val="E7E6E6"/>
      </a:lt2>
      <a:accent1>
        <a:srgbClr val="DC7070"/>
      </a:accent1>
      <a:accent2>
        <a:srgbClr val="3734BE"/>
      </a:accent2>
      <a:accent3>
        <a:srgbClr val="034A90"/>
      </a:accent3>
      <a:accent4>
        <a:srgbClr val="008000"/>
      </a:accent4>
      <a:accent5>
        <a:srgbClr val="1C26E8"/>
      </a:accent5>
      <a:accent6>
        <a:srgbClr val="0944EB"/>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459</TotalTime>
  <Words>464</Words>
  <Application>Microsoft Office PowerPoint</Application>
  <PresentationFormat>Widescreen</PresentationFormat>
  <Paragraphs>41</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#9Slide07 HoneyCream</vt:lpstr>
      <vt:lpstr>Cambria</vt:lpstr>
      <vt:lpstr>微软雅黑</vt:lpstr>
      <vt:lpstr>等线</vt:lpstr>
      <vt:lpstr>Arial</vt:lpstr>
      <vt:lpstr>#9Slide07 SVNZiclets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nhung bui</cp:lastModifiedBy>
  <cp:revision>58</cp:revision>
  <dcterms:created xsi:type="dcterms:W3CDTF">2023-08-22T15:15:32Z</dcterms:created>
  <dcterms:modified xsi:type="dcterms:W3CDTF">2024-10-16T07:34:57Z</dcterms:modified>
</cp:coreProperties>
</file>