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0" r:id="rId4"/>
    <p:sldId id="261" r:id="rId5"/>
    <p:sldId id="262" r:id="rId6"/>
    <p:sldId id="263" r:id="rId7"/>
    <p:sldId id="264" r:id="rId8"/>
    <p:sldId id="28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C6A642C-05AA-4ECC-AAC2-E11007817A75}"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464652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A642C-05AA-4ECC-AAC2-E11007817A75}"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734405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A642C-05AA-4ECC-AAC2-E11007817A75}"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1725167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F0F691-55CE-432C-8D0A-BA02485FD365}"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D47ED2-E298-49AC-B20A-04C49DC43126}" type="slidenum">
              <a:rPr lang="en-US" smtClean="0"/>
              <a:t>‹#›</a:t>
            </a:fld>
            <a:endParaRPr lang="en-US"/>
          </a:p>
        </p:txBody>
      </p:sp>
    </p:spTree>
    <p:extLst>
      <p:ext uri="{BB962C8B-B14F-4D97-AF65-F5344CB8AC3E}">
        <p14:creationId xmlns:p14="http://schemas.microsoft.com/office/powerpoint/2010/main" val="167528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6A642C-05AA-4ECC-AAC2-E11007817A75}"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149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6A642C-05AA-4ECC-AAC2-E11007817A75}" type="datetimeFigureOut">
              <a:rPr lang="en-US" smtClean="0"/>
              <a:t>9/15/2024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92258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C6A642C-05AA-4ECC-AAC2-E11007817A75}"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53176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C6A642C-05AA-4ECC-AAC2-E11007817A75}" type="datetimeFigureOut">
              <a:rPr lang="en-US" smtClean="0"/>
              <a:t>9/15/2024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965554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C6A642C-05AA-4ECC-AAC2-E11007817A75}" type="datetimeFigureOut">
              <a:rPr lang="en-US" smtClean="0"/>
              <a:t>9/15/2024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4867236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6A642C-05AA-4ECC-AAC2-E11007817A75}" type="datetimeFigureOut">
              <a:rPr lang="en-US" smtClean="0"/>
              <a:t>9/15/2024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2262604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A642C-05AA-4ECC-AAC2-E11007817A75}"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25062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6A642C-05AA-4ECC-AAC2-E11007817A75}" type="datetimeFigureOut">
              <a:rPr lang="en-US" smtClean="0"/>
              <a:t>9/15/2024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0E4011-F126-42E2-8447-583384903F9E}" type="slidenum">
              <a:rPr lang="en-US" smtClean="0"/>
              <a:t>‹#›</a:t>
            </a:fld>
            <a:endParaRPr lang="en-US"/>
          </a:p>
        </p:txBody>
      </p:sp>
    </p:spTree>
    <p:extLst>
      <p:ext uri="{BB962C8B-B14F-4D97-AF65-F5344CB8AC3E}">
        <p14:creationId xmlns:p14="http://schemas.microsoft.com/office/powerpoint/2010/main" val="32509310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6A642C-05AA-4ECC-AAC2-E11007817A75}" type="datetimeFigureOut">
              <a:rPr lang="en-US" smtClean="0"/>
              <a:t>9/15/2024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E4011-F126-42E2-8447-583384903F9E}" type="slidenum">
              <a:rPr lang="en-US" smtClean="0"/>
              <a:t>‹#›</a:t>
            </a:fld>
            <a:endParaRPr lang="en-US"/>
          </a:p>
        </p:txBody>
      </p:sp>
    </p:spTree>
    <p:extLst>
      <p:ext uri="{BB962C8B-B14F-4D97-AF65-F5344CB8AC3E}">
        <p14:creationId xmlns:p14="http://schemas.microsoft.com/office/powerpoint/2010/main" val="125818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8.sv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8.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20.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8.sv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8.sv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6.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18.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microsoft.com/office/2007/relationships/hdphoto" Target="../media/hdphoto1.wdp"/><Relationship Id="rId4" Type="http://schemas.openxmlformats.org/officeDocument/2006/relationships/image" Target="../media/image8.sv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12.sv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22.png"/><Relationship Id="rId10" Type="http://schemas.openxmlformats.org/officeDocument/2006/relationships/image" Target="../media/image10.png"/><Relationship Id="rId4" Type="http://schemas.openxmlformats.org/officeDocument/2006/relationships/image" Target="../media/image1.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26.svg"/><Relationship Id="rId4" Type="http://schemas.openxmlformats.org/officeDocument/2006/relationships/image" Target="../media/image8.svg"/><Relationship Id="rId9"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9.png"/><Relationship Id="rId5" Type="http://schemas.openxmlformats.org/officeDocument/2006/relationships/image" Target="../media/image9.png"/><Relationship Id="rId10" Type="http://schemas.openxmlformats.org/officeDocument/2006/relationships/image" Target="../media/image28.svg"/><Relationship Id="rId4" Type="http://schemas.openxmlformats.org/officeDocument/2006/relationships/image" Target="../media/image8.sv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10" Type="http://schemas.openxmlformats.org/officeDocument/2006/relationships/image" Target="../media/image32.svg"/><Relationship Id="rId4" Type="http://schemas.openxmlformats.org/officeDocument/2006/relationships/image" Target="../media/image8.svg"/><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sv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8.sv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33239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Hộp Văn bản 8">
            <a:extLst>
              <a:ext uri="{FF2B5EF4-FFF2-40B4-BE49-F238E27FC236}">
                <a16:creationId xmlns:a16="http://schemas.microsoft.com/office/drawing/2014/main" id="{B86B34B1-81FE-9A09-84A9-1C50529DC88D}"/>
              </a:ext>
            </a:extLst>
          </p:cNvPr>
          <p:cNvSpPr txBox="1">
            <a:spLocks noChangeAspect="1"/>
          </p:cNvSpPr>
          <p:nvPr/>
        </p:nvSpPr>
        <p:spPr>
          <a:xfrm>
            <a:off x="5070912" y="1859355"/>
            <a:ext cx="1652587" cy="715963"/>
          </a:xfrm>
          <a:custGeom>
            <a:avLst/>
            <a:gdLst/>
            <a:ahLst/>
            <a:cxnLst/>
            <a:rect l="l" t="t" r="r" b="b"/>
            <a:pathLst>
              <a:path w="2478881" h="1073944">
                <a:moveTo>
                  <a:pt x="1280517" y="889397"/>
                </a:moveTo>
                <a:cubicBezTo>
                  <a:pt x="1300360" y="889397"/>
                  <a:pt x="1316831" y="895251"/>
                  <a:pt x="1329927" y="906959"/>
                </a:cubicBezTo>
                <a:lnTo>
                  <a:pt x="1341043" y="933450"/>
                </a:lnTo>
                <a:lnTo>
                  <a:pt x="2443162" y="933450"/>
                </a:lnTo>
                <a:lnTo>
                  <a:pt x="2443162" y="1000125"/>
                </a:lnTo>
                <a:lnTo>
                  <a:pt x="1328050" y="1000125"/>
                </a:lnTo>
                <a:lnTo>
                  <a:pt x="1302543" y="1031081"/>
                </a:lnTo>
                <a:cubicBezTo>
                  <a:pt x="1271587" y="1059656"/>
                  <a:pt x="1236662" y="1073944"/>
                  <a:pt x="1197768" y="1073944"/>
                </a:cubicBezTo>
                <a:cubicBezTo>
                  <a:pt x="1178718" y="1073944"/>
                  <a:pt x="1163041" y="1068189"/>
                  <a:pt x="1150739" y="1056680"/>
                </a:cubicBezTo>
                <a:cubicBezTo>
                  <a:pt x="1138435" y="1045171"/>
                  <a:pt x="1132284" y="1030486"/>
                  <a:pt x="1132284" y="1012627"/>
                </a:cubicBezTo>
                <a:lnTo>
                  <a:pt x="1135726" y="1000125"/>
                </a:lnTo>
                <a:lnTo>
                  <a:pt x="42862" y="1000125"/>
                </a:lnTo>
                <a:lnTo>
                  <a:pt x="42862" y="933450"/>
                </a:lnTo>
                <a:lnTo>
                  <a:pt x="1175632" y="933450"/>
                </a:lnTo>
                <a:lnTo>
                  <a:pt x="1184076" y="924520"/>
                </a:lnTo>
                <a:cubicBezTo>
                  <a:pt x="1215429" y="901105"/>
                  <a:pt x="1247576" y="889397"/>
                  <a:pt x="1280517" y="889397"/>
                </a:cubicBezTo>
                <a:close/>
                <a:moveTo>
                  <a:pt x="2297311" y="197644"/>
                </a:moveTo>
                <a:cubicBezTo>
                  <a:pt x="2354857" y="197644"/>
                  <a:pt x="2399903" y="209550"/>
                  <a:pt x="2432447" y="233363"/>
                </a:cubicBezTo>
                <a:cubicBezTo>
                  <a:pt x="2446337" y="243681"/>
                  <a:pt x="2457549" y="257076"/>
                  <a:pt x="2466081" y="273546"/>
                </a:cubicBezTo>
                <a:cubicBezTo>
                  <a:pt x="2474614" y="290017"/>
                  <a:pt x="2478881" y="306388"/>
                  <a:pt x="2478881" y="322660"/>
                </a:cubicBezTo>
                <a:cubicBezTo>
                  <a:pt x="2478881" y="345678"/>
                  <a:pt x="2471141" y="369193"/>
                  <a:pt x="2455663" y="393204"/>
                </a:cubicBezTo>
                <a:cubicBezTo>
                  <a:pt x="2440185" y="417215"/>
                  <a:pt x="2419151" y="437753"/>
                  <a:pt x="2392561" y="454819"/>
                </a:cubicBezTo>
                <a:cubicBezTo>
                  <a:pt x="2350889" y="482203"/>
                  <a:pt x="2312193" y="499070"/>
                  <a:pt x="2276475" y="505420"/>
                </a:cubicBezTo>
                <a:cubicBezTo>
                  <a:pt x="2295921" y="479624"/>
                  <a:pt x="2305645" y="458391"/>
                  <a:pt x="2305645" y="441722"/>
                </a:cubicBezTo>
                <a:cubicBezTo>
                  <a:pt x="2305645" y="430213"/>
                  <a:pt x="2300585" y="420291"/>
                  <a:pt x="2290465" y="411956"/>
                </a:cubicBezTo>
                <a:cubicBezTo>
                  <a:pt x="2280344" y="403622"/>
                  <a:pt x="2267942" y="399455"/>
                  <a:pt x="2253257" y="399455"/>
                </a:cubicBezTo>
                <a:cubicBezTo>
                  <a:pt x="2227461" y="399455"/>
                  <a:pt x="2203053" y="408186"/>
                  <a:pt x="2180034" y="425649"/>
                </a:cubicBezTo>
                <a:cubicBezTo>
                  <a:pt x="2150269" y="447874"/>
                  <a:pt x="2135385" y="473075"/>
                  <a:pt x="2135385" y="501253"/>
                </a:cubicBezTo>
                <a:cubicBezTo>
                  <a:pt x="2135385" y="514747"/>
                  <a:pt x="2141636" y="525860"/>
                  <a:pt x="2154138" y="534591"/>
                </a:cubicBezTo>
                <a:cubicBezTo>
                  <a:pt x="2166639" y="543322"/>
                  <a:pt x="2182613" y="547688"/>
                  <a:pt x="2202061" y="547688"/>
                </a:cubicBezTo>
                <a:cubicBezTo>
                  <a:pt x="2248098" y="547688"/>
                  <a:pt x="2300089" y="533995"/>
                  <a:pt x="2358033" y="506611"/>
                </a:cubicBezTo>
                <a:cubicBezTo>
                  <a:pt x="2369939" y="501055"/>
                  <a:pt x="2393949" y="486767"/>
                  <a:pt x="2430065" y="463749"/>
                </a:cubicBezTo>
                <a:cubicBezTo>
                  <a:pt x="2424509" y="495499"/>
                  <a:pt x="2413397" y="530225"/>
                  <a:pt x="2396727" y="567928"/>
                </a:cubicBezTo>
                <a:cubicBezTo>
                  <a:pt x="2380059" y="605631"/>
                  <a:pt x="2360612" y="640755"/>
                  <a:pt x="2338387" y="673299"/>
                </a:cubicBezTo>
                <a:cubicBezTo>
                  <a:pt x="2304653" y="722908"/>
                  <a:pt x="2258020" y="762199"/>
                  <a:pt x="2198489" y="791170"/>
                </a:cubicBezTo>
                <a:cubicBezTo>
                  <a:pt x="2146498" y="816571"/>
                  <a:pt x="2092920" y="829270"/>
                  <a:pt x="2037754" y="829270"/>
                </a:cubicBezTo>
                <a:cubicBezTo>
                  <a:pt x="1972270" y="829270"/>
                  <a:pt x="1921073" y="811014"/>
                  <a:pt x="1884163" y="774502"/>
                </a:cubicBezTo>
                <a:cubicBezTo>
                  <a:pt x="1867495" y="757833"/>
                  <a:pt x="1854001" y="737096"/>
                  <a:pt x="1843683" y="712292"/>
                </a:cubicBezTo>
                <a:cubicBezTo>
                  <a:pt x="1833363" y="687487"/>
                  <a:pt x="1828204" y="662980"/>
                  <a:pt x="1828204" y="638770"/>
                </a:cubicBezTo>
                <a:cubicBezTo>
                  <a:pt x="1828204" y="609402"/>
                  <a:pt x="1835051" y="574774"/>
                  <a:pt x="1848743" y="534888"/>
                </a:cubicBezTo>
                <a:cubicBezTo>
                  <a:pt x="1862435" y="495003"/>
                  <a:pt x="1879997" y="458391"/>
                  <a:pt x="1901427" y="425053"/>
                </a:cubicBezTo>
                <a:cubicBezTo>
                  <a:pt x="1954212" y="343297"/>
                  <a:pt x="2025848" y="281385"/>
                  <a:pt x="2116335" y="239316"/>
                </a:cubicBezTo>
                <a:cubicBezTo>
                  <a:pt x="2176661" y="211534"/>
                  <a:pt x="2236985" y="197644"/>
                  <a:pt x="2297311" y="197644"/>
                </a:cubicBezTo>
                <a:close/>
                <a:moveTo>
                  <a:pt x="1632941" y="195858"/>
                </a:moveTo>
                <a:cubicBezTo>
                  <a:pt x="1692076" y="195858"/>
                  <a:pt x="1739304" y="211336"/>
                  <a:pt x="1774626" y="242292"/>
                </a:cubicBezTo>
                <a:cubicBezTo>
                  <a:pt x="1792882" y="258167"/>
                  <a:pt x="1807369" y="278408"/>
                  <a:pt x="1818084" y="303014"/>
                </a:cubicBezTo>
                <a:cubicBezTo>
                  <a:pt x="1828799" y="327620"/>
                  <a:pt x="1834157" y="353020"/>
                  <a:pt x="1834157" y="379214"/>
                </a:cubicBezTo>
                <a:cubicBezTo>
                  <a:pt x="1834157" y="426046"/>
                  <a:pt x="1821656" y="475853"/>
                  <a:pt x="1796653" y="528638"/>
                </a:cubicBezTo>
                <a:cubicBezTo>
                  <a:pt x="1771649" y="581422"/>
                  <a:pt x="1738113" y="628849"/>
                  <a:pt x="1696045" y="670917"/>
                </a:cubicBezTo>
                <a:cubicBezTo>
                  <a:pt x="1638895" y="728464"/>
                  <a:pt x="1572021" y="770930"/>
                  <a:pt x="1495425" y="798314"/>
                </a:cubicBezTo>
                <a:cubicBezTo>
                  <a:pt x="1439465" y="818158"/>
                  <a:pt x="1382315" y="828080"/>
                  <a:pt x="1323975" y="828080"/>
                </a:cubicBezTo>
                <a:cubicBezTo>
                  <a:pt x="1252140" y="828080"/>
                  <a:pt x="1194593" y="810617"/>
                  <a:pt x="1151334" y="775692"/>
                </a:cubicBezTo>
                <a:cubicBezTo>
                  <a:pt x="1107281" y="739974"/>
                  <a:pt x="1085254" y="694531"/>
                  <a:pt x="1085254" y="639366"/>
                </a:cubicBezTo>
                <a:cubicBezTo>
                  <a:pt x="1085254" y="563960"/>
                  <a:pt x="1111845" y="489744"/>
                  <a:pt x="1165026" y="416719"/>
                </a:cubicBezTo>
                <a:cubicBezTo>
                  <a:pt x="1199951" y="368697"/>
                  <a:pt x="1245095" y="326231"/>
                  <a:pt x="1300460" y="289322"/>
                </a:cubicBezTo>
                <a:cubicBezTo>
                  <a:pt x="1355823" y="252413"/>
                  <a:pt x="1413469" y="226219"/>
                  <a:pt x="1473398" y="210741"/>
                </a:cubicBezTo>
                <a:cubicBezTo>
                  <a:pt x="1469826" y="213519"/>
                  <a:pt x="1466254" y="216297"/>
                  <a:pt x="1462683" y="219075"/>
                </a:cubicBezTo>
                <a:cubicBezTo>
                  <a:pt x="1421804" y="249238"/>
                  <a:pt x="1390451" y="281583"/>
                  <a:pt x="1368623" y="316111"/>
                </a:cubicBezTo>
                <a:cubicBezTo>
                  <a:pt x="1336873" y="365324"/>
                  <a:pt x="1320998" y="410170"/>
                  <a:pt x="1320998" y="450652"/>
                </a:cubicBezTo>
                <a:cubicBezTo>
                  <a:pt x="1320998" y="481211"/>
                  <a:pt x="1329630" y="505321"/>
                  <a:pt x="1346894" y="522982"/>
                </a:cubicBezTo>
                <a:cubicBezTo>
                  <a:pt x="1364158" y="540643"/>
                  <a:pt x="1387673" y="549474"/>
                  <a:pt x="1417439" y="549474"/>
                </a:cubicBezTo>
                <a:cubicBezTo>
                  <a:pt x="1449982" y="549474"/>
                  <a:pt x="1481534" y="537170"/>
                  <a:pt x="1512093" y="512564"/>
                </a:cubicBezTo>
                <a:cubicBezTo>
                  <a:pt x="1537890" y="491530"/>
                  <a:pt x="1550789" y="468511"/>
                  <a:pt x="1550789" y="443508"/>
                </a:cubicBezTo>
                <a:cubicBezTo>
                  <a:pt x="1550789" y="430014"/>
                  <a:pt x="1545827" y="418703"/>
                  <a:pt x="1535906" y="409575"/>
                </a:cubicBezTo>
                <a:cubicBezTo>
                  <a:pt x="1525983" y="400447"/>
                  <a:pt x="1513681" y="395883"/>
                  <a:pt x="1498997" y="395883"/>
                </a:cubicBezTo>
                <a:cubicBezTo>
                  <a:pt x="1463277" y="395883"/>
                  <a:pt x="1432519" y="409972"/>
                  <a:pt x="1406723" y="438150"/>
                </a:cubicBezTo>
                <a:cubicBezTo>
                  <a:pt x="1387276" y="459978"/>
                  <a:pt x="1377553" y="483196"/>
                  <a:pt x="1377553" y="507802"/>
                </a:cubicBezTo>
                <a:cubicBezTo>
                  <a:pt x="1377553" y="509389"/>
                  <a:pt x="1377751" y="511771"/>
                  <a:pt x="1378148" y="514945"/>
                </a:cubicBezTo>
                <a:cubicBezTo>
                  <a:pt x="1361082" y="499467"/>
                  <a:pt x="1352549" y="478036"/>
                  <a:pt x="1352549" y="450652"/>
                </a:cubicBezTo>
                <a:cubicBezTo>
                  <a:pt x="1352549" y="399058"/>
                  <a:pt x="1375767" y="346670"/>
                  <a:pt x="1422201" y="293489"/>
                </a:cubicBezTo>
                <a:cubicBezTo>
                  <a:pt x="1478557" y="228402"/>
                  <a:pt x="1548804" y="195858"/>
                  <a:pt x="1632941" y="195858"/>
                </a:cubicBezTo>
                <a:close/>
                <a:moveTo>
                  <a:pt x="684609" y="0"/>
                </a:moveTo>
                <a:cubicBezTo>
                  <a:pt x="813593" y="0"/>
                  <a:pt x="912812" y="28377"/>
                  <a:pt x="982265" y="85130"/>
                </a:cubicBezTo>
                <a:cubicBezTo>
                  <a:pt x="1016397" y="113308"/>
                  <a:pt x="1042392" y="149225"/>
                  <a:pt x="1060251" y="192881"/>
                </a:cubicBezTo>
                <a:cubicBezTo>
                  <a:pt x="1076920" y="233363"/>
                  <a:pt x="1085254" y="275233"/>
                  <a:pt x="1085254" y="318492"/>
                </a:cubicBezTo>
                <a:cubicBezTo>
                  <a:pt x="1085254" y="380802"/>
                  <a:pt x="1073050" y="445096"/>
                  <a:pt x="1048643" y="511374"/>
                </a:cubicBezTo>
                <a:cubicBezTo>
                  <a:pt x="1024235" y="577652"/>
                  <a:pt x="991393" y="635397"/>
                  <a:pt x="950118" y="684610"/>
                </a:cubicBezTo>
                <a:cubicBezTo>
                  <a:pt x="900906" y="743744"/>
                  <a:pt x="847725" y="784027"/>
                  <a:pt x="790575" y="805458"/>
                </a:cubicBezTo>
                <a:cubicBezTo>
                  <a:pt x="751284" y="820142"/>
                  <a:pt x="714970" y="827485"/>
                  <a:pt x="681632" y="827485"/>
                </a:cubicBezTo>
                <a:cubicBezTo>
                  <a:pt x="645517" y="827485"/>
                  <a:pt x="615454" y="815777"/>
                  <a:pt x="591443" y="792361"/>
                </a:cubicBezTo>
                <a:cubicBezTo>
                  <a:pt x="567432" y="768946"/>
                  <a:pt x="555426" y="739775"/>
                  <a:pt x="555426" y="704850"/>
                </a:cubicBezTo>
                <a:cubicBezTo>
                  <a:pt x="555426" y="680244"/>
                  <a:pt x="560387" y="651471"/>
                  <a:pt x="570309" y="618530"/>
                </a:cubicBezTo>
                <a:cubicBezTo>
                  <a:pt x="580231" y="585589"/>
                  <a:pt x="592336" y="557411"/>
                  <a:pt x="606623" y="533995"/>
                </a:cubicBezTo>
                <a:cubicBezTo>
                  <a:pt x="611386" y="535583"/>
                  <a:pt x="619323" y="537964"/>
                  <a:pt x="630436" y="541139"/>
                </a:cubicBezTo>
                <a:cubicBezTo>
                  <a:pt x="634801" y="542727"/>
                  <a:pt x="641548" y="543520"/>
                  <a:pt x="650676" y="543520"/>
                </a:cubicBezTo>
                <a:cubicBezTo>
                  <a:pt x="686792" y="543520"/>
                  <a:pt x="720328" y="523081"/>
                  <a:pt x="751284" y="482203"/>
                </a:cubicBezTo>
                <a:cubicBezTo>
                  <a:pt x="773112" y="454025"/>
                  <a:pt x="790575" y="418306"/>
                  <a:pt x="803671" y="375047"/>
                </a:cubicBezTo>
                <a:cubicBezTo>
                  <a:pt x="816768" y="331788"/>
                  <a:pt x="823317" y="288727"/>
                  <a:pt x="823317" y="245864"/>
                </a:cubicBezTo>
                <a:cubicBezTo>
                  <a:pt x="823317" y="110927"/>
                  <a:pt x="751681" y="43458"/>
                  <a:pt x="608409" y="43458"/>
                </a:cubicBezTo>
                <a:cubicBezTo>
                  <a:pt x="495300" y="43458"/>
                  <a:pt x="394692" y="77192"/>
                  <a:pt x="306586" y="144661"/>
                </a:cubicBezTo>
                <a:cubicBezTo>
                  <a:pt x="273248" y="170061"/>
                  <a:pt x="246955" y="197644"/>
                  <a:pt x="227707" y="227410"/>
                </a:cubicBezTo>
                <a:cubicBezTo>
                  <a:pt x="208458" y="257175"/>
                  <a:pt x="198834" y="284956"/>
                  <a:pt x="198834" y="310753"/>
                </a:cubicBezTo>
                <a:cubicBezTo>
                  <a:pt x="198834" y="330994"/>
                  <a:pt x="206275" y="347365"/>
                  <a:pt x="221158" y="359867"/>
                </a:cubicBezTo>
                <a:cubicBezTo>
                  <a:pt x="236041" y="372368"/>
                  <a:pt x="255190" y="378619"/>
                  <a:pt x="278606" y="378619"/>
                </a:cubicBezTo>
                <a:cubicBezTo>
                  <a:pt x="318293" y="378619"/>
                  <a:pt x="350639" y="363339"/>
                  <a:pt x="375642" y="332780"/>
                </a:cubicBezTo>
                <a:cubicBezTo>
                  <a:pt x="383579" y="322858"/>
                  <a:pt x="391319" y="307777"/>
                  <a:pt x="398859" y="287536"/>
                </a:cubicBezTo>
                <a:lnTo>
                  <a:pt x="273843" y="287536"/>
                </a:lnTo>
                <a:lnTo>
                  <a:pt x="290512" y="245269"/>
                </a:lnTo>
                <a:lnTo>
                  <a:pt x="416123" y="245269"/>
                </a:lnTo>
                <a:cubicBezTo>
                  <a:pt x="436364" y="195660"/>
                  <a:pt x="463252" y="160834"/>
                  <a:pt x="496788" y="140792"/>
                </a:cubicBezTo>
                <a:cubicBezTo>
                  <a:pt x="530324" y="120749"/>
                  <a:pt x="578842" y="110728"/>
                  <a:pt x="642342" y="110728"/>
                </a:cubicBezTo>
                <a:cubicBezTo>
                  <a:pt x="692348" y="110728"/>
                  <a:pt x="737790" y="113110"/>
                  <a:pt x="778668" y="117872"/>
                </a:cubicBezTo>
                <a:cubicBezTo>
                  <a:pt x="760809" y="133747"/>
                  <a:pt x="748109" y="147241"/>
                  <a:pt x="740568" y="158353"/>
                </a:cubicBezTo>
                <a:cubicBezTo>
                  <a:pt x="733028" y="169466"/>
                  <a:pt x="716954" y="198438"/>
                  <a:pt x="692348" y="245269"/>
                </a:cubicBezTo>
                <a:lnTo>
                  <a:pt x="791170" y="245269"/>
                </a:lnTo>
                <a:lnTo>
                  <a:pt x="775097" y="287536"/>
                </a:lnTo>
                <a:lnTo>
                  <a:pt x="675084" y="287536"/>
                </a:lnTo>
                <a:cubicBezTo>
                  <a:pt x="658812" y="333574"/>
                  <a:pt x="636190" y="389831"/>
                  <a:pt x="607218" y="456307"/>
                </a:cubicBezTo>
                <a:cubicBezTo>
                  <a:pt x="578247" y="522784"/>
                  <a:pt x="555029" y="571897"/>
                  <a:pt x="537567" y="603647"/>
                </a:cubicBezTo>
                <a:cubicBezTo>
                  <a:pt x="498673" y="674291"/>
                  <a:pt x="442912" y="730845"/>
                  <a:pt x="370284" y="773311"/>
                </a:cubicBezTo>
                <a:cubicBezTo>
                  <a:pt x="307975" y="809427"/>
                  <a:pt x="243879" y="827485"/>
                  <a:pt x="177998" y="827485"/>
                </a:cubicBezTo>
                <a:cubicBezTo>
                  <a:pt x="124023" y="827485"/>
                  <a:pt x="80565" y="814785"/>
                  <a:pt x="47625" y="789385"/>
                </a:cubicBezTo>
                <a:cubicBezTo>
                  <a:pt x="15875" y="764778"/>
                  <a:pt x="0" y="729060"/>
                  <a:pt x="0" y="682228"/>
                </a:cubicBezTo>
                <a:cubicBezTo>
                  <a:pt x="0" y="658019"/>
                  <a:pt x="6647" y="627261"/>
                  <a:pt x="19943" y="589955"/>
                </a:cubicBezTo>
                <a:cubicBezTo>
                  <a:pt x="33238" y="552649"/>
                  <a:pt x="48617" y="521692"/>
                  <a:pt x="66079" y="497086"/>
                </a:cubicBezTo>
                <a:cubicBezTo>
                  <a:pt x="91876" y="528042"/>
                  <a:pt x="125809" y="543520"/>
                  <a:pt x="167878" y="543520"/>
                </a:cubicBezTo>
                <a:cubicBezTo>
                  <a:pt x="192087" y="543520"/>
                  <a:pt x="216197" y="538659"/>
                  <a:pt x="240208" y="528935"/>
                </a:cubicBezTo>
                <a:cubicBezTo>
                  <a:pt x="264219" y="519212"/>
                  <a:pt x="284360" y="506214"/>
                  <a:pt x="300632" y="489942"/>
                </a:cubicBezTo>
                <a:cubicBezTo>
                  <a:pt x="310951" y="480020"/>
                  <a:pt x="318492" y="470694"/>
                  <a:pt x="323254" y="461963"/>
                </a:cubicBezTo>
                <a:cubicBezTo>
                  <a:pt x="328017" y="453231"/>
                  <a:pt x="336947" y="432792"/>
                  <a:pt x="350043" y="400645"/>
                </a:cubicBezTo>
                <a:cubicBezTo>
                  <a:pt x="319087" y="428427"/>
                  <a:pt x="294778" y="446782"/>
                  <a:pt x="277118" y="455712"/>
                </a:cubicBezTo>
                <a:cubicBezTo>
                  <a:pt x="259457" y="464642"/>
                  <a:pt x="238521" y="469106"/>
                  <a:pt x="214312" y="469106"/>
                </a:cubicBezTo>
                <a:cubicBezTo>
                  <a:pt x="186928" y="469106"/>
                  <a:pt x="165100" y="461367"/>
                  <a:pt x="148828" y="445889"/>
                </a:cubicBezTo>
                <a:cubicBezTo>
                  <a:pt x="130968" y="428427"/>
                  <a:pt x="122039" y="406202"/>
                  <a:pt x="122039" y="379214"/>
                </a:cubicBezTo>
                <a:cubicBezTo>
                  <a:pt x="122039" y="343099"/>
                  <a:pt x="136128" y="302518"/>
                  <a:pt x="164306" y="257473"/>
                </a:cubicBezTo>
                <a:cubicBezTo>
                  <a:pt x="192484" y="212427"/>
                  <a:pt x="229790" y="170855"/>
                  <a:pt x="276225" y="132755"/>
                </a:cubicBezTo>
                <a:cubicBezTo>
                  <a:pt x="384572" y="44252"/>
                  <a:pt x="520700" y="0"/>
                  <a:pt x="684609" y="0"/>
                </a:cubicBez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9068"/>
              </a:lnSpc>
            </a:pPr>
            <a:endParaRPr lang="en-US" sz="6400" u="sng">
              <a:solidFill>
                <a:srgbClr val="BE636B"/>
              </a:solidFill>
              <a:latin typeface="UTM Mother" panose="02040603050506020204" pitchFamily="18" charset="0"/>
            </a:endParaRPr>
          </a:p>
        </p:txBody>
      </p:sp>
      <p:sp>
        <p:nvSpPr>
          <p:cNvPr id="10" name="Hộp Văn bản 9">
            <a:extLst>
              <a:ext uri="{FF2B5EF4-FFF2-40B4-BE49-F238E27FC236}">
                <a16:creationId xmlns:a16="http://schemas.microsoft.com/office/drawing/2014/main" id="{E8BE971A-E835-EC4D-041A-F04CF4459E8E}"/>
              </a:ext>
            </a:extLst>
          </p:cNvPr>
          <p:cNvSpPr txBox="1">
            <a:spLocks noChangeAspect="1"/>
          </p:cNvSpPr>
          <p:nvPr/>
        </p:nvSpPr>
        <p:spPr>
          <a:xfrm>
            <a:off x="2842437" y="2787108"/>
            <a:ext cx="6419651" cy="932934"/>
          </a:xfrm>
          <a:custGeom>
            <a:avLst/>
            <a:gdLst/>
            <a:ahLst/>
            <a:cxnLst/>
            <a:rect l="l" t="t" r="r" b="b"/>
            <a:pathLst>
              <a:path w="8754069" h="1272183">
                <a:moveTo>
                  <a:pt x="7296149" y="581621"/>
                </a:moveTo>
                <a:cubicBezTo>
                  <a:pt x="7267971" y="581621"/>
                  <a:pt x="7242174" y="591940"/>
                  <a:pt x="7218758" y="612577"/>
                </a:cubicBezTo>
                <a:cubicBezTo>
                  <a:pt x="7192962" y="635596"/>
                  <a:pt x="7180063" y="660004"/>
                  <a:pt x="7180063" y="685800"/>
                </a:cubicBezTo>
                <a:cubicBezTo>
                  <a:pt x="7180063" y="698104"/>
                  <a:pt x="7184627" y="708422"/>
                  <a:pt x="7193755" y="716757"/>
                </a:cubicBezTo>
                <a:cubicBezTo>
                  <a:pt x="7202883" y="725091"/>
                  <a:pt x="7214194" y="729258"/>
                  <a:pt x="7227688" y="729258"/>
                </a:cubicBezTo>
                <a:cubicBezTo>
                  <a:pt x="7239991" y="729258"/>
                  <a:pt x="7257652" y="724893"/>
                  <a:pt x="7280671" y="716161"/>
                </a:cubicBezTo>
                <a:cubicBezTo>
                  <a:pt x="7270352" y="751880"/>
                  <a:pt x="7255072" y="790575"/>
                  <a:pt x="7234832" y="832247"/>
                </a:cubicBezTo>
                <a:cubicBezTo>
                  <a:pt x="7214591" y="873919"/>
                  <a:pt x="7196137" y="904677"/>
                  <a:pt x="7179468" y="924521"/>
                </a:cubicBezTo>
                <a:cubicBezTo>
                  <a:pt x="7162006" y="945158"/>
                  <a:pt x="7141467" y="962918"/>
                  <a:pt x="7117853" y="977801"/>
                </a:cubicBezTo>
                <a:cubicBezTo>
                  <a:pt x="7094238" y="992684"/>
                  <a:pt x="7071319" y="1002110"/>
                  <a:pt x="7049094" y="1006079"/>
                </a:cubicBezTo>
                <a:cubicBezTo>
                  <a:pt x="7053857" y="1016000"/>
                  <a:pt x="7056238" y="1025922"/>
                  <a:pt x="7056238" y="1035844"/>
                </a:cubicBezTo>
                <a:cubicBezTo>
                  <a:pt x="7056238" y="1063229"/>
                  <a:pt x="7043736" y="1088132"/>
                  <a:pt x="7018734" y="1110556"/>
                </a:cubicBezTo>
                <a:cubicBezTo>
                  <a:pt x="6993730" y="1132979"/>
                  <a:pt x="6965750" y="1144191"/>
                  <a:pt x="6934794" y="1144191"/>
                </a:cubicBezTo>
                <a:cubicBezTo>
                  <a:pt x="6917332" y="1144191"/>
                  <a:pt x="6903342" y="1140024"/>
                  <a:pt x="6892825" y="1131689"/>
                </a:cubicBezTo>
                <a:cubicBezTo>
                  <a:pt x="6882308" y="1123355"/>
                  <a:pt x="6877049" y="1112441"/>
                  <a:pt x="6877049" y="1098947"/>
                </a:cubicBezTo>
                <a:cubicBezTo>
                  <a:pt x="6877049" y="1081485"/>
                  <a:pt x="6883002" y="1065411"/>
                  <a:pt x="6894908" y="1050727"/>
                </a:cubicBezTo>
                <a:cubicBezTo>
                  <a:pt x="6875462" y="1053108"/>
                  <a:pt x="6858892" y="1062137"/>
                  <a:pt x="6845200" y="1077814"/>
                </a:cubicBezTo>
                <a:cubicBezTo>
                  <a:pt x="6831508" y="1093490"/>
                  <a:pt x="6824662" y="1111449"/>
                  <a:pt x="6824662" y="1131689"/>
                </a:cubicBezTo>
                <a:cubicBezTo>
                  <a:pt x="6824662" y="1156693"/>
                  <a:pt x="6836370" y="1177628"/>
                  <a:pt x="6859785" y="1194495"/>
                </a:cubicBezTo>
                <a:cubicBezTo>
                  <a:pt x="6883200" y="1211362"/>
                  <a:pt x="6912172" y="1219796"/>
                  <a:pt x="6946700" y="1219796"/>
                </a:cubicBezTo>
                <a:cubicBezTo>
                  <a:pt x="6977657" y="1219796"/>
                  <a:pt x="7009704" y="1212057"/>
                  <a:pt x="7042844" y="1196579"/>
                </a:cubicBezTo>
                <a:cubicBezTo>
                  <a:pt x="7075983" y="1181100"/>
                  <a:pt x="7102672" y="1161455"/>
                  <a:pt x="7122913" y="1137643"/>
                </a:cubicBezTo>
                <a:cubicBezTo>
                  <a:pt x="7150298" y="1105893"/>
                  <a:pt x="7183040" y="1042591"/>
                  <a:pt x="7221140" y="947738"/>
                </a:cubicBezTo>
                <a:lnTo>
                  <a:pt x="7337821" y="669727"/>
                </a:lnTo>
                <a:cubicBezTo>
                  <a:pt x="7345758" y="650677"/>
                  <a:pt x="7349727" y="634802"/>
                  <a:pt x="7349727" y="622102"/>
                </a:cubicBezTo>
                <a:cubicBezTo>
                  <a:pt x="7349727" y="610593"/>
                  <a:pt x="7344667" y="600968"/>
                  <a:pt x="7334547" y="593229"/>
                </a:cubicBezTo>
                <a:cubicBezTo>
                  <a:pt x="7324426" y="585490"/>
                  <a:pt x="7311627" y="581621"/>
                  <a:pt x="7296149" y="581621"/>
                </a:cubicBezTo>
                <a:close/>
                <a:moveTo>
                  <a:pt x="6248399" y="581621"/>
                </a:moveTo>
                <a:cubicBezTo>
                  <a:pt x="6220221" y="581621"/>
                  <a:pt x="6194424" y="591940"/>
                  <a:pt x="6171008" y="612577"/>
                </a:cubicBezTo>
                <a:cubicBezTo>
                  <a:pt x="6145212" y="635596"/>
                  <a:pt x="6132313" y="660004"/>
                  <a:pt x="6132313" y="685800"/>
                </a:cubicBezTo>
                <a:cubicBezTo>
                  <a:pt x="6132313" y="698104"/>
                  <a:pt x="6136878" y="708422"/>
                  <a:pt x="6146005" y="716757"/>
                </a:cubicBezTo>
                <a:cubicBezTo>
                  <a:pt x="6155133" y="725091"/>
                  <a:pt x="6166444" y="729258"/>
                  <a:pt x="6179938" y="729258"/>
                </a:cubicBezTo>
                <a:cubicBezTo>
                  <a:pt x="6192242" y="729258"/>
                  <a:pt x="6209902" y="724893"/>
                  <a:pt x="6232921" y="716161"/>
                </a:cubicBezTo>
                <a:cubicBezTo>
                  <a:pt x="6222602" y="751880"/>
                  <a:pt x="6207322" y="790575"/>
                  <a:pt x="6187082" y="832247"/>
                </a:cubicBezTo>
                <a:cubicBezTo>
                  <a:pt x="6166841" y="873919"/>
                  <a:pt x="6148386" y="904677"/>
                  <a:pt x="6131718" y="924521"/>
                </a:cubicBezTo>
                <a:cubicBezTo>
                  <a:pt x="6114256" y="945158"/>
                  <a:pt x="6093717" y="962918"/>
                  <a:pt x="6070103" y="977801"/>
                </a:cubicBezTo>
                <a:cubicBezTo>
                  <a:pt x="6046488" y="992684"/>
                  <a:pt x="6023569" y="1002110"/>
                  <a:pt x="6001344" y="1006079"/>
                </a:cubicBezTo>
                <a:cubicBezTo>
                  <a:pt x="6006107" y="1016000"/>
                  <a:pt x="6008488" y="1025922"/>
                  <a:pt x="6008488" y="1035844"/>
                </a:cubicBezTo>
                <a:cubicBezTo>
                  <a:pt x="6008488" y="1063229"/>
                  <a:pt x="5995986" y="1088132"/>
                  <a:pt x="5970984" y="1110556"/>
                </a:cubicBezTo>
                <a:cubicBezTo>
                  <a:pt x="5945980" y="1132979"/>
                  <a:pt x="5918000" y="1144191"/>
                  <a:pt x="5887044" y="1144191"/>
                </a:cubicBezTo>
                <a:cubicBezTo>
                  <a:pt x="5869582" y="1144191"/>
                  <a:pt x="5855592" y="1140024"/>
                  <a:pt x="5845075" y="1131689"/>
                </a:cubicBezTo>
                <a:cubicBezTo>
                  <a:pt x="5834558" y="1123355"/>
                  <a:pt x="5829299" y="1112441"/>
                  <a:pt x="5829299" y="1098947"/>
                </a:cubicBezTo>
                <a:cubicBezTo>
                  <a:pt x="5829299" y="1081485"/>
                  <a:pt x="5835252" y="1065411"/>
                  <a:pt x="5847158" y="1050727"/>
                </a:cubicBezTo>
                <a:cubicBezTo>
                  <a:pt x="5827712" y="1053108"/>
                  <a:pt x="5811142" y="1062137"/>
                  <a:pt x="5797450" y="1077814"/>
                </a:cubicBezTo>
                <a:cubicBezTo>
                  <a:pt x="5783758" y="1093490"/>
                  <a:pt x="5776912" y="1111449"/>
                  <a:pt x="5776912" y="1131689"/>
                </a:cubicBezTo>
                <a:cubicBezTo>
                  <a:pt x="5776912" y="1156693"/>
                  <a:pt x="5788620" y="1177628"/>
                  <a:pt x="5812035" y="1194495"/>
                </a:cubicBezTo>
                <a:cubicBezTo>
                  <a:pt x="5835450" y="1211362"/>
                  <a:pt x="5864422" y="1219796"/>
                  <a:pt x="5898950" y="1219796"/>
                </a:cubicBezTo>
                <a:cubicBezTo>
                  <a:pt x="5929907" y="1219796"/>
                  <a:pt x="5961954" y="1212057"/>
                  <a:pt x="5995094" y="1196579"/>
                </a:cubicBezTo>
                <a:cubicBezTo>
                  <a:pt x="6028233" y="1181100"/>
                  <a:pt x="6054922" y="1161455"/>
                  <a:pt x="6075163" y="1137643"/>
                </a:cubicBezTo>
                <a:cubicBezTo>
                  <a:pt x="6102548" y="1105893"/>
                  <a:pt x="6135290" y="1042591"/>
                  <a:pt x="6173390" y="947738"/>
                </a:cubicBezTo>
                <a:lnTo>
                  <a:pt x="6290071" y="669727"/>
                </a:lnTo>
                <a:cubicBezTo>
                  <a:pt x="6298008" y="650677"/>
                  <a:pt x="6301977" y="634802"/>
                  <a:pt x="6301977" y="622102"/>
                </a:cubicBezTo>
                <a:cubicBezTo>
                  <a:pt x="6301977" y="610593"/>
                  <a:pt x="6296917" y="600968"/>
                  <a:pt x="6286796" y="593229"/>
                </a:cubicBezTo>
                <a:cubicBezTo>
                  <a:pt x="6276676" y="585490"/>
                  <a:pt x="6263877" y="581621"/>
                  <a:pt x="6248399" y="581621"/>
                </a:cubicBezTo>
                <a:close/>
                <a:moveTo>
                  <a:pt x="8020049" y="397669"/>
                </a:moveTo>
                <a:cubicBezTo>
                  <a:pt x="8039099" y="397669"/>
                  <a:pt x="8078390" y="399455"/>
                  <a:pt x="8137921" y="403027"/>
                </a:cubicBezTo>
                <a:cubicBezTo>
                  <a:pt x="8099821" y="439540"/>
                  <a:pt x="8067575" y="479326"/>
                  <a:pt x="8041183" y="522387"/>
                </a:cubicBezTo>
                <a:cubicBezTo>
                  <a:pt x="8014791" y="565448"/>
                  <a:pt x="7988100" y="621904"/>
                  <a:pt x="7961113" y="691754"/>
                </a:cubicBezTo>
                <a:cubicBezTo>
                  <a:pt x="7927378" y="778272"/>
                  <a:pt x="7901086" y="839590"/>
                  <a:pt x="7882234" y="875705"/>
                </a:cubicBezTo>
                <a:cubicBezTo>
                  <a:pt x="7863382" y="911821"/>
                  <a:pt x="7842844" y="939999"/>
                  <a:pt x="7820619" y="960239"/>
                </a:cubicBezTo>
                <a:cubicBezTo>
                  <a:pt x="7800379" y="978893"/>
                  <a:pt x="7777459" y="991692"/>
                  <a:pt x="7751861" y="998637"/>
                </a:cubicBezTo>
                <a:cubicBezTo>
                  <a:pt x="7726262" y="1005582"/>
                  <a:pt x="7689651" y="1009055"/>
                  <a:pt x="7642026" y="1009055"/>
                </a:cubicBezTo>
                <a:cubicBezTo>
                  <a:pt x="7632501" y="1009055"/>
                  <a:pt x="7599957" y="1007269"/>
                  <a:pt x="7544394" y="1003697"/>
                </a:cubicBezTo>
                <a:cubicBezTo>
                  <a:pt x="7505897" y="1001713"/>
                  <a:pt x="7482284" y="1000125"/>
                  <a:pt x="7473552" y="998935"/>
                </a:cubicBezTo>
                <a:cubicBezTo>
                  <a:pt x="7497365" y="987029"/>
                  <a:pt x="7530900" y="957858"/>
                  <a:pt x="7574160" y="911424"/>
                </a:cubicBezTo>
                <a:cubicBezTo>
                  <a:pt x="7620991" y="851893"/>
                  <a:pt x="7664449" y="769740"/>
                  <a:pt x="7704533" y="664965"/>
                </a:cubicBezTo>
                <a:cubicBezTo>
                  <a:pt x="7733108" y="593130"/>
                  <a:pt x="7758905" y="539651"/>
                  <a:pt x="7781924" y="504528"/>
                </a:cubicBezTo>
                <a:cubicBezTo>
                  <a:pt x="7804943" y="469404"/>
                  <a:pt x="7831533" y="442913"/>
                  <a:pt x="7861696" y="425054"/>
                </a:cubicBezTo>
                <a:cubicBezTo>
                  <a:pt x="7879555" y="414338"/>
                  <a:pt x="7899598" y="407095"/>
                  <a:pt x="7921822" y="403325"/>
                </a:cubicBezTo>
                <a:cubicBezTo>
                  <a:pt x="7944047" y="399554"/>
                  <a:pt x="7976789" y="397669"/>
                  <a:pt x="8020049" y="397669"/>
                </a:cubicBezTo>
                <a:close/>
                <a:moveTo>
                  <a:pt x="1309091" y="385763"/>
                </a:moveTo>
                <a:cubicBezTo>
                  <a:pt x="1390451" y="385763"/>
                  <a:pt x="1431130" y="415132"/>
                  <a:pt x="1431130" y="473869"/>
                </a:cubicBezTo>
                <a:cubicBezTo>
                  <a:pt x="1453752" y="442119"/>
                  <a:pt x="1478359" y="420688"/>
                  <a:pt x="1504949" y="409575"/>
                </a:cubicBezTo>
                <a:cubicBezTo>
                  <a:pt x="1531541" y="398463"/>
                  <a:pt x="1571624" y="392907"/>
                  <a:pt x="1625202" y="392907"/>
                </a:cubicBezTo>
                <a:cubicBezTo>
                  <a:pt x="1667668" y="392907"/>
                  <a:pt x="1704578" y="394296"/>
                  <a:pt x="1735931" y="397074"/>
                </a:cubicBezTo>
                <a:cubicBezTo>
                  <a:pt x="1732756" y="402233"/>
                  <a:pt x="1720849" y="419696"/>
                  <a:pt x="1700212" y="449461"/>
                </a:cubicBezTo>
                <a:cubicBezTo>
                  <a:pt x="1673225" y="489149"/>
                  <a:pt x="1648817" y="534293"/>
                  <a:pt x="1626988" y="584895"/>
                </a:cubicBezTo>
                <a:cubicBezTo>
                  <a:pt x="1605160" y="635497"/>
                  <a:pt x="1594246" y="672505"/>
                  <a:pt x="1594246" y="695921"/>
                </a:cubicBezTo>
                <a:cubicBezTo>
                  <a:pt x="1594246" y="706240"/>
                  <a:pt x="1597620" y="714574"/>
                  <a:pt x="1604366" y="720924"/>
                </a:cubicBezTo>
                <a:cubicBezTo>
                  <a:pt x="1611113" y="727274"/>
                  <a:pt x="1619844" y="730449"/>
                  <a:pt x="1630560" y="730449"/>
                </a:cubicBezTo>
                <a:cubicBezTo>
                  <a:pt x="1638894" y="730449"/>
                  <a:pt x="1649412" y="728068"/>
                  <a:pt x="1662112" y="723305"/>
                </a:cubicBezTo>
                <a:cubicBezTo>
                  <a:pt x="1653777" y="750690"/>
                  <a:pt x="1639192" y="781547"/>
                  <a:pt x="1618356" y="815876"/>
                </a:cubicBezTo>
                <a:cubicBezTo>
                  <a:pt x="1597520" y="850206"/>
                  <a:pt x="1574403" y="881658"/>
                  <a:pt x="1549002" y="910233"/>
                </a:cubicBezTo>
                <a:cubicBezTo>
                  <a:pt x="1520825" y="941586"/>
                  <a:pt x="1488578" y="966589"/>
                  <a:pt x="1452264" y="985243"/>
                </a:cubicBezTo>
                <a:cubicBezTo>
                  <a:pt x="1415950" y="1003896"/>
                  <a:pt x="1381125" y="1013222"/>
                  <a:pt x="1347787" y="1013222"/>
                </a:cubicBezTo>
                <a:cubicBezTo>
                  <a:pt x="1316831" y="1013222"/>
                  <a:pt x="1292224" y="1006178"/>
                  <a:pt x="1273969" y="992089"/>
                </a:cubicBezTo>
                <a:cubicBezTo>
                  <a:pt x="1255712" y="978000"/>
                  <a:pt x="1246584" y="959247"/>
                  <a:pt x="1246584" y="935832"/>
                </a:cubicBezTo>
                <a:cubicBezTo>
                  <a:pt x="1246584" y="914797"/>
                  <a:pt x="1252338" y="889000"/>
                  <a:pt x="1263848" y="858441"/>
                </a:cubicBezTo>
                <a:cubicBezTo>
                  <a:pt x="1275357" y="827882"/>
                  <a:pt x="1298971" y="775494"/>
                  <a:pt x="1334690" y="701279"/>
                </a:cubicBezTo>
                <a:cubicBezTo>
                  <a:pt x="1351756" y="665957"/>
                  <a:pt x="1360288" y="640358"/>
                  <a:pt x="1360288" y="624483"/>
                </a:cubicBezTo>
                <a:cubicBezTo>
                  <a:pt x="1360288" y="612577"/>
                  <a:pt x="1355228" y="602854"/>
                  <a:pt x="1345108" y="595313"/>
                </a:cubicBezTo>
                <a:cubicBezTo>
                  <a:pt x="1334988" y="587772"/>
                  <a:pt x="1321990" y="584002"/>
                  <a:pt x="1306115" y="584002"/>
                </a:cubicBezTo>
                <a:cubicBezTo>
                  <a:pt x="1279127" y="584002"/>
                  <a:pt x="1253926" y="592932"/>
                  <a:pt x="1230510" y="610791"/>
                </a:cubicBezTo>
                <a:cubicBezTo>
                  <a:pt x="1201936" y="633016"/>
                  <a:pt x="1187648" y="657821"/>
                  <a:pt x="1187648" y="685205"/>
                </a:cubicBezTo>
                <a:cubicBezTo>
                  <a:pt x="1187648" y="699096"/>
                  <a:pt x="1192808" y="710407"/>
                  <a:pt x="1203127" y="719138"/>
                </a:cubicBezTo>
                <a:cubicBezTo>
                  <a:pt x="1213445" y="727869"/>
                  <a:pt x="1226740" y="732235"/>
                  <a:pt x="1243012" y="732235"/>
                </a:cubicBezTo>
                <a:cubicBezTo>
                  <a:pt x="1246981" y="732235"/>
                  <a:pt x="1261666" y="729258"/>
                  <a:pt x="1287065" y="723305"/>
                </a:cubicBezTo>
                <a:cubicBezTo>
                  <a:pt x="1276349" y="774105"/>
                  <a:pt x="1249957" y="831057"/>
                  <a:pt x="1207888" y="894160"/>
                </a:cubicBezTo>
                <a:cubicBezTo>
                  <a:pt x="1184076" y="930672"/>
                  <a:pt x="1154013" y="959843"/>
                  <a:pt x="1117698" y="981671"/>
                </a:cubicBezTo>
                <a:cubicBezTo>
                  <a:pt x="1081384" y="1003499"/>
                  <a:pt x="1045369" y="1014413"/>
                  <a:pt x="1009649" y="1014413"/>
                </a:cubicBezTo>
                <a:cubicBezTo>
                  <a:pt x="964802" y="1014413"/>
                  <a:pt x="929877" y="1001614"/>
                  <a:pt x="904875" y="976015"/>
                </a:cubicBezTo>
                <a:cubicBezTo>
                  <a:pt x="879871" y="950417"/>
                  <a:pt x="867370" y="914599"/>
                  <a:pt x="867370" y="868561"/>
                </a:cubicBezTo>
                <a:cubicBezTo>
                  <a:pt x="867370" y="807443"/>
                  <a:pt x="888999" y="735807"/>
                  <a:pt x="932259" y="653654"/>
                </a:cubicBezTo>
                <a:cubicBezTo>
                  <a:pt x="988218" y="547688"/>
                  <a:pt x="1060449" y="471885"/>
                  <a:pt x="1148952" y="426244"/>
                </a:cubicBezTo>
                <a:cubicBezTo>
                  <a:pt x="1201737" y="399257"/>
                  <a:pt x="1255116" y="385763"/>
                  <a:pt x="1309091" y="385763"/>
                </a:cubicBezTo>
                <a:close/>
                <a:moveTo>
                  <a:pt x="8552854" y="383977"/>
                </a:moveTo>
                <a:cubicBezTo>
                  <a:pt x="8611987" y="383977"/>
                  <a:pt x="8659217" y="399455"/>
                  <a:pt x="8694538" y="430411"/>
                </a:cubicBezTo>
                <a:cubicBezTo>
                  <a:pt x="8712795" y="446286"/>
                  <a:pt x="8727280" y="466527"/>
                  <a:pt x="8737996" y="491133"/>
                </a:cubicBezTo>
                <a:cubicBezTo>
                  <a:pt x="8748711" y="515740"/>
                  <a:pt x="8754069" y="541140"/>
                  <a:pt x="8754069" y="567333"/>
                </a:cubicBezTo>
                <a:cubicBezTo>
                  <a:pt x="8754069" y="614165"/>
                  <a:pt x="8741568" y="663972"/>
                  <a:pt x="8716565" y="716757"/>
                </a:cubicBezTo>
                <a:cubicBezTo>
                  <a:pt x="8691561" y="769541"/>
                  <a:pt x="8658026" y="816968"/>
                  <a:pt x="8615957" y="859036"/>
                </a:cubicBezTo>
                <a:cubicBezTo>
                  <a:pt x="8558807" y="916583"/>
                  <a:pt x="8491934" y="959049"/>
                  <a:pt x="8415337" y="986433"/>
                </a:cubicBezTo>
                <a:cubicBezTo>
                  <a:pt x="8359377" y="1006277"/>
                  <a:pt x="8302227" y="1016199"/>
                  <a:pt x="8243887" y="1016199"/>
                </a:cubicBezTo>
                <a:cubicBezTo>
                  <a:pt x="8172052" y="1016199"/>
                  <a:pt x="8114505" y="998736"/>
                  <a:pt x="8071246" y="963811"/>
                </a:cubicBezTo>
                <a:cubicBezTo>
                  <a:pt x="8027193" y="928093"/>
                  <a:pt x="8005166" y="882650"/>
                  <a:pt x="8005166" y="827485"/>
                </a:cubicBezTo>
                <a:cubicBezTo>
                  <a:pt x="8005166" y="752079"/>
                  <a:pt x="8031757" y="677863"/>
                  <a:pt x="8084938" y="604838"/>
                </a:cubicBezTo>
                <a:cubicBezTo>
                  <a:pt x="8119863" y="556816"/>
                  <a:pt x="8165008" y="514350"/>
                  <a:pt x="8220372" y="477441"/>
                </a:cubicBezTo>
                <a:cubicBezTo>
                  <a:pt x="8275736" y="440532"/>
                  <a:pt x="8333382" y="414338"/>
                  <a:pt x="8393310" y="398860"/>
                </a:cubicBezTo>
                <a:cubicBezTo>
                  <a:pt x="8389738" y="401638"/>
                  <a:pt x="8386166" y="404416"/>
                  <a:pt x="8382594" y="407194"/>
                </a:cubicBezTo>
                <a:cubicBezTo>
                  <a:pt x="8341716" y="437357"/>
                  <a:pt x="8310363" y="469702"/>
                  <a:pt x="8288535" y="504230"/>
                </a:cubicBezTo>
                <a:cubicBezTo>
                  <a:pt x="8256785" y="553443"/>
                  <a:pt x="8240910" y="598290"/>
                  <a:pt x="8240910" y="638771"/>
                </a:cubicBezTo>
                <a:cubicBezTo>
                  <a:pt x="8240910" y="669330"/>
                  <a:pt x="8249542" y="693440"/>
                  <a:pt x="8266806" y="711101"/>
                </a:cubicBezTo>
                <a:cubicBezTo>
                  <a:pt x="8284070" y="728762"/>
                  <a:pt x="8307585" y="737593"/>
                  <a:pt x="8337351" y="737593"/>
                </a:cubicBezTo>
                <a:cubicBezTo>
                  <a:pt x="8369895" y="737593"/>
                  <a:pt x="8401446" y="725290"/>
                  <a:pt x="8432005" y="700683"/>
                </a:cubicBezTo>
                <a:cubicBezTo>
                  <a:pt x="8457802" y="679649"/>
                  <a:pt x="8470701" y="656630"/>
                  <a:pt x="8470701" y="631627"/>
                </a:cubicBezTo>
                <a:cubicBezTo>
                  <a:pt x="8470701" y="618133"/>
                  <a:pt x="8465740" y="606822"/>
                  <a:pt x="8455818" y="597694"/>
                </a:cubicBezTo>
                <a:cubicBezTo>
                  <a:pt x="8445896" y="588566"/>
                  <a:pt x="8433593" y="584002"/>
                  <a:pt x="8418908" y="584002"/>
                </a:cubicBezTo>
                <a:cubicBezTo>
                  <a:pt x="8383190" y="584002"/>
                  <a:pt x="8352432" y="598091"/>
                  <a:pt x="8326635" y="626269"/>
                </a:cubicBezTo>
                <a:cubicBezTo>
                  <a:pt x="8307188" y="648097"/>
                  <a:pt x="8297465" y="671315"/>
                  <a:pt x="8297465" y="695921"/>
                </a:cubicBezTo>
                <a:cubicBezTo>
                  <a:pt x="8297465" y="697508"/>
                  <a:pt x="8297663" y="699890"/>
                  <a:pt x="8298060" y="703065"/>
                </a:cubicBezTo>
                <a:cubicBezTo>
                  <a:pt x="8280994" y="687586"/>
                  <a:pt x="8272461" y="666155"/>
                  <a:pt x="8272461" y="638771"/>
                </a:cubicBezTo>
                <a:cubicBezTo>
                  <a:pt x="8272461" y="587177"/>
                  <a:pt x="8295679" y="534790"/>
                  <a:pt x="8342113" y="481608"/>
                </a:cubicBezTo>
                <a:cubicBezTo>
                  <a:pt x="8398470" y="416521"/>
                  <a:pt x="8468716" y="383977"/>
                  <a:pt x="8552854" y="383977"/>
                </a:cubicBezTo>
                <a:close/>
                <a:moveTo>
                  <a:pt x="4857154" y="383977"/>
                </a:moveTo>
                <a:cubicBezTo>
                  <a:pt x="4916288" y="383977"/>
                  <a:pt x="4963516" y="399455"/>
                  <a:pt x="4998838" y="430411"/>
                </a:cubicBezTo>
                <a:cubicBezTo>
                  <a:pt x="5017094" y="446286"/>
                  <a:pt x="5031580" y="466527"/>
                  <a:pt x="5042296" y="491133"/>
                </a:cubicBezTo>
                <a:cubicBezTo>
                  <a:pt x="5053012" y="515740"/>
                  <a:pt x="5058370" y="541140"/>
                  <a:pt x="5058370" y="567333"/>
                </a:cubicBezTo>
                <a:cubicBezTo>
                  <a:pt x="5058370" y="614165"/>
                  <a:pt x="5045868" y="663972"/>
                  <a:pt x="5020864" y="716757"/>
                </a:cubicBezTo>
                <a:cubicBezTo>
                  <a:pt x="4995862" y="769541"/>
                  <a:pt x="4962326" y="816968"/>
                  <a:pt x="4920257" y="859036"/>
                </a:cubicBezTo>
                <a:cubicBezTo>
                  <a:pt x="4863107" y="916583"/>
                  <a:pt x="4796233" y="959049"/>
                  <a:pt x="4719636" y="986433"/>
                </a:cubicBezTo>
                <a:cubicBezTo>
                  <a:pt x="4663677" y="1006277"/>
                  <a:pt x="4606527" y="1016199"/>
                  <a:pt x="4548186" y="1016199"/>
                </a:cubicBezTo>
                <a:cubicBezTo>
                  <a:pt x="4476352" y="1016199"/>
                  <a:pt x="4418805" y="998736"/>
                  <a:pt x="4375546" y="963811"/>
                </a:cubicBezTo>
                <a:cubicBezTo>
                  <a:pt x="4331493" y="928093"/>
                  <a:pt x="4309466" y="882650"/>
                  <a:pt x="4309466" y="827485"/>
                </a:cubicBezTo>
                <a:cubicBezTo>
                  <a:pt x="4309466" y="752079"/>
                  <a:pt x="4336057" y="677863"/>
                  <a:pt x="4389238" y="604838"/>
                </a:cubicBezTo>
                <a:cubicBezTo>
                  <a:pt x="4424162" y="556816"/>
                  <a:pt x="4469308" y="514350"/>
                  <a:pt x="4524672" y="477441"/>
                </a:cubicBezTo>
                <a:cubicBezTo>
                  <a:pt x="4580036" y="440532"/>
                  <a:pt x="4637682" y="414338"/>
                  <a:pt x="4697610" y="398860"/>
                </a:cubicBezTo>
                <a:cubicBezTo>
                  <a:pt x="4694038" y="401638"/>
                  <a:pt x="4690466" y="404416"/>
                  <a:pt x="4686894" y="407194"/>
                </a:cubicBezTo>
                <a:cubicBezTo>
                  <a:pt x="4646016" y="437357"/>
                  <a:pt x="4614662" y="469702"/>
                  <a:pt x="4592835" y="504230"/>
                </a:cubicBezTo>
                <a:cubicBezTo>
                  <a:pt x="4561084" y="553443"/>
                  <a:pt x="4545210" y="598290"/>
                  <a:pt x="4545210" y="638771"/>
                </a:cubicBezTo>
                <a:cubicBezTo>
                  <a:pt x="4545210" y="669330"/>
                  <a:pt x="4553842" y="693440"/>
                  <a:pt x="4571106" y="711101"/>
                </a:cubicBezTo>
                <a:cubicBezTo>
                  <a:pt x="4588370" y="728762"/>
                  <a:pt x="4611885" y="737593"/>
                  <a:pt x="4641650" y="737593"/>
                </a:cubicBezTo>
                <a:cubicBezTo>
                  <a:pt x="4674194" y="737593"/>
                  <a:pt x="4705746" y="725290"/>
                  <a:pt x="4736305" y="700683"/>
                </a:cubicBezTo>
                <a:cubicBezTo>
                  <a:pt x="4762102" y="679649"/>
                  <a:pt x="4775000" y="656630"/>
                  <a:pt x="4775000" y="631627"/>
                </a:cubicBezTo>
                <a:cubicBezTo>
                  <a:pt x="4775000" y="618133"/>
                  <a:pt x="4770039" y="606822"/>
                  <a:pt x="4760118" y="597694"/>
                </a:cubicBezTo>
                <a:cubicBezTo>
                  <a:pt x="4750196" y="588566"/>
                  <a:pt x="4737892" y="584002"/>
                  <a:pt x="4723208" y="584002"/>
                </a:cubicBezTo>
                <a:cubicBezTo>
                  <a:pt x="4687490" y="584002"/>
                  <a:pt x="4656732" y="598091"/>
                  <a:pt x="4630935" y="626269"/>
                </a:cubicBezTo>
                <a:cubicBezTo>
                  <a:pt x="4611488" y="648097"/>
                  <a:pt x="4601764" y="671315"/>
                  <a:pt x="4601764" y="695921"/>
                </a:cubicBezTo>
                <a:cubicBezTo>
                  <a:pt x="4601764" y="697508"/>
                  <a:pt x="4601964" y="699890"/>
                  <a:pt x="4602360" y="703065"/>
                </a:cubicBezTo>
                <a:cubicBezTo>
                  <a:pt x="4585294" y="687586"/>
                  <a:pt x="4576762" y="666155"/>
                  <a:pt x="4576762" y="638771"/>
                </a:cubicBezTo>
                <a:cubicBezTo>
                  <a:pt x="4576762" y="587177"/>
                  <a:pt x="4599978" y="534790"/>
                  <a:pt x="4646413" y="481608"/>
                </a:cubicBezTo>
                <a:cubicBezTo>
                  <a:pt x="4702769" y="416521"/>
                  <a:pt x="4773016" y="383977"/>
                  <a:pt x="4857154" y="383977"/>
                </a:cubicBezTo>
                <a:close/>
                <a:moveTo>
                  <a:pt x="7299721" y="381596"/>
                </a:moveTo>
                <a:cubicBezTo>
                  <a:pt x="7325915" y="381596"/>
                  <a:pt x="7349231" y="385763"/>
                  <a:pt x="7369670" y="394097"/>
                </a:cubicBezTo>
                <a:cubicBezTo>
                  <a:pt x="7390109" y="402432"/>
                  <a:pt x="7403901" y="413743"/>
                  <a:pt x="7411044" y="428030"/>
                </a:cubicBezTo>
                <a:cubicBezTo>
                  <a:pt x="7416204" y="437555"/>
                  <a:pt x="7419180" y="454026"/>
                  <a:pt x="7419974" y="477441"/>
                </a:cubicBezTo>
                <a:cubicBezTo>
                  <a:pt x="7443787" y="442516"/>
                  <a:pt x="7469385" y="418803"/>
                  <a:pt x="7496769" y="406301"/>
                </a:cubicBezTo>
                <a:cubicBezTo>
                  <a:pt x="7524154" y="393800"/>
                  <a:pt x="7564040" y="387549"/>
                  <a:pt x="7616427" y="387549"/>
                </a:cubicBezTo>
                <a:cubicBezTo>
                  <a:pt x="7672784" y="387549"/>
                  <a:pt x="7717233" y="389732"/>
                  <a:pt x="7749777" y="394097"/>
                </a:cubicBezTo>
                <a:cubicBezTo>
                  <a:pt x="7723186" y="423466"/>
                  <a:pt x="7691635" y="476449"/>
                  <a:pt x="7655122" y="553046"/>
                </a:cubicBezTo>
                <a:cubicBezTo>
                  <a:pt x="7618610" y="629643"/>
                  <a:pt x="7569795" y="744736"/>
                  <a:pt x="7508676" y="898327"/>
                </a:cubicBezTo>
                <a:cubicBezTo>
                  <a:pt x="7484466" y="959049"/>
                  <a:pt x="7466210" y="1002507"/>
                  <a:pt x="7453907" y="1028700"/>
                </a:cubicBezTo>
                <a:cubicBezTo>
                  <a:pt x="7441603" y="1054894"/>
                  <a:pt x="7427713" y="1079897"/>
                  <a:pt x="7412235" y="1103710"/>
                </a:cubicBezTo>
                <a:cubicBezTo>
                  <a:pt x="7374135" y="1162050"/>
                  <a:pt x="7321946" y="1204516"/>
                  <a:pt x="7255668" y="1231107"/>
                </a:cubicBezTo>
                <a:cubicBezTo>
                  <a:pt x="7187405" y="1258491"/>
                  <a:pt x="7114976" y="1272183"/>
                  <a:pt x="7038378" y="1272183"/>
                </a:cubicBezTo>
                <a:cubicBezTo>
                  <a:pt x="6951860" y="1272183"/>
                  <a:pt x="6888360" y="1258888"/>
                  <a:pt x="6847878" y="1232297"/>
                </a:cubicBezTo>
                <a:cubicBezTo>
                  <a:pt x="6810176" y="1208088"/>
                  <a:pt x="6791324" y="1175544"/>
                  <a:pt x="6791324" y="1134666"/>
                </a:cubicBezTo>
                <a:cubicBezTo>
                  <a:pt x="6791324" y="1101725"/>
                  <a:pt x="6803726" y="1071662"/>
                  <a:pt x="6828531" y="1044476"/>
                </a:cubicBezTo>
                <a:cubicBezTo>
                  <a:pt x="6853336" y="1017290"/>
                  <a:pt x="6884193" y="1000125"/>
                  <a:pt x="6921102" y="992982"/>
                </a:cubicBezTo>
                <a:cubicBezTo>
                  <a:pt x="6880224" y="968375"/>
                  <a:pt x="6859785" y="926902"/>
                  <a:pt x="6859785" y="868561"/>
                </a:cubicBezTo>
                <a:cubicBezTo>
                  <a:pt x="6859785" y="818158"/>
                  <a:pt x="6875065" y="758329"/>
                  <a:pt x="6905624" y="689075"/>
                </a:cubicBezTo>
                <a:cubicBezTo>
                  <a:pt x="6936183" y="619820"/>
                  <a:pt x="6972299" y="562769"/>
                  <a:pt x="7013971" y="517922"/>
                </a:cubicBezTo>
                <a:cubicBezTo>
                  <a:pt x="7054452" y="475060"/>
                  <a:pt x="7099796" y="441623"/>
                  <a:pt x="7150000" y="417612"/>
                </a:cubicBezTo>
                <a:cubicBezTo>
                  <a:pt x="7200204" y="393601"/>
                  <a:pt x="7250112" y="381596"/>
                  <a:pt x="7299721" y="381596"/>
                </a:cubicBezTo>
                <a:close/>
                <a:moveTo>
                  <a:pt x="6251971" y="381596"/>
                </a:moveTo>
                <a:cubicBezTo>
                  <a:pt x="6278164" y="381596"/>
                  <a:pt x="6301481" y="385763"/>
                  <a:pt x="6321920" y="394097"/>
                </a:cubicBezTo>
                <a:cubicBezTo>
                  <a:pt x="6342359" y="402432"/>
                  <a:pt x="6356150" y="413743"/>
                  <a:pt x="6363294" y="428030"/>
                </a:cubicBezTo>
                <a:cubicBezTo>
                  <a:pt x="6368454" y="437555"/>
                  <a:pt x="6371430" y="454026"/>
                  <a:pt x="6372224" y="477441"/>
                </a:cubicBezTo>
                <a:cubicBezTo>
                  <a:pt x="6396036" y="442516"/>
                  <a:pt x="6421635" y="418803"/>
                  <a:pt x="6449020" y="406301"/>
                </a:cubicBezTo>
                <a:cubicBezTo>
                  <a:pt x="6476404" y="393800"/>
                  <a:pt x="6516290" y="387549"/>
                  <a:pt x="6568677" y="387549"/>
                </a:cubicBezTo>
                <a:cubicBezTo>
                  <a:pt x="6625034" y="387549"/>
                  <a:pt x="6669483" y="389732"/>
                  <a:pt x="6702027" y="394097"/>
                </a:cubicBezTo>
                <a:cubicBezTo>
                  <a:pt x="6675436" y="423466"/>
                  <a:pt x="6643884" y="476449"/>
                  <a:pt x="6607372" y="553046"/>
                </a:cubicBezTo>
                <a:cubicBezTo>
                  <a:pt x="6570860" y="629643"/>
                  <a:pt x="6522044" y="744736"/>
                  <a:pt x="6460926" y="898327"/>
                </a:cubicBezTo>
                <a:cubicBezTo>
                  <a:pt x="6436716" y="959049"/>
                  <a:pt x="6418460" y="1002507"/>
                  <a:pt x="6406157" y="1028700"/>
                </a:cubicBezTo>
                <a:cubicBezTo>
                  <a:pt x="6393854" y="1054894"/>
                  <a:pt x="6379963" y="1079897"/>
                  <a:pt x="6364485" y="1103710"/>
                </a:cubicBezTo>
                <a:cubicBezTo>
                  <a:pt x="6326385" y="1162050"/>
                  <a:pt x="6274196" y="1204516"/>
                  <a:pt x="6207918" y="1231107"/>
                </a:cubicBezTo>
                <a:cubicBezTo>
                  <a:pt x="6139655" y="1258491"/>
                  <a:pt x="6067226" y="1272183"/>
                  <a:pt x="5990628" y="1272183"/>
                </a:cubicBezTo>
                <a:cubicBezTo>
                  <a:pt x="5904110" y="1272183"/>
                  <a:pt x="5840610" y="1258888"/>
                  <a:pt x="5800128" y="1232297"/>
                </a:cubicBezTo>
                <a:cubicBezTo>
                  <a:pt x="5762426" y="1208088"/>
                  <a:pt x="5743574" y="1175544"/>
                  <a:pt x="5743574" y="1134666"/>
                </a:cubicBezTo>
                <a:cubicBezTo>
                  <a:pt x="5743574" y="1101725"/>
                  <a:pt x="5755976" y="1071662"/>
                  <a:pt x="5780781" y="1044476"/>
                </a:cubicBezTo>
                <a:cubicBezTo>
                  <a:pt x="5805586" y="1017290"/>
                  <a:pt x="5836443" y="1000125"/>
                  <a:pt x="5873352" y="992982"/>
                </a:cubicBezTo>
                <a:cubicBezTo>
                  <a:pt x="5832474" y="968375"/>
                  <a:pt x="5812035" y="926902"/>
                  <a:pt x="5812035" y="868561"/>
                </a:cubicBezTo>
                <a:cubicBezTo>
                  <a:pt x="5812035" y="818158"/>
                  <a:pt x="5827315" y="758329"/>
                  <a:pt x="5857874" y="689075"/>
                </a:cubicBezTo>
                <a:cubicBezTo>
                  <a:pt x="5888433" y="619820"/>
                  <a:pt x="5924549" y="562769"/>
                  <a:pt x="5966221" y="517922"/>
                </a:cubicBezTo>
                <a:cubicBezTo>
                  <a:pt x="6006702" y="475060"/>
                  <a:pt x="6052046" y="441623"/>
                  <a:pt x="6102250" y="417612"/>
                </a:cubicBezTo>
                <a:cubicBezTo>
                  <a:pt x="6152454" y="393601"/>
                  <a:pt x="6202362" y="381596"/>
                  <a:pt x="6251971" y="381596"/>
                </a:cubicBezTo>
                <a:close/>
                <a:moveTo>
                  <a:pt x="5726905" y="381596"/>
                </a:moveTo>
                <a:cubicBezTo>
                  <a:pt x="5753496" y="381596"/>
                  <a:pt x="5774133" y="388541"/>
                  <a:pt x="5788818" y="402432"/>
                </a:cubicBezTo>
                <a:cubicBezTo>
                  <a:pt x="5803502" y="416322"/>
                  <a:pt x="5810844" y="436166"/>
                  <a:pt x="5810844" y="461963"/>
                </a:cubicBezTo>
                <a:cubicBezTo>
                  <a:pt x="5810844" y="486172"/>
                  <a:pt x="5807372" y="509191"/>
                  <a:pt x="5800426" y="531019"/>
                </a:cubicBezTo>
                <a:cubicBezTo>
                  <a:pt x="5793481" y="552847"/>
                  <a:pt x="5778896" y="585986"/>
                  <a:pt x="5756671" y="630436"/>
                </a:cubicBezTo>
                <a:cubicBezTo>
                  <a:pt x="5745558" y="653058"/>
                  <a:pt x="5740002" y="672902"/>
                  <a:pt x="5740002" y="689968"/>
                </a:cubicBezTo>
                <a:cubicBezTo>
                  <a:pt x="5740002" y="701080"/>
                  <a:pt x="5743474" y="710407"/>
                  <a:pt x="5750420" y="717947"/>
                </a:cubicBezTo>
                <a:cubicBezTo>
                  <a:pt x="5757366" y="725488"/>
                  <a:pt x="5765998" y="729258"/>
                  <a:pt x="5776316" y="729258"/>
                </a:cubicBezTo>
                <a:cubicBezTo>
                  <a:pt x="5784254" y="729258"/>
                  <a:pt x="5796358" y="726282"/>
                  <a:pt x="5812630" y="720329"/>
                </a:cubicBezTo>
                <a:cubicBezTo>
                  <a:pt x="5802312" y="750888"/>
                  <a:pt x="5786436" y="783928"/>
                  <a:pt x="5765005" y="819448"/>
                </a:cubicBezTo>
                <a:cubicBezTo>
                  <a:pt x="5743574" y="854968"/>
                  <a:pt x="5721150" y="885230"/>
                  <a:pt x="5697735" y="910233"/>
                </a:cubicBezTo>
                <a:cubicBezTo>
                  <a:pt x="5634234" y="978893"/>
                  <a:pt x="5566171" y="1013222"/>
                  <a:pt x="5493543" y="1013222"/>
                </a:cubicBezTo>
                <a:cubicBezTo>
                  <a:pt x="5462586" y="1013222"/>
                  <a:pt x="5438080" y="1006277"/>
                  <a:pt x="5420022" y="992386"/>
                </a:cubicBezTo>
                <a:cubicBezTo>
                  <a:pt x="5401964" y="978496"/>
                  <a:pt x="5392935" y="959446"/>
                  <a:pt x="5392935" y="935236"/>
                </a:cubicBezTo>
                <a:cubicBezTo>
                  <a:pt x="5392935" y="914599"/>
                  <a:pt x="5397300" y="892473"/>
                  <a:pt x="5406032" y="868859"/>
                </a:cubicBezTo>
                <a:cubicBezTo>
                  <a:pt x="5414764" y="845245"/>
                  <a:pt x="5435599" y="798513"/>
                  <a:pt x="5468540" y="728663"/>
                </a:cubicBezTo>
                <a:cubicBezTo>
                  <a:pt x="5497512" y="667941"/>
                  <a:pt x="5511998" y="631032"/>
                  <a:pt x="5511998" y="617935"/>
                </a:cubicBezTo>
                <a:cubicBezTo>
                  <a:pt x="5511998" y="608013"/>
                  <a:pt x="5508326" y="599877"/>
                  <a:pt x="5500984" y="593527"/>
                </a:cubicBezTo>
                <a:cubicBezTo>
                  <a:pt x="5493642" y="587177"/>
                  <a:pt x="5484415" y="584002"/>
                  <a:pt x="5473302" y="584002"/>
                </a:cubicBezTo>
                <a:cubicBezTo>
                  <a:pt x="5453855" y="584002"/>
                  <a:pt x="5436393" y="593229"/>
                  <a:pt x="5420914" y="611684"/>
                </a:cubicBezTo>
                <a:cubicBezTo>
                  <a:pt x="5405436" y="630139"/>
                  <a:pt x="5389958" y="660400"/>
                  <a:pt x="5374480" y="702469"/>
                </a:cubicBezTo>
                <a:cubicBezTo>
                  <a:pt x="5345112" y="781050"/>
                  <a:pt x="5322588" y="836315"/>
                  <a:pt x="5306912" y="868264"/>
                </a:cubicBezTo>
                <a:cubicBezTo>
                  <a:pt x="5291236" y="900212"/>
                  <a:pt x="5273674" y="926108"/>
                  <a:pt x="5254227" y="945952"/>
                </a:cubicBezTo>
                <a:cubicBezTo>
                  <a:pt x="5230812" y="969764"/>
                  <a:pt x="5206404" y="985937"/>
                  <a:pt x="5181004" y="994470"/>
                </a:cubicBezTo>
                <a:cubicBezTo>
                  <a:pt x="5155604" y="1003003"/>
                  <a:pt x="5119884" y="1007269"/>
                  <a:pt x="5073848" y="1007269"/>
                </a:cubicBezTo>
                <a:cubicBezTo>
                  <a:pt x="5000822" y="1007269"/>
                  <a:pt x="4941093" y="1004293"/>
                  <a:pt x="4894658" y="998339"/>
                </a:cubicBezTo>
                <a:cubicBezTo>
                  <a:pt x="4931170" y="970955"/>
                  <a:pt x="4956769" y="949921"/>
                  <a:pt x="4971454" y="935236"/>
                </a:cubicBezTo>
                <a:cubicBezTo>
                  <a:pt x="4986138" y="920552"/>
                  <a:pt x="5002212" y="900311"/>
                  <a:pt x="5019674" y="874514"/>
                </a:cubicBezTo>
                <a:cubicBezTo>
                  <a:pt x="5041105" y="841971"/>
                  <a:pt x="5057377" y="813892"/>
                  <a:pt x="5068490" y="790278"/>
                </a:cubicBezTo>
                <a:cubicBezTo>
                  <a:pt x="5079602" y="766664"/>
                  <a:pt x="5101629" y="713780"/>
                  <a:pt x="5134570" y="631627"/>
                </a:cubicBezTo>
                <a:cubicBezTo>
                  <a:pt x="5158779" y="570111"/>
                  <a:pt x="5182889" y="522883"/>
                  <a:pt x="5206900" y="489943"/>
                </a:cubicBezTo>
                <a:cubicBezTo>
                  <a:pt x="5230910" y="457002"/>
                  <a:pt x="5258990" y="432793"/>
                  <a:pt x="5291136" y="417315"/>
                </a:cubicBezTo>
                <a:cubicBezTo>
                  <a:pt x="5322093" y="402233"/>
                  <a:pt x="5370710" y="394693"/>
                  <a:pt x="5436988" y="394693"/>
                </a:cubicBezTo>
                <a:cubicBezTo>
                  <a:pt x="5448101" y="394693"/>
                  <a:pt x="5466754" y="395288"/>
                  <a:pt x="5492948" y="396479"/>
                </a:cubicBezTo>
                <a:cubicBezTo>
                  <a:pt x="5506838" y="397272"/>
                  <a:pt x="5517950" y="397868"/>
                  <a:pt x="5526285" y="398265"/>
                </a:cubicBezTo>
                <a:cubicBezTo>
                  <a:pt x="5512394" y="411758"/>
                  <a:pt x="5496916" y="433785"/>
                  <a:pt x="5479850" y="464344"/>
                </a:cubicBezTo>
                <a:cubicBezTo>
                  <a:pt x="5462784" y="494904"/>
                  <a:pt x="5445124" y="532805"/>
                  <a:pt x="5426868" y="578049"/>
                </a:cubicBezTo>
                <a:cubicBezTo>
                  <a:pt x="5490764" y="512168"/>
                  <a:pt x="5539580" y="466924"/>
                  <a:pt x="5573314" y="442318"/>
                </a:cubicBezTo>
                <a:cubicBezTo>
                  <a:pt x="5628480" y="401836"/>
                  <a:pt x="5679678" y="381596"/>
                  <a:pt x="5726905" y="381596"/>
                </a:cubicBezTo>
                <a:close/>
                <a:moveTo>
                  <a:pt x="2345530" y="381596"/>
                </a:moveTo>
                <a:cubicBezTo>
                  <a:pt x="2372121" y="381596"/>
                  <a:pt x="2392759" y="388541"/>
                  <a:pt x="2407443" y="402432"/>
                </a:cubicBezTo>
                <a:cubicBezTo>
                  <a:pt x="2422127" y="416322"/>
                  <a:pt x="2429470" y="436166"/>
                  <a:pt x="2429470" y="461963"/>
                </a:cubicBezTo>
                <a:cubicBezTo>
                  <a:pt x="2429470" y="486172"/>
                  <a:pt x="2425997" y="509191"/>
                  <a:pt x="2419051" y="531019"/>
                </a:cubicBezTo>
                <a:cubicBezTo>
                  <a:pt x="2412106" y="552847"/>
                  <a:pt x="2397521" y="585986"/>
                  <a:pt x="2375296" y="630436"/>
                </a:cubicBezTo>
                <a:cubicBezTo>
                  <a:pt x="2364184" y="653058"/>
                  <a:pt x="2358627" y="672902"/>
                  <a:pt x="2358627" y="689968"/>
                </a:cubicBezTo>
                <a:cubicBezTo>
                  <a:pt x="2358627" y="701080"/>
                  <a:pt x="2362100" y="710407"/>
                  <a:pt x="2369046" y="717947"/>
                </a:cubicBezTo>
                <a:cubicBezTo>
                  <a:pt x="2375991" y="725488"/>
                  <a:pt x="2384622" y="729258"/>
                  <a:pt x="2394941" y="729258"/>
                </a:cubicBezTo>
                <a:cubicBezTo>
                  <a:pt x="2402879" y="729258"/>
                  <a:pt x="2414983" y="726282"/>
                  <a:pt x="2431256" y="720329"/>
                </a:cubicBezTo>
                <a:cubicBezTo>
                  <a:pt x="2420937" y="750888"/>
                  <a:pt x="2405062" y="783928"/>
                  <a:pt x="2383631" y="819448"/>
                </a:cubicBezTo>
                <a:cubicBezTo>
                  <a:pt x="2362199" y="854968"/>
                  <a:pt x="2339776" y="885230"/>
                  <a:pt x="2316360" y="910233"/>
                </a:cubicBezTo>
                <a:cubicBezTo>
                  <a:pt x="2252860" y="978893"/>
                  <a:pt x="2184796" y="1013222"/>
                  <a:pt x="2112168" y="1013222"/>
                </a:cubicBezTo>
                <a:cubicBezTo>
                  <a:pt x="2081212" y="1013222"/>
                  <a:pt x="2056705" y="1006277"/>
                  <a:pt x="2038647" y="992386"/>
                </a:cubicBezTo>
                <a:cubicBezTo>
                  <a:pt x="2020590" y="978496"/>
                  <a:pt x="2011561" y="959446"/>
                  <a:pt x="2011561" y="935236"/>
                </a:cubicBezTo>
                <a:cubicBezTo>
                  <a:pt x="2011561" y="914599"/>
                  <a:pt x="2015926" y="892473"/>
                  <a:pt x="2024658" y="868859"/>
                </a:cubicBezTo>
                <a:cubicBezTo>
                  <a:pt x="2033388" y="845245"/>
                  <a:pt x="2054224" y="798513"/>
                  <a:pt x="2087165" y="728663"/>
                </a:cubicBezTo>
                <a:cubicBezTo>
                  <a:pt x="2116137" y="667941"/>
                  <a:pt x="2130623" y="631032"/>
                  <a:pt x="2130623" y="617935"/>
                </a:cubicBezTo>
                <a:cubicBezTo>
                  <a:pt x="2130623" y="608013"/>
                  <a:pt x="2126952" y="599877"/>
                  <a:pt x="2119609" y="593527"/>
                </a:cubicBezTo>
                <a:cubicBezTo>
                  <a:pt x="2112267" y="587177"/>
                  <a:pt x="2103040" y="584002"/>
                  <a:pt x="2091927" y="584002"/>
                </a:cubicBezTo>
                <a:cubicBezTo>
                  <a:pt x="2072480" y="584002"/>
                  <a:pt x="2055018" y="593229"/>
                  <a:pt x="2039540" y="611684"/>
                </a:cubicBezTo>
                <a:cubicBezTo>
                  <a:pt x="2024062" y="630139"/>
                  <a:pt x="2008584" y="660400"/>
                  <a:pt x="1993105" y="702469"/>
                </a:cubicBezTo>
                <a:cubicBezTo>
                  <a:pt x="1963738" y="781050"/>
                  <a:pt x="1941214" y="836315"/>
                  <a:pt x="1925537" y="868264"/>
                </a:cubicBezTo>
                <a:cubicBezTo>
                  <a:pt x="1909861" y="900212"/>
                  <a:pt x="1892299" y="926108"/>
                  <a:pt x="1872852" y="945952"/>
                </a:cubicBezTo>
                <a:cubicBezTo>
                  <a:pt x="1849437" y="969764"/>
                  <a:pt x="1825029" y="985937"/>
                  <a:pt x="1799629" y="994470"/>
                </a:cubicBezTo>
                <a:cubicBezTo>
                  <a:pt x="1774230" y="1003003"/>
                  <a:pt x="1738510" y="1007269"/>
                  <a:pt x="1692473" y="1007269"/>
                </a:cubicBezTo>
                <a:cubicBezTo>
                  <a:pt x="1619448" y="1007269"/>
                  <a:pt x="1559718" y="1004293"/>
                  <a:pt x="1513284" y="998339"/>
                </a:cubicBezTo>
                <a:cubicBezTo>
                  <a:pt x="1549796" y="970955"/>
                  <a:pt x="1575395" y="949921"/>
                  <a:pt x="1590079" y="935236"/>
                </a:cubicBezTo>
                <a:cubicBezTo>
                  <a:pt x="1604763" y="920552"/>
                  <a:pt x="1620837" y="900311"/>
                  <a:pt x="1638299" y="874514"/>
                </a:cubicBezTo>
                <a:cubicBezTo>
                  <a:pt x="1659730" y="841971"/>
                  <a:pt x="1676002" y="813892"/>
                  <a:pt x="1687115" y="790278"/>
                </a:cubicBezTo>
                <a:cubicBezTo>
                  <a:pt x="1698227" y="766664"/>
                  <a:pt x="1720255" y="713780"/>
                  <a:pt x="1753195" y="631627"/>
                </a:cubicBezTo>
                <a:cubicBezTo>
                  <a:pt x="1777404" y="570111"/>
                  <a:pt x="1801514" y="522883"/>
                  <a:pt x="1825525" y="489943"/>
                </a:cubicBezTo>
                <a:cubicBezTo>
                  <a:pt x="1849536" y="457002"/>
                  <a:pt x="1877615" y="432793"/>
                  <a:pt x="1909762" y="417315"/>
                </a:cubicBezTo>
                <a:cubicBezTo>
                  <a:pt x="1940718" y="402233"/>
                  <a:pt x="1989335" y="394693"/>
                  <a:pt x="2055613" y="394693"/>
                </a:cubicBezTo>
                <a:cubicBezTo>
                  <a:pt x="2066726" y="394693"/>
                  <a:pt x="2085379" y="395288"/>
                  <a:pt x="2111573" y="396479"/>
                </a:cubicBezTo>
                <a:cubicBezTo>
                  <a:pt x="2125463" y="397272"/>
                  <a:pt x="2136576" y="397868"/>
                  <a:pt x="2144910" y="398265"/>
                </a:cubicBezTo>
                <a:cubicBezTo>
                  <a:pt x="2131020" y="411758"/>
                  <a:pt x="2115542" y="433785"/>
                  <a:pt x="2098476" y="464344"/>
                </a:cubicBezTo>
                <a:cubicBezTo>
                  <a:pt x="2081410" y="494904"/>
                  <a:pt x="2063749" y="532805"/>
                  <a:pt x="2045493" y="578049"/>
                </a:cubicBezTo>
                <a:cubicBezTo>
                  <a:pt x="2109390" y="512168"/>
                  <a:pt x="2158205" y="466924"/>
                  <a:pt x="2191940" y="442318"/>
                </a:cubicBezTo>
                <a:cubicBezTo>
                  <a:pt x="2247106" y="401836"/>
                  <a:pt x="2298302" y="381596"/>
                  <a:pt x="2345530" y="381596"/>
                </a:cubicBezTo>
                <a:close/>
                <a:moveTo>
                  <a:pt x="594716" y="369094"/>
                </a:moveTo>
                <a:cubicBezTo>
                  <a:pt x="562966" y="405210"/>
                  <a:pt x="539750" y="435372"/>
                  <a:pt x="525065" y="459582"/>
                </a:cubicBezTo>
                <a:cubicBezTo>
                  <a:pt x="490934" y="515938"/>
                  <a:pt x="473869" y="569119"/>
                  <a:pt x="473869" y="619125"/>
                </a:cubicBezTo>
                <a:cubicBezTo>
                  <a:pt x="473869" y="649685"/>
                  <a:pt x="483393" y="674291"/>
                  <a:pt x="502443" y="692944"/>
                </a:cubicBezTo>
                <a:cubicBezTo>
                  <a:pt x="523081" y="712788"/>
                  <a:pt x="549870" y="722710"/>
                  <a:pt x="582810" y="722710"/>
                </a:cubicBezTo>
                <a:cubicBezTo>
                  <a:pt x="636785" y="722710"/>
                  <a:pt x="688578" y="700882"/>
                  <a:pt x="738187" y="657225"/>
                </a:cubicBezTo>
                <a:cubicBezTo>
                  <a:pt x="760809" y="636985"/>
                  <a:pt x="778866" y="613569"/>
                  <a:pt x="792361" y="586979"/>
                </a:cubicBezTo>
                <a:cubicBezTo>
                  <a:pt x="805854" y="560388"/>
                  <a:pt x="812601" y="534790"/>
                  <a:pt x="812601" y="510183"/>
                </a:cubicBezTo>
                <a:cubicBezTo>
                  <a:pt x="812601" y="479624"/>
                  <a:pt x="803274" y="454918"/>
                  <a:pt x="784621" y="436067"/>
                </a:cubicBezTo>
                <a:cubicBezTo>
                  <a:pt x="765969" y="417215"/>
                  <a:pt x="741560" y="407790"/>
                  <a:pt x="711398" y="407790"/>
                </a:cubicBezTo>
                <a:cubicBezTo>
                  <a:pt x="683220" y="407790"/>
                  <a:pt x="659010" y="415330"/>
                  <a:pt x="638770" y="430411"/>
                </a:cubicBezTo>
                <a:cubicBezTo>
                  <a:pt x="618530" y="445493"/>
                  <a:pt x="607218" y="464543"/>
                  <a:pt x="604837" y="487561"/>
                </a:cubicBezTo>
                <a:cubicBezTo>
                  <a:pt x="621902" y="479227"/>
                  <a:pt x="637777" y="475060"/>
                  <a:pt x="652462" y="475060"/>
                </a:cubicBezTo>
                <a:cubicBezTo>
                  <a:pt x="669131" y="475060"/>
                  <a:pt x="682624" y="479425"/>
                  <a:pt x="692943" y="488157"/>
                </a:cubicBezTo>
                <a:cubicBezTo>
                  <a:pt x="703262" y="496888"/>
                  <a:pt x="708421" y="508199"/>
                  <a:pt x="708421" y="522090"/>
                </a:cubicBezTo>
                <a:cubicBezTo>
                  <a:pt x="708421" y="547490"/>
                  <a:pt x="695920" y="571699"/>
                  <a:pt x="670917" y="594718"/>
                </a:cubicBezTo>
                <a:cubicBezTo>
                  <a:pt x="645913" y="617736"/>
                  <a:pt x="619720" y="629246"/>
                  <a:pt x="592335" y="629246"/>
                </a:cubicBezTo>
                <a:cubicBezTo>
                  <a:pt x="573682" y="629246"/>
                  <a:pt x="557708" y="622797"/>
                  <a:pt x="544413" y="609898"/>
                </a:cubicBezTo>
                <a:cubicBezTo>
                  <a:pt x="531118" y="597000"/>
                  <a:pt x="524470" y="581422"/>
                  <a:pt x="524470" y="563166"/>
                </a:cubicBezTo>
                <a:cubicBezTo>
                  <a:pt x="524470" y="544513"/>
                  <a:pt x="530125" y="523578"/>
                  <a:pt x="541437" y="500361"/>
                </a:cubicBezTo>
                <a:cubicBezTo>
                  <a:pt x="552747" y="477143"/>
                  <a:pt x="567332" y="456407"/>
                  <a:pt x="585192" y="438150"/>
                </a:cubicBezTo>
                <a:cubicBezTo>
                  <a:pt x="598686" y="424260"/>
                  <a:pt x="620911" y="408583"/>
                  <a:pt x="651867" y="391121"/>
                </a:cubicBezTo>
                <a:cubicBezTo>
                  <a:pt x="645913" y="388740"/>
                  <a:pt x="635595" y="384572"/>
                  <a:pt x="620911" y="378619"/>
                </a:cubicBezTo>
                <a:cubicBezTo>
                  <a:pt x="610988" y="374650"/>
                  <a:pt x="602257" y="371475"/>
                  <a:pt x="594716" y="369094"/>
                </a:cubicBezTo>
                <a:close/>
                <a:moveTo>
                  <a:pt x="323850" y="284560"/>
                </a:moveTo>
                <a:cubicBezTo>
                  <a:pt x="255984" y="284560"/>
                  <a:pt x="196254" y="306785"/>
                  <a:pt x="144661" y="351235"/>
                </a:cubicBezTo>
                <a:cubicBezTo>
                  <a:pt x="118863" y="373460"/>
                  <a:pt x="97234" y="399753"/>
                  <a:pt x="79771" y="430114"/>
                </a:cubicBezTo>
                <a:cubicBezTo>
                  <a:pt x="62309" y="460475"/>
                  <a:pt x="53578" y="487164"/>
                  <a:pt x="53578" y="510183"/>
                </a:cubicBezTo>
                <a:cubicBezTo>
                  <a:pt x="53578" y="529630"/>
                  <a:pt x="60226" y="545307"/>
                  <a:pt x="73520" y="557213"/>
                </a:cubicBezTo>
                <a:cubicBezTo>
                  <a:pt x="86816" y="569119"/>
                  <a:pt x="104179" y="575072"/>
                  <a:pt x="125610" y="575072"/>
                </a:cubicBezTo>
                <a:cubicBezTo>
                  <a:pt x="154980" y="575072"/>
                  <a:pt x="180180" y="566143"/>
                  <a:pt x="201215" y="548283"/>
                </a:cubicBezTo>
                <a:cubicBezTo>
                  <a:pt x="222249" y="530424"/>
                  <a:pt x="234949" y="507405"/>
                  <a:pt x="239315" y="479227"/>
                </a:cubicBezTo>
                <a:cubicBezTo>
                  <a:pt x="217884" y="491530"/>
                  <a:pt x="195857" y="497682"/>
                  <a:pt x="173235" y="497682"/>
                </a:cubicBezTo>
                <a:cubicBezTo>
                  <a:pt x="156963" y="497682"/>
                  <a:pt x="143668" y="493217"/>
                  <a:pt x="133349" y="484287"/>
                </a:cubicBezTo>
                <a:cubicBezTo>
                  <a:pt x="123030" y="475357"/>
                  <a:pt x="117872" y="463749"/>
                  <a:pt x="117872" y="449461"/>
                </a:cubicBezTo>
                <a:cubicBezTo>
                  <a:pt x="117872" y="422871"/>
                  <a:pt x="132555" y="398265"/>
                  <a:pt x="161925" y="375643"/>
                </a:cubicBezTo>
                <a:cubicBezTo>
                  <a:pt x="188912" y="355005"/>
                  <a:pt x="216693" y="344686"/>
                  <a:pt x="245268" y="344686"/>
                </a:cubicBezTo>
                <a:cubicBezTo>
                  <a:pt x="263524" y="344686"/>
                  <a:pt x="278110" y="350342"/>
                  <a:pt x="289024" y="361653"/>
                </a:cubicBezTo>
                <a:cubicBezTo>
                  <a:pt x="299938" y="372964"/>
                  <a:pt x="305792" y="388144"/>
                  <a:pt x="306586" y="407194"/>
                </a:cubicBezTo>
                <a:cubicBezTo>
                  <a:pt x="321270" y="390922"/>
                  <a:pt x="340716" y="373063"/>
                  <a:pt x="364926" y="353616"/>
                </a:cubicBezTo>
                <a:cubicBezTo>
                  <a:pt x="389135" y="334169"/>
                  <a:pt x="412154" y="318096"/>
                  <a:pt x="433982" y="305396"/>
                </a:cubicBezTo>
                <a:cubicBezTo>
                  <a:pt x="400248" y="291505"/>
                  <a:pt x="363537" y="284560"/>
                  <a:pt x="323850" y="284560"/>
                </a:cubicBezTo>
                <a:close/>
                <a:moveTo>
                  <a:pt x="867965" y="219075"/>
                </a:moveTo>
                <a:cubicBezTo>
                  <a:pt x="840978" y="219075"/>
                  <a:pt x="811212" y="225029"/>
                  <a:pt x="778668" y="236935"/>
                </a:cubicBezTo>
                <a:cubicBezTo>
                  <a:pt x="746124" y="248841"/>
                  <a:pt x="718740" y="263922"/>
                  <a:pt x="696515" y="282179"/>
                </a:cubicBezTo>
                <a:cubicBezTo>
                  <a:pt x="774302" y="325438"/>
                  <a:pt x="832445" y="347068"/>
                  <a:pt x="870941" y="347068"/>
                </a:cubicBezTo>
                <a:cubicBezTo>
                  <a:pt x="895945" y="347068"/>
                  <a:pt x="917376" y="340618"/>
                  <a:pt x="935235" y="327720"/>
                </a:cubicBezTo>
                <a:cubicBezTo>
                  <a:pt x="953095" y="314822"/>
                  <a:pt x="962024" y="299244"/>
                  <a:pt x="962024" y="280988"/>
                </a:cubicBezTo>
                <a:cubicBezTo>
                  <a:pt x="962024" y="262335"/>
                  <a:pt x="953392" y="247353"/>
                  <a:pt x="936129" y="236042"/>
                </a:cubicBezTo>
                <a:cubicBezTo>
                  <a:pt x="918865" y="224731"/>
                  <a:pt x="896144" y="219075"/>
                  <a:pt x="867965" y="219075"/>
                </a:cubicBezTo>
                <a:close/>
                <a:moveTo>
                  <a:pt x="4141588" y="194668"/>
                </a:moveTo>
                <a:lnTo>
                  <a:pt x="4332684" y="194668"/>
                </a:lnTo>
                <a:cubicBezTo>
                  <a:pt x="4358084" y="194668"/>
                  <a:pt x="4374156" y="197049"/>
                  <a:pt x="4380904" y="201811"/>
                </a:cubicBezTo>
                <a:cubicBezTo>
                  <a:pt x="4391620" y="209352"/>
                  <a:pt x="4396977" y="222052"/>
                  <a:pt x="4396977" y="239911"/>
                </a:cubicBezTo>
                <a:cubicBezTo>
                  <a:pt x="4396977" y="261343"/>
                  <a:pt x="4393009" y="282179"/>
                  <a:pt x="4385071" y="302419"/>
                </a:cubicBezTo>
                <a:lnTo>
                  <a:pt x="4480321" y="302419"/>
                </a:lnTo>
                <a:lnTo>
                  <a:pt x="4466034" y="335757"/>
                </a:lnTo>
                <a:lnTo>
                  <a:pt x="4374950" y="335757"/>
                </a:lnTo>
                <a:cubicBezTo>
                  <a:pt x="4372173" y="343297"/>
                  <a:pt x="4346376" y="406599"/>
                  <a:pt x="4297560" y="525661"/>
                </a:cubicBezTo>
                <a:cubicBezTo>
                  <a:pt x="4267794" y="597496"/>
                  <a:pt x="4250232" y="640954"/>
                  <a:pt x="4244875" y="656035"/>
                </a:cubicBezTo>
                <a:cubicBezTo>
                  <a:pt x="4239517" y="671116"/>
                  <a:pt x="4236838" y="683816"/>
                  <a:pt x="4236838" y="694135"/>
                </a:cubicBezTo>
                <a:cubicBezTo>
                  <a:pt x="4236838" y="704057"/>
                  <a:pt x="4240311" y="712490"/>
                  <a:pt x="4247256" y="719436"/>
                </a:cubicBezTo>
                <a:cubicBezTo>
                  <a:pt x="4254201" y="726381"/>
                  <a:pt x="4262636" y="729854"/>
                  <a:pt x="4272557" y="729854"/>
                </a:cubicBezTo>
                <a:cubicBezTo>
                  <a:pt x="4280891" y="729854"/>
                  <a:pt x="4293393" y="726282"/>
                  <a:pt x="4310062" y="719138"/>
                </a:cubicBezTo>
                <a:cubicBezTo>
                  <a:pt x="4287043" y="782638"/>
                  <a:pt x="4255689" y="838200"/>
                  <a:pt x="4216002" y="885825"/>
                </a:cubicBezTo>
                <a:cubicBezTo>
                  <a:pt x="4180680" y="927497"/>
                  <a:pt x="4142580" y="959942"/>
                  <a:pt x="4101702" y="983159"/>
                </a:cubicBezTo>
                <a:cubicBezTo>
                  <a:pt x="4060824" y="1006376"/>
                  <a:pt x="4020938" y="1017985"/>
                  <a:pt x="3982044" y="1017985"/>
                </a:cubicBezTo>
                <a:cubicBezTo>
                  <a:pt x="3950294" y="1017985"/>
                  <a:pt x="3925886" y="1008857"/>
                  <a:pt x="3908821" y="990600"/>
                </a:cubicBezTo>
                <a:cubicBezTo>
                  <a:pt x="3894930" y="975916"/>
                  <a:pt x="3887985" y="958652"/>
                  <a:pt x="3887985" y="938808"/>
                </a:cubicBezTo>
                <a:cubicBezTo>
                  <a:pt x="3887985" y="923330"/>
                  <a:pt x="3891358" y="905768"/>
                  <a:pt x="3898105" y="886123"/>
                </a:cubicBezTo>
                <a:cubicBezTo>
                  <a:pt x="3904852" y="866478"/>
                  <a:pt x="3919536" y="831255"/>
                  <a:pt x="3942158" y="780455"/>
                </a:cubicBezTo>
                <a:cubicBezTo>
                  <a:pt x="3975892" y="705446"/>
                  <a:pt x="3992760" y="657622"/>
                  <a:pt x="3992760" y="636985"/>
                </a:cubicBezTo>
                <a:cubicBezTo>
                  <a:pt x="3992760" y="623491"/>
                  <a:pt x="3988196" y="612279"/>
                  <a:pt x="3979068" y="603350"/>
                </a:cubicBezTo>
                <a:cubicBezTo>
                  <a:pt x="3969940" y="594420"/>
                  <a:pt x="3958629" y="589955"/>
                  <a:pt x="3945135" y="589955"/>
                </a:cubicBezTo>
                <a:cubicBezTo>
                  <a:pt x="3918941" y="589955"/>
                  <a:pt x="3894534" y="599083"/>
                  <a:pt x="3871912" y="617340"/>
                </a:cubicBezTo>
                <a:cubicBezTo>
                  <a:pt x="3844527" y="639961"/>
                  <a:pt x="3830835" y="663774"/>
                  <a:pt x="3830835" y="688777"/>
                </a:cubicBezTo>
                <a:cubicBezTo>
                  <a:pt x="3830835" y="701080"/>
                  <a:pt x="3835796" y="711300"/>
                  <a:pt x="3845718" y="719436"/>
                </a:cubicBezTo>
                <a:cubicBezTo>
                  <a:pt x="3855640" y="727572"/>
                  <a:pt x="3867943" y="731640"/>
                  <a:pt x="3882627" y="731640"/>
                </a:cubicBezTo>
                <a:cubicBezTo>
                  <a:pt x="3894534" y="731640"/>
                  <a:pt x="3910806" y="727472"/>
                  <a:pt x="3931443" y="719138"/>
                </a:cubicBezTo>
                <a:cubicBezTo>
                  <a:pt x="3914774" y="776288"/>
                  <a:pt x="3889374" y="832247"/>
                  <a:pt x="3855243" y="887016"/>
                </a:cubicBezTo>
                <a:cubicBezTo>
                  <a:pt x="3800474" y="975122"/>
                  <a:pt x="3732608" y="1019175"/>
                  <a:pt x="3651646" y="1019175"/>
                </a:cubicBezTo>
                <a:cubicBezTo>
                  <a:pt x="3611562" y="1019175"/>
                  <a:pt x="3578026" y="1007071"/>
                  <a:pt x="3551038" y="982861"/>
                </a:cubicBezTo>
                <a:cubicBezTo>
                  <a:pt x="3523654" y="957461"/>
                  <a:pt x="3509962" y="922735"/>
                  <a:pt x="3509962" y="878682"/>
                </a:cubicBezTo>
                <a:cubicBezTo>
                  <a:pt x="3509962" y="844154"/>
                  <a:pt x="3516411" y="804863"/>
                  <a:pt x="3529309" y="760810"/>
                </a:cubicBezTo>
                <a:cubicBezTo>
                  <a:pt x="3542208" y="716757"/>
                  <a:pt x="3559572" y="674688"/>
                  <a:pt x="3581400" y="634604"/>
                </a:cubicBezTo>
                <a:cubicBezTo>
                  <a:pt x="3635374" y="534988"/>
                  <a:pt x="3707209" y="462757"/>
                  <a:pt x="3796902" y="417910"/>
                </a:cubicBezTo>
                <a:cubicBezTo>
                  <a:pt x="3847702" y="392510"/>
                  <a:pt x="3897907" y="379810"/>
                  <a:pt x="3947516" y="379810"/>
                </a:cubicBezTo>
                <a:cubicBezTo>
                  <a:pt x="4018557" y="379810"/>
                  <a:pt x="4061022" y="406996"/>
                  <a:pt x="4074913" y="461368"/>
                </a:cubicBezTo>
                <a:cubicBezTo>
                  <a:pt x="4086423" y="436365"/>
                  <a:pt x="4103092" y="394494"/>
                  <a:pt x="4124920" y="335757"/>
                </a:cubicBezTo>
                <a:lnTo>
                  <a:pt x="3945730" y="335757"/>
                </a:lnTo>
                <a:lnTo>
                  <a:pt x="3958827" y="302419"/>
                </a:lnTo>
                <a:lnTo>
                  <a:pt x="4136826" y="302419"/>
                </a:lnTo>
                <a:cubicBezTo>
                  <a:pt x="4145556" y="274638"/>
                  <a:pt x="4149922" y="251818"/>
                  <a:pt x="4149922" y="233958"/>
                </a:cubicBezTo>
                <a:cubicBezTo>
                  <a:pt x="4149922" y="221258"/>
                  <a:pt x="4147144" y="208161"/>
                  <a:pt x="4141588" y="194668"/>
                </a:cubicBezTo>
                <a:close/>
                <a:moveTo>
                  <a:pt x="3005137" y="192882"/>
                </a:moveTo>
                <a:cubicBezTo>
                  <a:pt x="3021806" y="192882"/>
                  <a:pt x="3037482" y="193279"/>
                  <a:pt x="3052166" y="194072"/>
                </a:cubicBezTo>
                <a:cubicBezTo>
                  <a:pt x="3033117" y="203201"/>
                  <a:pt x="3012975" y="218282"/>
                  <a:pt x="2991742" y="239316"/>
                </a:cubicBezTo>
                <a:cubicBezTo>
                  <a:pt x="2970510" y="260351"/>
                  <a:pt x="2951360" y="284361"/>
                  <a:pt x="2934294" y="311349"/>
                </a:cubicBezTo>
                <a:cubicBezTo>
                  <a:pt x="2905719" y="357386"/>
                  <a:pt x="2866032" y="447279"/>
                  <a:pt x="2815232" y="581025"/>
                </a:cubicBezTo>
                <a:cubicBezTo>
                  <a:pt x="2859682" y="527844"/>
                  <a:pt x="2894806" y="490340"/>
                  <a:pt x="2920603" y="468511"/>
                </a:cubicBezTo>
                <a:cubicBezTo>
                  <a:pt x="2987674" y="412552"/>
                  <a:pt x="3051571" y="384572"/>
                  <a:pt x="3112293" y="384572"/>
                </a:cubicBezTo>
                <a:cubicBezTo>
                  <a:pt x="3141662" y="384572"/>
                  <a:pt x="3164482" y="391518"/>
                  <a:pt x="3180754" y="405408"/>
                </a:cubicBezTo>
                <a:cubicBezTo>
                  <a:pt x="3197026" y="419299"/>
                  <a:pt x="3205162" y="438547"/>
                  <a:pt x="3205162" y="463154"/>
                </a:cubicBezTo>
                <a:cubicBezTo>
                  <a:pt x="3205162" y="483394"/>
                  <a:pt x="3201590" y="503932"/>
                  <a:pt x="3194446" y="524768"/>
                </a:cubicBezTo>
                <a:cubicBezTo>
                  <a:pt x="3187302" y="545604"/>
                  <a:pt x="3171626" y="581422"/>
                  <a:pt x="3147417" y="632222"/>
                </a:cubicBezTo>
                <a:cubicBezTo>
                  <a:pt x="3137098" y="653654"/>
                  <a:pt x="3131938" y="672505"/>
                  <a:pt x="3131938" y="688777"/>
                </a:cubicBezTo>
                <a:cubicBezTo>
                  <a:pt x="3131938" y="715765"/>
                  <a:pt x="3145035" y="729258"/>
                  <a:pt x="3171229" y="729258"/>
                </a:cubicBezTo>
                <a:cubicBezTo>
                  <a:pt x="3177976" y="729258"/>
                  <a:pt x="3188294" y="726679"/>
                  <a:pt x="3202185" y="721519"/>
                </a:cubicBezTo>
                <a:cubicBezTo>
                  <a:pt x="3175198" y="789385"/>
                  <a:pt x="3136502" y="852686"/>
                  <a:pt x="3086099" y="911424"/>
                </a:cubicBezTo>
                <a:cubicBezTo>
                  <a:pt x="3051571" y="951508"/>
                  <a:pt x="3012876" y="979885"/>
                  <a:pt x="2970013" y="996554"/>
                </a:cubicBezTo>
                <a:cubicBezTo>
                  <a:pt x="2936676" y="1009650"/>
                  <a:pt x="2905521" y="1016199"/>
                  <a:pt x="2876549" y="1016199"/>
                </a:cubicBezTo>
                <a:cubicBezTo>
                  <a:pt x="2849562" y="1016199"/>
                  <a:pt x="2827238" y="1008658"/>
                  <a:pt x="2809576" y="993577"/>
                </a:cubicBezTo>
                <a:cubicBezTo>
                  <a:pt x="2791916" y="978496"/>
                  <a:pt x="2783085" y="959446"/>
                  <a:pt x="2783085" y="936427"/>
                </a:cubicBezTo>
                <a:cubicBezTo>
                  <a:pt x="2783085" y="898724"/>
                  <a:pt x="2804715" y="836415"/>
                  <a:pt x="2847974" y="749499"/>
                </a:cubicBezTo>
                <a:cubicBezTo>
                  <a:pt x="2869406" y="705843"/>
                  <a:pt x="2883296" y="675978"/>
                  <a:pt x="2889646" y="659904"/>
                </a:cubicBezTo>
                <a:cubicBezTo>
                  <a:pt x="2895996" y="643831"/>
                  <a:pt x="2899171" y="629841"/>
                  <a:pt x="2899171" y="617935"/>
                </a:cubicBezTo>
                <a:cubicBezTo>
                  <a:pt x="2899171" y="596901"/>
                  <a:pt x="2888852" y="586383"/>
                  <a:pt x="2868215" y="586383"/>
                </a:cubicBezTo>
                <a:cubicBezTo>
                  <a:pt x="2847578" y="586383"/>
                  <a:pt x="2829519" y="596008"/>
                  <a:pt x="2814042" y="615256"/>
                </a:cubicBezTo>
                <a:cubicBezTo>
                  <a:pt x="2798563" y="634504"/>
                  <a:pt x="2779712" y="670918"/>
                  <a:pt x="2757487" y="724496"/>
                </a:cubicBezTo>
                <a:cubicBezTo>
                  <a:pt x="2728118" y="795140"/>
                  <a:pt x="2706091" y="844947"/>
                  <a:pt x="2691407" y="873919"/>
                </a:cubicBezTo>
                <a:cubicBezTo>
                  <a:pt x="2676723" y="902891"/>
                  <a:pt x="2662038" y="925910"/>
                  <a:pt x="2647354" y="942975"/>
                </a:cubicBezTo>
                <a:cubicBezTo>
                  <a:pt x="2625526" y="967582"/>
                  <a:pt x="2599332" y="984449"/>
                  <a:pt x="2568773" y="993577"/>
                </a:cubicBezTo>
                <a:cubicBezTo>
                  <a:pt x="2538213" y="1002705"/>
                  <a:pt x="2492573" y="1007269"/>
                  <a:pt x="2431851" y="1007269"/>
                </a:cubicBezTo>
                <a:cubicBezTo>
                  <a:pt x="2393751" y="1007269"/>
                  <a:pt x="2342554" y="1005285"/>
                  <a:pt x="2278260" y="1001316"/>
                </a:cubicBezTo>
                <a:cubicBezTo>
                  <a:pt x="2285801" y="995363"/>
                  <a:pt x="2301676" y="983655"/>
                  <a:pt x="2325885" y="966193"/>
                </a:cubicBezTo>
                <a:cubicBezTo>
                  <a:pt x="2363985" y="938411"/>
                  <a:pt x="2401887" y="892175"/>
                  <a:pt x="2439590" y="827485"/>
                </a:cubicBezTo>
                <a:cubicBezTo>
                  <a:pt x="2451496" y="807244"/>
                  <a:pt x="2461220" y="787996"/>
                  <a:pt x="2468760" y="769740"/>
                </a:cubicBezTo>
                <a:cubicBezTo>
                  <a:pt x="2476301" y="751483"/>
                  <a:pt x="2499320" y="693341"/>
                  <a:pt x="2537817" y="595313"/>
                </a:cubicBezTo>
                <a:cubicBezTo>
                  <a:pt x="2588616" y="472282"/>
                  <a:pt x="2619473" y="398562"/>
                  <a:pt x="2630388" y="374154"/>
                </a:cubicBezTo>
                <a:cubicBezTo>
                  <a:pt x="2641302" y="349747"/>
                  <a:pt x="2653704" y="326232"/>
                  <a:pt x="2667594" y="303610"/>
                </a:cubicBezTo>
                <a:cubicBezTo>
                  <a:pt x="2703710" y="246460"/>
                  <a:pt x="2751732" y="212130"/>
                  <a:pt x="2811660" y="200621"/>
                </a:cubicBezTo>
                <a:cubicBezTo>
                  <a:pt x="2838648" y="195461"/>
                  <a:pt x="2903140" y="192882"/>
                  <a:pt x="3005137" y="192882"/>
                </a:cubicBezTo>
                <a:close/>
                <a:moveTo>
                  <a:pt x="8083152" y="189905"/>
                </a:moveTo>
                <a:cubicBezTo>
                  <a:pt x="8102599" y="189905"/>
                  <a:pt x="8118474" y="195362"/>
                  <a:pt x="8130777" y="206276"/>
                </a:cubicBezTo>
                <a:cubicBezTo>
                  <a:pt x="8143080" y="217190"/>
                  <a:pt x="8148637" y="230585"/>
                  <a:pt x="8147446" y="246460"/>
                </a:cubicBezTo>
                <a:cubicBezTo>
                  <a:pt x="8145462" y="275432"/>
                  <a:pt x="8130579" y="303213"/>
                  <a:pt x="8102797" y="329804"/>
                </a:cubicBezTo>
                <a:cubicBezTo>
                  <a:pt x="8071841" y="359569"/>
                  <a:pt x="8036916" y="374452"/>
                  <a:pt x="7998022" y="374452"/>
                </a:cubicBezTo>
                <a:cubicBezTo>
                  <a:pt x="7978972" y="374452"/>
                  <a:pt x="7963197" y="369094"/>
                  <a:pt x="7950695" y="358379"/>
                </a:cubicBezTo>
                <a:cubicBezTo>
                  <a:pt x="7938194" y="347663"/>
                  <a:pt x="7931943" y="334368"/>
                  <a:pt x="7931943" y="318493"/>
                </a:cubicBezTo>
                <a:cubicBezTo>
                  <a:pt x="7931943" y="302221"/>
                  <a:pt x="7937499" y="284858"/>
                  <a:pt x="7948611" y="266403"/>
                </a:cubicBezTo>
                <a:cubicBezTo>
                  <a:pt x="7959724" y="247948"/>
                  <a:pt x="7973416" y="232966"/>
                  <a:pt x="7989688" y="221457"/>
                </a:cubicBezTo>
                <a:cubicBezTo>
                  <a:pt x="8020644" y="200422"/>
                  <a:pt x="8051799" y="189905"/>
                  <a:pt x="8083152" y="189905"/>
                </a:cubicBezTo>
                <a:close/>
                <a:moveTo>
                  <a:pt x="410170" y="184547"/>
                </a:moveTo>
                <a:cubicBezTo>
                  <a:pt x="459382" y="184547"/>
                  <a:pt x="518517" y="199430"/>
                  <a:pt x="587573" y="229196"/>
                </a:cubicBezTo>
                <a:cubicBezTo>
                  <a:pt x="666551" y="201415"/>
                  <a:pt x="747117" y="187524"/>
                  <a:pt x="829270" y="187524"/>
                </a:cubicBezTo>
                <a:cubicBezTo>
                  <a:pt x="880466" y="187524"/>
                  <a:pt x="919162" y="194866"/>
                  <a:pt x="945356" y="209550"/>
                </a:cubicBezTo>
                <a:cubicBezTo>
                  <a:pt x="974327" y="225425"/>
                  <a:pt x="988813" y="248047"/>
                  <a:pt x="988813" y="277416"/>
                </a:cubicBezTo>
                <a:cubicBezTo>
                  <a:pt x="988813" y="319882"/>
                  <a:pt x="966390" y="356394"/>
                  <a:pt x="921543" y="386954"/>
                </a:cubicBezTo>
                <a:cubicBezTo>
                  <a:pt x="895350" y="404813"/>
                  <a:pt x="863401" y="415529"/>
                  <a:pt x="825698" y="419100"/>
                </a:cubicBezTo>
                <a:cubicBezTo>
                  <a:pt x="856258" y="443707"/>
                  <a:pt x="871537" y="479624"/>
                  <a:pt x="871537" y="526852"/>
                </a:cubicBezTo>
                <a:cubicBezTo>
                  <a:pt x="871537" y="578049"/>
                  <a:pt x="857448" y="634802"/>
                  <a:pt x="829270" y="697111"/>
                </a:cubicBezTo>
                <a:cubicBezTo>
                  <a:pt x="774104" y="819746"/>
                  <a:pt x="688975" y="909638"/>
                  <a:pt x="573881" y="966788"/>
                </a:cubicBezTo>
                <a:cubicBezTo>
                  <a:pt x="507999" y="999332"/>
                  <a:pt x="440531" y="1015604"/>
                  <a:pt x="371474" y="1015604"/>
                </a:cubicBezTo>
                <a:cubicBezTo>
                  <a:pt x="294084" y="1015604"/>
                  <a:pt x="233362" y="997149"/>
                  <a:pt x="189309" y="960239"/>
                </a:cubicBezTo>
                <a:cubicBezTo>
                  <a:pt x="140097" y="918964"/>
                  <a:pt x="115490" y="862211"/>
                  <a:pt x="115490" y="789980"/>
                </a:cubicBezTo>
                <a:cubicBezTo>
                  <a:pt x="115490" y="759024"/>
                  <a:pt x="123230" y="717352"/>
                  <a:pt x="138707" y="664965"/>
                </a:cubicBezTo>
                <a:cubicBezTo>
                  <a:pt x="118863" y="674490"/>
                  <a:pt x="99615" y="679252"/>
                  <a:pt x="80962" y="679252"/>
                </a:cubicBezTo>
                <a:cubicBezTo>
                  <a:pt x="55959" y="679252"/>
                  <a:pt x="36214" y="670620"/>
                  <a:pt x="21728" y="653356"/>
                </a:cubicBezTo>
                <a:cubicBezTo>
                  <a:pt x="7242" y="636092"/>
                  <a:pt x="0" y="612379"/>
                  <a:pt x="0" y="582216"/>
                </a:cubicBezTo>
                <a:cubicBezTo>
                  <a:pt x="0" y="547291"/>
                  <a:pt x="11212" y="504627"/>
                  <a:pt x="33634" y="454224"/>
                </a:cubicBezTo>
                <a:cubicBezTo>
                  <a:pt x="56059" y="403821"/>
                  <a:pt x="83145" y="360165"/>
                  <a:pt x="114895" y="323255"/>
                </a:cubicBezTo>
                <a:cubicBezTo>
                  <a:pt x="158154" y="273646"/>
                  <a:pt x="207962" y="237927"/>
                  <a:pt x="264318" y="216099"/>
                </a:cubicBezTo>
                <a:cubicBezTo>
                  <a:pt x="317896" y="195065"/>
                  <a:pt x="366513" y="184547"/>
                  <a:pt x="410170" y="184547"/>
                </a:cubicBezTo>
                <a:close/>
                <a:moveTo>
                  <a:pt x="4920257" y="154782"/>
                </a:moveTo>
                <a:lnTo>
                  <a:pt x="5036343" y="329208"/>
                </a:lnTo>
                <a:lnTo>
                  <a:pt x="5007768" y="329208"/>
                </a:lnTo>
                <a:cubicBezTo>
                  <a:pt x="4991099" y="311746"/>
                  <a:pt x="4976614" y="298847"/>
                  <a:pt x="4964310" y="290513"/>
                </a:cubicBezTo>
                <a:cubicBezTo>
                  <a:pt x="4939307" y="273844"/>
                  <a:pt x="4909541" y="265510"/>
                  <a:pt x="4875013" y="265510"/>
                </a:cubicBezTo>
                <a:cubicBezTo>
                  <a:pt x="4849216" y="265510"/>
                  <a:pt x="4825404" y="269578"/>
                  <a:pt x="4803576" y="277714"/>
                </a:cubicBezTo>
                <a:cubicBezTo>
                  <a:pt x="4781748" y="285850"/>
                  <a:pt x="4748807" y="303015"/>
                  <a:pt x="4704754" y="329208"/>
                </a:cubicBezTo>
                <a:lnTo>
                  <a:pt x="4658320" y="329208"/>
                </a:lnTo>
                <a:close/>
                <a:moveTo>
                  <a:pt x="8699896" y="153591"/>
                </a:moveTo>
                <a:cubicBezTo>
                  <a:pt x="8711009" y="153591"/>
                  <a:pt x="8720534" y="157461"/>
                  <a:pt x="8728471" y="165200"/>
                </a:cubicBezTo>
                <a:cubicBezTo>
                  <a:pt x="8736408" y="172939"/>
                  <a:pt x="8740377" y="182166"/>
                  <a:pt x="8740377" y="192882"/>
                </a:cubicBezTo>
                <a:cubicBezTo>
                  <a:pt x="8740377" y="207566"/>
                  <a:pt x="8735119" y="219671"/>
                  <a:pt x="8724601" y="229196"/>
                </a:cubicBezTo>
                <a:cubicBezTo>
                  <a:pt x="8714083" y="238721"/>
                  <a:pt x="8693745" y="250429"/>
                  <a:pt x="8663582" y="264319"/>
                </a:cubicBezTo>
                <a:lnTo>
                  <a:pt x="8508801" y="333971"/>
                </a:lnTo>
                <a:lnTo>
                  <a:pt x="8612980" y="217885"/>
                </a:lnTo>
                <a:cubicBezTo>
                  <a:pt x="8636395" y="191691"/>
                  <a:pt x="8653859" y="174427"/>
                  <a:pt x="8665368" y="166093"/>
                </a:cubicBezTo>
                <a:cubicBezTo>
                  <a:pt x="8676876" y="157758"/>
                  <a:pt x="8688387" y="153591"/>
                  <a:pt x="8699896" y="153591"/>
                </a:cubicBezTo>
                <a:close/>
                <a:moveTo>
                  <a:pt x="1500187" y="153591"/>
                </a:moveTo>
                <a:cubicBezTo>
                  <a:pt x="1511300" y="153591"/>
                  <a:pt x="1520825" y="157461"/>
                  <a:pt x="1528762" y="165200"/>
                </a:cubicBezTo>
                <a:cubicBezTo>
                  <a:pt x="1536699" y="172939"/>
                  <a:pt x="1540668" y="182166"/>
                  <a:pt x="1540668" y="192882"/>
                </a:cubicBezTo>
                <a:cubicBezTo>
                  <a:pt x="1540668" y="207566"/>
                  <a:pt x="1535409" y="219671"/>
                  <a:pt x="1524893" y="229196"/>
                </a:cubicBezTo>
                <a:cubicBezTo>
                  <a:pt x="1514375" y="238721"/>
                  <a:pt x="1494036" y="250429"/>
                  <a:pt x="1463873" y="264319"/>
                </a:cubicBezTo>
                <a:lnTo>
                  <a:pt x="1309091" y="333971"/>
                </a:lnTo>
                <a:lnTo>
                  <a:pt x="1413272" y="217885"/>
                </a:lnTo>
                <a:cubicBezTo>
                  <a:pt x="1436687" y="191691"/>
                  <a:pt x="1454149" y="174427"/>
                  <a:pt x="1465659" y="166093"/>
                </a:cubicBezTo>
                <a:cubicBezTo>
                  <a:pt x="1477169" y="157758"/>
                  <a:pt x="1488678" y="153591"/>
                  <a:pt x="1500187" y="153591"/>
                </a:cubicBezTo>
                <a:close/>
                <a:moveTo>
                  <a:pt x="4847628" y="0"/>
                </a:moveTo>
                <a:cubicBezTo>
                  <a:pt x="4859535" y="0"/>
                  <a:pt x="4871441" y="4366"/>
                  <a:pt x="4883348" y="13097"/>
                </a:cubicBezTo>
                <a:cubicBezTo>
                  <a:pt x="4895254" y="21829"/>
                  <a:pt x="4912320" y="38696"/>
                  <a:pt x="4934544" y="63699"/>
                </a:cubicBezTo>
                <a:lnTo>
                  <a:pt x="5039320" y="179785"/>
                </a:lnTo>
                <a:lnTo>
                  <a:pt x="4884538" y="110133"/>
                </a:lnTo>
                <a:cubicBezTo>
                  <a:pt x="4853582" y="96243"/>
                  <a:pt x="4832944" y="84535"/>
                  <a:pt x="4822626" y="75010"/>
                </a:cubicBezTo>
                <a:cubicBezTo>
                  <a:pt x="4812307" y="65485"/>
                  <a:pt x="4807148" y="53579"/>
                  <a:pt x="4807148" y="39291"/>
                </a:cubicBezTo>
                <a:cubicBezTo>
                  <a:pt x="4807148" y="28575"/>
                  <a:pt x="4811116" y="19348"/>
                  <a:pt x="4819054" y="11609"/>
                </a:cubicBezTo>
                <a:cubicBezTo>
                  <a:pt x="4826991" y="3870"/>
                  <a:pt x="4836516" y="0"/>
                  <a:pt x="4847628" y="0"/>
                </a:cubicBez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endParaRPr lang="en-US" sz="6400">
              <a:solidFill>
                <a:srgbClr val="BE636B"/>
              </a:solidFill>
              <a:latin typeface="UTM Mother" panose="02040603050506020204" pitchFamily="18" charset="0"/>
            </a:endParaRPr>
          </a:p>
        </p:txBody>
      </p:sp>
    </p:spTree>
    <p:extLst>
      <p:ext uri="{BB962C8B-B14F-4D97-AF65-F5344CB8AC3E}">
        <p14:creationId xmlns:p14="http://schemas.microsoft.com/office/powerpoint/2010/main" val="2679134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7" name="Freeform 3"/>
          <p:cNvSpPr/>
          <p:nvPr/>
        </p:nvSpPr>
        <p:spPr>
          <a:xfrm>
            <a:off x="2997201" y="1690677"/>
            <a:ext cx="6444875" cy="429752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4718989"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vi-VN" sz="3600" b="1">
                <a:ln w="0"/>
              </a:rPr>
              <a:t>LUYỆN ĐỌC ĐÚNG</a:t>
            </a:r>
          </a:p>
        </p:txBody>
      </p:sp>
      <p:sp>
        <p:nvSpPr>
          <p:cNvPr id="13" name="Hình chữ nhật 12">
            <a:extLst>
              <a:ext uri="{FF2B5EF4-FFF2-40B4-BE49-F238E27FC236}">
                <a16:creationId xmlns:a16="http://schemas.microsoft.com/office/drawing/2014/main" id="{47FE85F6-6542-746F-60D5-143C44779E6D}"/>
              </a:ext>
            </a:extLst>
          </p:cNvPr>
          <p:cNvSpPr/>
          <p:nvPr/>
        </p:nvSpPr>
        <p:spPr>
          <a:xfrm>
            <a:off x="4064000" y="2279796"/>
            <a:ext cx="3302032" cy="2831544"/>
          </a:xfrm>
          <a:prstGeom prst="rect">
            <a:avLst/>
          </a:prstGeom>
          <a:noFill/>
        </p:spPr>
        <p:txBody>
          <a:bodyPr wrap="square" lIns="60960" tIns="30480" rIns="60960" bIns="30480">
            <a:spAutoFit/>
          </a:bodyPr>
          <a:lstStyle/>
          <a:p>
            <a:pPr marL="457223" indent="-457223" algn="just">
              <a:buFont typeface="Courier New" panose="02070309020205020404" pitchFamily="49" charset="0"/>
              <a:buChar char="o"/>
            </a:pPr>
            <a:r>
              <a:rPr lang="vi-VN" sz="3600" i="1">
                <a:ln w="0"/>
                <a:solidFill>
                  <a:schemeClr val="bg1"/>
                </a:solidFill>
                <a:effectLst>
                  <a:outerShdw blurRad="38100" dist="19050" dir="2700000" algn="tl" rotWithShape="0">
                    <a:schemeClr val="dk1">
                      <a:alpha val="40000"/>
                    </a:schemeClr>
                  </a:outerShdw>
                </a:effectLst>
              </a:rPr>
              <a:t>Ja Ka </a:t>
            </a:r>
          </a:p>
          <a:p>
            <a:pPr marL="457223" indent="-457223" algn="just">
              <a:buFont typeface="Courier New" panose="02070309020205020404" pitchFamily="49" charset="0"/>
              <a:buChar char="o"/>
            </a:pPr>
            <a:r>
              <a:rPr lang="vi-VN" sz="3600" i="1">
                <a:ln w="0"/>
                <a:solidFill>
                  <a:schemeClr val="bg1"/>
                </a:solidFill>
                <a:effectLst>
                  <a:outerShdw blurRad="38100" dist="19050" dir="2700000" algn="tl" rotWithShape="0">
                    <a:schemeClr val="dk1">
                      <a:alpha val="40000"/>
                    </a:schemeClr>
                  </a:outerShdw>
                </a:effectLst>
              </a:rPr>
              <a:t>Mư Hoa </a:t>
            </a:r>
          </a:p>
          <a:p>
            <a:pPr marL="457223" indent="-457223" algn="just">
              <a:buFont typeface="Courier New" panose="02070309020205020404" pitchFamily="49" charset="0"/>
              <a:buChar char="o"/>
            </a:pPr>
            <a:r>
              <a:rPr lang="vi-VN" sz="3600" i="1">
                <a:ln w="0"/>
                <a:solidFill>
                  <a:schemeClr val="bg1"/>
                </a:solidFill>
                <a:effectLst>
                  <a:outerShdw blurRad="38100" dist="19050" dir="2700000" algn="tl" rotWithShape="0">
                    <a:schemeClr val="dk1">
                      <a:alpha val="40000"/>
                    </a:schemeClr>
                  </a:outerShdw>
                </a:effectLst>
              </a:rPr>
              <a:t>Ja Prok </a:t>
            </a:r>
          </a:p>
          <a:p>
            <a:pPr marL="457223" indent="-457223" algn="just">
              <a:buFont typeface="Courier New" panose="02070309020205020404" pitchFamily="49" charset="0"/>
              <a:buChar char="o"/>
            </a:pPr>
            <a:r>
              <a:rPr lang="vi-VN" sz="3600" i="1">
                <a:ln w="0"/>
                <a:solidFill>
                  <a:schemeClr val="bg1"/>
                </a:solidFill>
                <a:effectLst>
                  <a:outerShdw blurRad="38100" dist="19050" dir="2700000" algn="tl" rotWithShape="0">
                    <a:schemeClr val="dk1">
                      <a:alpha val="40000"/>
                    </a:schemeClr>
                  </a:outerShdw>
                </a:effectLst>
              </a:rPr>
              <a:t>Mư Nhơ</a:t>
            </a:r>
          </a:p>
          <a:p>
            <a:pPr marL="457223" indent="-457223" algn="just">
              <a:buFont typeface="Courier New" panose="02070309020205020404" pitchFamily="49" charset="0"/>
              <a:buChar char="o"/>
            </a:pPr>
            <a:r>
              <a:rPr lang="vi-VN" sz="3600" i="1">
                <a:ln w="0"/>
                <a:solidFill>
                  <a:schemeClr val="bg1"/>
                </a:solidFill>
                <a:effectLst>
                  <a:outerShdw blurRad="38100" dist="19050" dir="2700000" algn="tl" rotWithShape="0">
                    <a:schemeClr val="dk1">
                      <a:alpha val="40000"/>
                    </a:schemeClr>
                  </a:outerShdw>
                </a:effectLst>
              </a:rPr>
              <a:t>chụm đầu</a:t>
            </a:r>
          </a:p>
        </p:txBody>
      </p:sp>
    </p:spTree>
    <p:extLst>
      <p:ext uri="{BB962C8B-B14F-4D97-AF65-F5344CB8AC3E}">
        <p14:creationId xmlns:p14="http://schemas.microsoft.com/office/powerpoint/2010/main" val="1126962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4718989"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vi-VN" sz="3600" b="1">
                <a:ln w="0"/>
              </a:rPr>
              <a:t>NGẮT GIỌNG</a:t>
            </a:r>
          </a:p>
        </p:txBody>
      </p:sp>
      <p:sp>
        <p:nvSpPr>
          <p:cNvPr id="6" name="Hình chữ nhật 5">
            <a:extLst>
              <a:ext uri="{FF2B5EF4-FFF2-40B4-BE49-F238E27FC236}">
                <a16:creationId xmlns:a16="http://schemas.microsoft.com/office/drawing/2014/main" id="{A147EC8B-7E3A-544D-BC5A-E9655BEE9100}"/>
              </a:ext>
            </a:extLst>
          </p:cNvPr>
          <p:cNvSpPr/>
          <p:nvPr/>
        </p:nvSpPr>
        <p:spPr>
          <a:xfrm>
            <a:off x="1080233" y="1704385"/>
            <a:ext cx="10197367" cy="1723549"/>
          </a:xfrm>
          <a:prstGeom prst="rect">
            <a:avLst/>
          </a:prstGeom>
          <a:noFill/>
        </p:spPr>
        <p:txBody>
          <a:bodyPr wrap="square" lIns="60960" tIns="30480" rIns="60960" bIns="30480">
            <a:spAutoFit/>
          </a:bodyPr>
          <a:lstStyle/>
          <a:p>
            <a:pPr marL="457223" indent="-457223" algn="just">
              <a:buFont typeface="Courier New" panose="02070309020205020404" pitchFamily="49" charset="0"/>
              <a:buChar char="o"/>
            </a:pPr>
            <a:r>
              <a:rPr lang="vi-VN" sz="3600">
                <a:ln w="0"/>
              </a:rPr>
              <a:t>Họ hồ hởi/ cùng các bạn/ bắt tay vào dọn rác, xới đất, gieo hạt, trồng cây;/ ngày ngày, tưới nước,/ nhổ cỏ,/ bắt sâu.</a:t>
            </a:r>
          </a:p>
        </p:txBody>
      </p:sp>
    </p:spTree>
    <p:extLst>
      <p:ext uri="{BB962C8B-B14F-4D97-AF65-F5344CB8AC3E}">
        <p14:creationId xmlns:p14="http://schemas.microsoft.com/office/powerpoint/2010/main" val="145332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05096616-8306-01AA-951C-1EBE2972404F}"/>
              </a:ext>
            </a:extLst>
          </p:cNvPr>
          <p:cNvSpPr txBox="1">
            <a:spLocks noChangeAspect="1"/>
          </p:cNvSpPr>
          <p:nvPr/>
        </p:nvSpPr>
        <p:spPr>
          <a:xfrm>
            <a:off x="3941633" y="2607170"/>
            <a:ext cx="4149027" cy="1197921"/>
          </a:xfrm>
          <a:custGeom>
            <a:avLst/>
            <a:gdLst/>
            <a:ahLst/>
            <a:cxnLst/>
            <a:rect l="l" t="t" r="r" b="b"/>
            <a:pathLst>
              <a:path w="6223540" h="1796882">
                <a:moveTo>
                  <a:pt x="1319642" y="1622003"/>
                </a:moveTo>
                <a:lnTo>
                  <a:pt x="1319642" y="1624189"/>
                </a:lnTo>
                <a:lnTo>
                  <a:pt x="1318184" y="1624918"/>
                </a:lnTo>
                <a:close/>
                <a:moveTo>
                  <a:pt x="1391415" y="1611802"/>
                </a:moveTo>
                <a:cubicBezTo>
                  <a:pt x="1398459" y="1611802"/>
                  <a:pt x="1405624" y="1612288"/>
                  <a:pt x="1412911" y="1613259"/>
                </a:cubicBezTo>
                <a:cubicBezTo>
                  <a:pt x="1418740" y="1613259"/>
                  <a:pt x="1425055" y="1613502"/>
                  <a:pt x="1431856" y="1613988"/>
                </a:cubicBezTo>
                <a:cubicBezTo>
                  <a:pt x="1438657" y="1614474"/>
                  <a:pt x="1444971" y="1614716"/>
                  <a:pt x="1450801" y="1614716"/>
                </a:cubicBezTo>
                <a:cubicBezTo>
                  <a:pt x="1456630" y="1615688"/>
                  <a:pt x="1462217" y="1616417"/>
                  <a:pt x="1467560" y="1616903"/>
                </a:cubicBezTo>
                <a:cubicBezTo>
                  <a:pt x="1472903" y="1617388"/>
                  <a:pt x="1478004" y="1618117"/>
                  <a:pt x="1482862" y="1619088"/>
                </a:cubicBezTo>
                <a:cubicBezTo>
                  <a:pt x="1490634" y="1621032"/>
                  <a:pt x="1494521" y="1622489"/>
                  <a:pt x="1494521" y="1623460"/>
                </a:cubicBezTo>
                <a:cubicBezTo>
                  <a:pt x="1494521" y="1624432"/>
                  <a:pt x="1495492" y="1630261"/>
                  <a:pt x="1497435" y="1640948"/>
                </a:cubicBezTo>
                <a:lnTo>
                  <a:pt x="1497435" y="1673010"/>
                </a:lnTo>
                <a:lnTo>
                  <a:pt x="1497435" y="1709443"/>
                </a:lnTo>
                <a:cubicBezTo>
                  <a:pt x="1496464" y="1715272"/>
                  <a:pt x="1495978" y="1721101"/>
                  <a:pt x="1495978" y="1726931"/>
                </a:cubicBezTo>
                <a:cubicBezTo>
                  <a:pt x="1495978" y="1732760"/>
                  <a:pt x="1495492" y="1739075"/>
                  <a:pt x="1494521" y="1745876"/>
                </a:cubicBezTo>
                <a:cubicBezTo>
                  <a:pt x="1494521" y="1758506"/>
                  <a:pt x="1494035" y="1766764"/>
                  <a:pt x="1493063" y="1770650"/>
                </a:cubicBezTo>
                <a:cubicBezTo>
                  <a:pt x="1490149" y="1781337"/>
                  <a:pt x="1488205" y="1787167"/>
                  <a:pt x="1487234" y="1788138"/>
                </a:cubicBezTo>
                <a:cubicBezTo>
                  <a:pt x="1485291" y="1789110"/>
                  <a:pt x="1481648" y="1790081"/>
                  <a:pt x="1476304" y="1791053"/>
                </a:cubicBezTo>
                <a:cubicBezTo>
                  <a:pt x="1470961" y="1792024"/>
                  <a:pt x="1464403" y="1792996"/>
                  <a:pt x="1456630" y="1793967"/>
                </a:cubicBezTo>
                <a:cubicBezTo>
                  <a:pt x="1448858" y="1794939"/>
                  <a:pt x="1440842" y="1795668"/>
                  <a:pt x="1432584" y="1796154"/>
                </a:cubicBezTo>
                <a:cubicBezTo>
                  <a:pt x="1424326" y="1796639"/>
                  <a:pt x="1415825" y="1796882"/>
                  <a:pt x="1407081" y="1796882"/>
                </a:cubicBezTo>
                <a:cubicBezTo>
                  <a:pt x="1398337" y="1796882"/>
                  <a:pt x="1389836" y="1796639"/>
                  <a:pt x="1381578" y="1796154"/>
                </a:cubicBezTo>
                <a:cubicBezTo>
                  <a:pt x="1373320" y="1795668"/>
                  <a:pt x="1365304" y="1794939"/>
                  <a:pt x="1357532" y="1793967"/>
                </a:cubicBezTo>
                <a:cubicBezTo>
                  <a:pt x="1350731" y="1792996"/>
                  <a:pt x="1344659" y="1791782"/>
                  <a:pt x="1339316" y="1790324"/>
                </a:cubicBezTo>
                <a:cubicBezTo>
                  <a:pt x="1333972" y="1788867"/>
                  <a:pt x="1330329" y="1787167"/>
                  <a:pt x="1328386" y="1785224"/>
                </a:cubicBezTo>
                <a:cubicBezTo>
                  <a:pt x="1327414" y="1780366"/>
                  <a:pt x="1326442" y="1774779"/>
                  <a:pt x="1325471" y="1768464"/>
                </a:cubicBezTo>
                <a:cubicBezTo>
                  <a:pt x="1324499" y="1762149"/>
                  <a:pt x="1323528" y="1755106"/>
                  <a:pt x="1322556" y="1747333"/>
                </a:cubicBezTo>
                <a:cubicBezTo>
                  <a:pt x="1321584" y="1737618"/>
                  <a:pt x="1320856" y="1728631"/>
                  <a:pt x="1320370" y="1720373"/>
                </a:cubicBezTo>
                <a:cubicBezTo>
                  <a:pt x="1319885" y="1712114"/>
                  <a:pt x="1319642" y="1703128"/>
                  <a:pt x="1319642" y="1693412"/>
                </a:cubicBezTo>
                <a:lnTo>
                  <a:pt x="1319642" y="1624189"/>
                </a:lnTo>
                <a:lnTo>
                  <a:pt x="1324742" y="1621639"/>
                </a:lnTo>
                <a:cubicBezTo>
                  <a:pt x="1328143" y="1620424"/>
                  <a:pt x="1332758" y="1619088"/>
                  <a:pt x="1338587" y="1617631"/>
                </a:cubicBezTo>
                <a:cubicBezTo>
                  <a:pt x="1347331" y="1614716"/>
                  <a:pt x="1358018" y="1613259"/>
                  <a:pt x="1370648" y="1613259"/>
                </a:cubicBezTo>
                <a:cubicBezTo>
                  <a:pt x="1377449" y="1612288"/>
                  <a:pt x="1384371" y="1611802"/>
                  <a:pt x="1391415" y="1611802"/>
                </a:cubicBezTo>
                <a:close/>
                <a:moveTo>
                  <a:pt x="1423112" y="819017"/>
                </a:moveTo>
                <a:cubicBezTo>
                  <a:pt x="1407567" y="819017"/>
                  <a:pt x="1395422" y="821932"/>
                  <a:pt x="1386678" y="827761"/>
                </a:cubicBezTo>
                <a:cubicBezTo>
                  <a:pt x="1382792" y="833590"/>
                  <a:pt x="1379878" y="850592"/>
                  <a:pt x="1377935" y="878767"/>
                </a:cubicBezTo>
                <a:cubicBezTo>
                  <a:pt x="1376963" y="892369"/>
                  <a:pt x="1376477" y="907428"/>
                  <a:pt x="1376477" y="923945"/>
                </a:cubicBezTo>
                <a:cubicBezTo>
                  <a:pt x="1376477" y="940461"/>
                  <a:pt x="1376477" y="958434"/>
                  <a:pt x="1376477" y="977866"/>
                </a:cubicBezTo>
                <a:cubicBezTo>
                  <a:pt x="1376477" y="997297"/>
                  <a:pt x="1376720" y="1016970"/>
                  <a:pt x="1377206" y="1036887"/>
                </a:cubicBezTo>
                <a:cubicBezTo>
                  <a:pt x="1377692" y="1056804"/>
                  <a:pt x="1378420" y="1077935"/>
                  <a:pt x="1379392" y="1100281"/>
                </a:cubicBezTo>
                <a:cubicBezTo>
                  <a:pt x="1380363" y="1122627"/>
                  <a:pt x="1381335" y="1143515"/>
                  <a:pt x="1382307" y="1162946"/>
                </a:cubicBezTo>
                <a:cubicBezTo>
                  <a:pt x="1383278" y="1182377"/>
                  <a:pt x="1384736" y="1201322"/>
                  <a:pt x="1386678" y="1219781"/>
                </a:cubicBezTo>
                <a:cubicBezTo>
                  <a:pt x="1389593" y="1255729"/>
                  <a:pt x="1392508" y="1286333"/>
                  <a:pt x="1395422" y="1311593"/>
                </a:cubicBezTo>
                <a:cubicBezTo>
                  <a:pt x="1398337" y="1336853"/>
                  <a:pt x="1400280" y="1349969"/>
                  <a:pt x="1401252" y="1350941"/>
                </a:cubicBezTo>
                <a:lnTo>
                  <a:pt x="1445413" y="1350941"/>
                </a:lnTo>
                <a:lnTo>
                  <a:pt x="1445882" y="1349392"/>
                </a:lnTo>
                <a:cubicBezTo>
                  <a:pt x="1446975" y="1344109"/>
                  <a:pt x="1448615" y="1331996"/>
                  <a:pt x="1450801" y="1313050"/>
                </a:cubicBezTo>
                <a:cubicBezTo>
                  <a:pt x="1453716" y="1287790"/>
                  <a:pt x="1456630" y="1257186"/>
                  <a:pt x="1459545" y="1221239"/>
                </a:cubicBezTo>
                <a:cubicBezTo>
                  <a:pt x="1461488" y="1202779"/>
                  <a:pt x="1462945" y="1183591"/>
                  <a:pt x="1463917" y="1163674"/>
                </a:cubicBezTo>
                <a:cubicBezTo>
                  <a:pt x="1464889" y="1143758"/>
                  <a:pt x="1465860" y="1122627"/>
                  <a:pt x="1466831" y="1100281"/>
                </a:cubicBezTo>
                <a:cubicBezTo>
                  <a:pt x="1467803" y="1077935"/>
                  <a:pt x="1468532" y="1056804"/>
                  <a:pt x="1469017" y="1036887"/>
                </a:cubicBezTo>
                <a:cubicBezTo>
                  <a:pt x="1469503" y="1016970"/>
                  <a:pt x="1469746" y="997297"/>
                  <a:pt x="1469746" y="977866"/>
                </a:cubicBezTo>
                <a:cubicBezTo>
                  <a:pt x="1469746" y="958434"/>
                  <a:pt x="1469746" y="940461"/>
                  <a:pt x="1469746" y="923945"/>
                </a:cubicBezTo>
                <a:cubicBezTo>
                  <a:pt x="1469746" y="907428"/>
                  <a:pt x="1469260" y="892369"/>
                  <a:pt x="1468289" y="878767"/>
                </a:cubicBezTo>
                <a:cubicBezTo>
                  <a:pt x="1466346" y="850592"/>
                  <a:pt x="1463431" y="833590"/>
                  <a:pt x="1459545" y="827761"/>
                </a:cubicBezTo>
                <a:cubicBezTo>
                  <a:pt x="1450801" y="821932"/>
                  <a:pt x="1438656" y="819017"/>
                  <a:pt x="1423112" y="819017"/>
                </a:cubicBezTo>
                <a:close/>
                <a:moveTo>
                  <a:pt x="425539" y="804444"/>
                </a:moveTo>
                <a:cubicBezTo>
                  <a:pt x="421653" y="804444"/>
                  <a:pt x="418738" y="804930"/>
                  <a:pt x="416795" y="805901"/>
                </a:cubicBezTo>
                <a:cubicBezTo>
                  <a:pt x="412909" y="806873"/>
                  <a:pt x="409994" y="808330"/>
                  <a:pt x="408051" y="810273"/>
                </a:cubicBezTo>
                <a:lnTo>
                  <a:pt x="405137" y="816102"/>
                </a:lnTo>
                <a:cubicBezTo>
                  <a:pt x="405137" y="820960"/>
                  <a:pt x="405137" y="826304"/>
                  <a:pt x="405137" y="832133"/>
                </a:cubicBezTo>
                <a:cubicBezTo>
                  <a:pt x="405137" y="837962"/>
                  <a:pt x="404651" y="844277"/>
                  <a:pt x="403679" y="851078"/>
                </a:cubicBezTo>
                <a:cubicBezTo>
                  <a:pt x="402708" y="856908"/>
                  <a:pt x="402222" y="863223"/>
                  <a:pt x="402222" y="870024"/>
                </a:cubicBezTo>
                <a:cubicBezTo>
                  <a:pt x="402222" y="876824"/>
                  <a:pt x="402222" y="884111"/>
                  <a:pt x="402222" y="891883"/>
                </a:cubicBezTo>
                <a:cubicBezTo>
                  <a:pt x="402222" y="899656"/>
                  <a:pt x="402222" y="907914"/>
                  <a:pt x="402222" y="916658"/>
                </a:cubicBezTo>
                <a:cubicBezTo>
                  <a:pt x="402222" y="925402"/>
                  <a:pt x="401736" y="934632"/>
                  <a:pt x="400765" y="944347"/>
                </a:cubicBezTo>
                <a:cubicBezTo>
                  <a:pt x="420196" y="947262"/>
                  <a:pt x="431854" y="950662"/>
                  <a:pt x="435741" y="954548"/>
                </a:cubicBezTo>
                <a:cubicBezTo>
                  <a:pt x="440598" y="958434"/>
                  <a:pt x="443513" y="971550"/>
                  <a:pt x="444485" y="993896"/>
                </a:cubicBezTo>
                <a:cubicBezTo>
                  <a:pt x="445456" y="1004583"/>
                  <a:pt x="445942" y="1015513"/>
                  <a:pt x="445942" y="1026686"/>
                </a:cubicBezTo>
                <a:cubicBezTo>
                  <a:pt x="445942" y="1037859"/>
                  <a:pt x="445942" y="1049274"/>
                  <a:pt x="445942" y="1060933"/>
                </a:cubicBezTo>
                <a:cubicBezTo>
                  <a:pt x="445942" y="1084250"/>
                  <a:pt x="444485" y="1106110"/>
                  <a:pt x="441570" y="1126513"/>
                </a:cubicBezTo>
                <a:cubicBezTo>
                  <a:pt x="438655" y="1145944"/>
                  <a:pt x="435741" y="1156631"/>
                  <a:pt x="432826" y="1158574"/>
                </a:cubicBezTo>
                <a:cubicBezTo>
                  <a:pt x="430883" y="1160517"/>
                  <a:pt x="417767" y="1162946"/>
                  <a:pt x="393478" y="1165860"/>
                </a:cubicBezTo>
                <a:lnTo>
                  <a:pt x="393478" y="1240184"/>
                </a:lnTo>
                <a:lnTo>
                  <a:pt x="393478" y="1302849"/>
                </a:lnTo>
                <a:lnTo>
                  <a:pt x="393478" y="1350941"/>
                </a:lnTo>
                <a:cubicBezTo>
                  <a:pt x="393478" y="1362599"/>
                  <a:pt x="394450" y="1371343"/>
                  <a:pt x="396393" y="1377173"/>
                </a:cubicBezTo>
                <a:cubicBezTo>
                  <a:pt x="399308" y="1378144"/>
                  <a:pt x="405137" y="1379601"/>
                  <a:pt x="413881" y="1381545"/>
                </a:cubicBezTo>
                <a:cubicBezTo>
                  <a:pt x="422625" y="1383488"/>
                  <a:pt x="427968" y="1383488"/>
                  <a:pt x="429911" y="1381545"/>
                </a:cubicBezTo>
                <a:cubicBezTo>
                  <a:pt x="434769" y="1369886"/>
                  <a:pt x="441084" y="1348998"/>
                  <a:pt x="448856" y="1318880"/>
                </a:cubicBezTo>
                <a:cubicBezTo>
                  <a:pt x="452743" y="1304306"/>
                  <a:pt x="456143" y="1288762"/>
                  <a:pt x="459058" y="1272245"/>
                </a:cubicBezTo>
                <a:cubicBezTo>
                  <a:pt x="461972" y="1255729"/>
                  <a:pt x="464887" y="1238241"/>
                  <a:pt x="467802" y="1219781"/>
                </a:cubicBezTo>
                <a:cubicBezTo>
                  <a:pt x="470716" y="1201322"/>
                  <a:pt x="473388" y="1182377"/>
                  <a:pt x="475817" y="1162946"/>
                </a:cubicBezTo>
                <a:cubicBezTo>
                  <a:pt x="478246" y="1143515"/>
                  <a:pt x="480432" y="1123598"/>
                  <a:pt x="482375" y="1103195"/>
                </a:cubicBezTo>
                <a:cubicBezTo>
                  <a:pt x="484318" y="1082793"/>
                  <a:pt x="485775" y="1062876"/>
                  <a:pt x="486747" y="1043445"/>
                </a:cubicBezTo>
                <a:cubicBezTo>
                  <a:pt x="487719" y="1024014"/>
                  <a:pt x="488204" y="1004583"/>
                  <a:pt x="488204" y="985152"/>
                </a:cubicBezTo>
                <a:cubicBezTo>
                  <a:pt x="488204" y="939489"/>
                  <a:pt x="484318" y="898684"/>
                  <a:pt x="476546" y="862737"/>
                </a:cubicBezTo>
                <a:cubicBezTo>
                  <a:pt x="469745" y="828733"/>
                  <a:pt x="456629" y="809787"/>
                  <a:pt x="437198" y="805901"/>
                </a:cubicBezTo>
                <a:cubicBezTo>
                  <a:pt x="434283" y="804930"/>
                  <a:pt x="430397" y="804444"/>
                  <a:pt x="425539" y="804444"/>
                </a:cubicBezTo>
                <a:close/>
                <a:moveTo>
                  <a:pt x="2065773" y="631022"/>
                </a:moveTo>
                <a:lnTo>
                  <a:pt x="2061656" y="635246"/>
                </a:lnTo>
                <a:lnTo>
                  <a:pt x="2061401" y="635394"/>
                </a:lnTo>
                <a:close/>
                <a:moveTo>
                  <a:pt x="65580" y="626650"/>
                </a:moveTo>
                <a:lnTo>
                  <a:pt x="65447" y="629658"/>
                </a:lnTo>
                <a:lnTo>
                  <a:pt x="58293" y="632480"/>
                </a:lnTo>
                <a:close/>
                <a:moveTo>
                  <a:pt x="4076957" y="606248"/>
                </a:moveTo>
                <a:cubicBezTo>
                  <a:pt x="4075986" y="607219"/>
                  <a:pt x="4075500" y="607948"/>
                  <a:pt x="4075500" y="608434"/>
                </a:cubicBezTo>
                <a:cubicBezTo>
                  <a:pt x="4075500" y="608919"/>
                  <a:pt x="4075014" y="609648"/>
                  <a:pt x="4074043" y="610620"/>
                </a:cubicBezTo>
                <a:cubicBezTo>
                  <a:pt x="4073071" y="611591"/>
                  <a:pt x="4072099" y="612320"/>
                  <a:pt x="4071128" y="612806"/>
                </a:cubicBezTo>
                <a:cubicBezTo>
                  <a:pt x="4070157" y="613291"/>
                  <a:pt x="4069185" y="614020"/>
                  <a:pt x="4068213" y="614992"/>
                </a:cubicBezTo>
                <a:close/>
                <a:moveTo>
                  <a:pt x="3622967" y="556699"/>
                </a:moveTo>
                <a:lnTo>
                  <a:pt x="3621510" y="558156"/>
                </a:lnTo>
                <a:lnTo>
                  <a:pt x="3621510" y="558156"/>
                </a:lnTo>
                <a:cubicBezTo>
                  <a:pt x="3622481" y="558156"/>
                  <a:pt x="3622967" y="557670"/>
                  <a:pt x="3622967" y="556699"/>
                </a:cubicBezTo>
                <a:close/>
                <a:moveTo>
                  <a:pt x="4377167" y="545040"/>
                </a:moveTo>
                <a:cubicBezTo>
                  <a:pt x="4383967" y="545040"/>
                  <a:pt x="4390282" y="545040"/>
                  <a:pt x="4396111" y="545040"/>
                </a:cubicBezTo>
                <a:cubicBezTo>
                  <a:pt x="4401941" y="545040"/>
                  <a:pt x="4407285" y="545526"/>
                  <a:pt x="4412142" y="546497"/>
                </a:cubicBezTo>
                <a:cubicBezTo>
                  <a:pt x="4422829" y="547469"/>
                  <a:pt x="4430116" y="550384"/>
                  <a:pt x="4434002" y="555241"/>
                </a:cubicBezTo>
                <a:cubicBezTo>
                  <a:pt x="4434973" y="558156"/>
                  <a:pt x="4435459" y="563985"/>
                  <a:pt x="4435459" y="572729"/>
                </a:cubicBezTo>
                <a:lnTo>
                  <a:pt x="4435459" y="598961"/>
                </a:lnTo>
                <a:cubicBezTo>
                  <a:pt x="4435459" y="611591"/>
                  <a:pt x="4435459" y="625922"/>
                  <a:pt x="4435459" y="641952"/>
                </a:cubicBezTo>
                <a:cubicBezTo>
                  <a:pt x="4435459" y="657983"/>
                  <a:pt x="4434973" y="675714"/>
                  <a:pt x="4434002" y="695145"/>
                </a:cubicBezTo>
                <a:cubicBezTo>
                  <a:pt x="4433031" y="734007"/>
                  <a:pt x="4431573" y="777726"/>
                  <a:pt x="4429630" y="826304"/>
                </a:cubicBezTo>
                <a:cubicBezTo>
                  <a:pt x="4428659" y="850592"/>
                  <a:pt x="4427687" y="875367"/>
                  <a:pt x="4426715" y="900627"/>
                </a:cubicBezTo>
                <a:cubicBezTo>
                  <a:pt x="4425743" y="925888"/>
                  <a:pt x="4424287" y="952119"/>
                  <a:pt x="4422343" y="979323"/>
                </a:cubicBezTo>
                <a:cubicBezTo>
                  <a:pt x="4420401" y="1006526"/>
                  <a:pt x="4418943" y="1033487"/>
                  <a:pt x="4417971" y="1060204"/>
                </a:cubicBezTo>
                <a:cubicBezTo>
                  <a:pt x="4417000" y="1086922"/>
                  <a:pt x="4415543" y="1113397"/>
                  <a:pt x="4413599" y="1139629"/>
                </a:cubicBezTo>
                <a:cubicBezTo>
                  <a:pt x="4411656" y="1165860"/>
                  <a:pt x="4410199" y="1191607"/>
                  <a:pt x="4409227" y="1216867"/>
                </a:cubicBezTo>
                <a:cubicBezTo>
                  <a:pt x="4408256" y="1242127"/>
                  <a:pt x="4406799" y="1266902"/>
                  <a:pt x="4404855" y="1291190"/>
                </a:cubicBezTo>
                <a:cubicBezTo>
                  <a:pt x="4401941" y="1336853"/>
                  <a:pt x="4399026" y="1379601"/>
                  <a:pt x="4396111" y="1419435"/>
                </a:cubicBezTo>
                <a:cubicBezTo>
                  <a:pt x="4396111" y="1424293"/>
                  <a:pt x="4395626" y="1433037"/>
                  <a:pt x="4394655" y="1445667"/>
                </a:cubicBezTo>
                <a:cubicBezTo>
                  <a:pt x="4393683" y="1458297"/>
                  <a:pt x="4392468" y="1471899"/>
                  <a:pt x="4391011" y="1486472"/>
                </a:cubicBezTo>
                <a:cubicBezTo>
                  <a:pt x="4389553" y="1501045"/>
                  <a:pt x="4387853" y="1514404"/>
                  <a:pt x="4385910" y="1526548"/>
                </a:cubicBezTo>
                <a:cubicBezTo>
                  <a:pt x="4383967" y="1538693"/>
                  <a:pt x="4382025" y="1546708"/>
                  <a:pt x="4380081" y="1550594"/>
                </a:cubicBezTo>
                <a:cubicBezTo>
                  <a:pt x="4377167" y="1554480"/>
                  <a:pt x="4370851" y="1557881"/>
                  <a:pt x="4361135" y="1560796"/>
                </a:cubicBezTo>
                <a:cubicBezTo>
                  <a:pt x="4338791" y="1567596"/>
                  <a:pt x="4315716" y="1571968"/>
                  <a:pt x="4291913" y="1573911"/>
                </a:cubicBezTo>
                <a:cubicBezTo>
                  <a:pt x="4268109" y="1575854"/>
                  <a:pt x="4244549" y="1576826"/>
                  <a:pt x="4221233" y="1576826"/>
                </a:cubicBezTo>
                <a:cubicBezTo>
                  <a:pt x="4212489" y="1576826"/>
                  <a:pt x="4202530" y="1576583"/>
                  <a:pt x="4191357" y="1576097"/>
                </a:cubicBezTo>
                <a:cubicBezTo>
                  <a:pt x="4180185" y="1575612"/>
                  <a:pt x="4168769" y="1574397"/>
                  <a:pt x="4157110" y="1572454"/>
                </a:cubicBezTo>
                <a:cubicBezTo>
                  <a:pt x="4145451" y="1570511"/>
                  <a:pt x="4134521" y="1567596"/>
                  <a:pt x="4124320" y="1563710"/>
                </a:cubicBezTo>
                <a:cubicBezTo>
                  <a:pt x="4114119" y="1559824"/>
                  <a:pt x="4106104" y="1554966"/>
                  <a:pt x="4100275" y="1549137"/>
                </a:cubicBezTo>
                <a:cubicBezTo>
                  <a:pt x="4097359" y="1548165"/>
                  <a:pt x="4094445" y="1535535"/>
                  <a:pt x="4091531" y="1511247"/>
                </a:cubicBezTo>
                <a:cubicBezTo>
                  <a:pt x="4086673" y="1474328"/>
                  <a:pt x="4083273" y="1437652"/>
                  <a:pt x="4081329" y="1401218"/>
                </a:cubicBezTo>
                <a:cubicBezTo>
                  <a:pt x="4079387" y="1364785"/>
                  <a:pt x="4077443" y="1328109"/>
                  <a:pt x="4075500" y="1291190"/>
                </a:cubicBezTo>
                <a:cubicBezTo>
                  <a:pt x="4074529" y="1266902"/>
                  <a:pt x="4073800" y="1242370"/>
                  <a:pt x="4073314" y="1217595"/>
                </a:cubicBezTo>
                <a:cubicBezTo>
                  <a:pt x="4072828" y="1192821"/>
                  <a:pt x="4072099" y="1167318"/>
                  <a:pt x="4071128" y="1141086"/>
                </a:cubicBezTo>
                <a:lnTo>
                  <a:pt x="4066755" y="983695"/>
                </a:lnTo>
                <a:cubicBezTo>
                  <a:pt x="4065785" y="957463"/>
                  <a:pt x="4065299" y="931960"/>
                  <a:pt x="4065299" y="907185"/>
                </a:cubicBezTo>
                <a:cubicBezTo>
                  <a:pt x="4065299" y="882411"/>
                  <a:pt x="4065299" y="858851"/>
                  <a:pt x="4065299" y="836505"/>
                </a:cubicBezTo>
                <a:cubicBezTo>
                  <a:pt x="4065299" y="804444"/>
                  <a:pt x="4065542" y="775054"/>
                  <a:pt x="4066027" y="748337"/>
                </a:cubicBezTo>
                <a:cubicBezTo>
                  <a:pt x="4066513" y="721619"/>
                  <a:pt x="4067242" y="697573"/>
                  <a:pt x="4068213" y="676199"/>
                </a:cubicBezTo>
                <a:cubicBezTo>
                  <a:pt x="4070157" y="639280"/>
                  <a:pt x="4072099" y="617421"/>
                  <a:pt x="4074043" y="610620"/>
                </a:cubicBezTo>
                <a:cubicBezTo>
                  <a:pt x="4092503" y="600904"/>
                  <a:pt x="4114605" y="592160"/>
                  <a:pt x="4140351" y="584388"/>
                </a:cubicBezTo>
                <a:cubicBezTo>
                  <a:pt x="4166097" y="576615"/>
                  <a:pt x="4192815" y="569815"/>
                  <a:pt x="4220504" y="563985"/>
                </a:cubicBezTo>
                <a:cubicBezTo>
                  <a:pt x="4248193" y="558156"/>
                  <a:pt x="4275882" y="553541"/>
                  <a:pt x="4303571" y="550141"/>
                </a:cubicBezTo>
                <a:cubicBezTo>
                  <a:pt x="4331261" y="546740"/>
                  <a:pt x="4355792" y="545040"/>
                  <a:pt x="4377167" y="545040"/>
                </a:cubicBezTo>
                <a:close/>
                <a:moveTo>
                  <a:pt x="488204" y="539211"/>
                </a:moveTo>
                <a:cubicBezTo>
                  <a:pt x="550384" y="539211"/>
                  <a:pt x="607219" y="545526"/>
                  <a:pt x="658711" y="558156"/>
                </a:cubicBezTo>
                <a:cubicBezTo>
                  <a:pt x="712147" y="570786"/>
                  <a:pt x="759267" y="592646"/>
                  <a:pt x="800072" y="623736"/>
                </a:cubicBezTo>
                <a:cubicBezTo>
                  <a:pt x="840877" y="653854"/>
                  <a:pt x="872938" y="694659"/>
                  <a:pt x="896255" y="746151"/>
                </a:cubicBezTo>
                <a:cubicBezTo>
                  <a:pt x="919572" y="796671"/>
                  <a:pt x="931231" y="860794"/>
                  <a:pt x="931231" y="938518"/>
                </a:cubicBezTo>
                <a:cubicBezTo>
                  <a:pt x="931231" y="1015270"/>
                  <a:pt x="922487" y="1084250"/>
                  <a:pt x="904999" y="1145458"/>
                </a:cubicBezTo>
                <a:cubicBezTo>
                  <a:pt x="887511" y="1206666"/>
                  <a:pt x="865652" y="1260587"/>
                  <a:pt x="839420" y="1307221"/>
                </a:cubicBezTo>
                <a:cubicBezTo>
                  <a:pt x="813188" y="1353855"/>
                  <a:pt x="784041" y="1394660"/>
                  <a:pt x="751980" y="1429636"/>
                </a:cubicBezTo>
                <a:cubicBezTo>
                  <a:pt x="719919" y="1464612"/>
                  <a:pt x="690287" y="1492787"/>
                  <a:pt x="663083" y="1514161"/>
                </a:cubicBezTo>
                <a:cubicBezTo>
                  <a:pt x="634908" y="1536507"/>
                  <a:pt x="611105" y="1552537"/>
                  <a:pt x="591674" y="1562253"/>
                </a:cubicBezTo>
                <a:cubicBezTo>
                  <a:pt x="570300" y="1572940"/>
                  <a:pt x="558156" y="1578769"/>
                  <a:pt x="555241" y="1579741"/>
                </a:cubicBezTo>
                <a:cubicBezTo>
                  <a:pt x="527066" y="1580712"/>
                  <a:pt x="499134" y="1581198"/>
                  <a:pt x="471445" y="1581198"/>
                </a:cubicBezTo>
                <a:cubicBezTo>
                  <a:pt x="443756" y="1581198"/>
                  <a:pt x="416309" y="1580227"/>
                  <a:pt x="389106" y="1578283"/>
                </a:cubicBezTo>
                <a:cubicBezTo>
                  <a:pt x="341500" y="1576340"/>
                  <a:pt x="292437" y="1571968"/>
                  <a:pt x="241916" y="1565167"/>
                </a:cubicBezTo>
                <a:cubicBezTo>
                  <a:pt x="191396" y="1557395"/>
                  <a:pt x="146219" y="1545737"/>
                  <a:pt x="106385" y="1530192"/>
                </a:cubicBezTo>
                <a:cubicBezTo>
                  <a:pt x="96670" y="1472870"/>
                  <a:pt x="87926" y="1413120"/>
                  <a:pt x="80153" y="1350941"/>
                </a:cubicBezTo>
                <a:cubicBezTo>
                  <a:pt x="73352" y="1287790"/>
                  <a:pt x="67523" y="1225125"/>
                  <a:pt x="62665" y="1162946"/>
                </a:cubicBezTo>
                <a:cubicBezTo>
                  <a:pt x="40320" y="1161003"/>
                  <a:pt x="26232" y="1158088"/>
                  <a:pt x="20403" y="1154202"/>
                </a:cubicBezTo>
                <a:cubicBezTo>
                  <a:pt x="12631" y="1149344"/>
                  <a:pt x="7287" y="1136228"/>
                  <a:pt x="4372" y="1114854"/>
                </a:cubicBezTo>
                <a:cubicBezTo>
                  <a:pt x="1458" y="1092508"/>
                  <a:pt x="0" y="1068220"/>
                  <a:pt x="0" y="1041988"/>
                </a:cubicBezTo>
                <a:cubicBezTo>
                  <a:pt x="0" y="1015756"/>
                  <a:pt x="1458" y="991953"/>
                  <a:pt x="4372" y="970579"/>
                </a:cubicBezTo>
                <a:cubicBezTo>
                  <a:pt x="7287" y="949205"/>
                  <a:pt x="11174" y="936089"/>
                  <a:pt x="16031" y="931231"/>
                </a:cubicBezTo>
                <a:cubicBezTo>
                  <a:pt x="19917" y="929288"/>
                  <a:pt x="34491" y="927831"/>
                  <a:pt x="59751" y="926859"/>
                </a:cubicBezTo>
                <a:cubicBezTo>
                  <a:pt x="58779" y="905485"/>
                  <a:pt x="58293" y="885082"/>
                  <a:pt x="58293" y="865651"/>
                </a:cubicBezTo>
                <a:cubicBezTo>
                  <a:pt x="58293" y="846220"/>
                  <a:pt x="58293" y="827275"/>
                  <a:pt x="58293" y="808816"/>
                </a:cubicBezTo>
                <a:cubicBezTo>
                  <a:pt x="58293" y="790356"/>
                  <a:pt x="58536" y="773111"/>
                  <a:pt x="59022" y="757081"/>
                </a:cubicBezTo>
                <a:cubicBezTo>
                  <a:pt x="59509" y="741050"/>
                  <a:pt x="60236" y="726234"/>
                  <a:pt x="61208" y="712632"/>
                </a:cubicBezTo>
                <a:cubicBezTo>
                  <a:pt x="62665" y="687129"/>
                  <a:pt x="63849" y="664632"/>
                  <a:pt x="64760" y="645140"/>
                </a:cubicBezTo>
                <a:lnTo>
                  <a:pt x="65447" y="629658"/>
                </a:lnTo>
                <a:lnTo>
                  <a:pt x="121323" y="607614"/>
                </a:lnTo>
                <a:cubicBezTo>
                  <a:pt x="183259" y="584843"/>
                  <a:pt x="241916" y="568357"/>
                  <a:pt x="297295" y="558156"/>
                </a:cubicBezTo>
                <a:cubicBezTo>
                  <a:pt x="334214" y="551355"/>
                  <a:pt x="368461" y="546497"/>
                  <a:pt x="400036" y="543583"/>
                </a:cubicBezTo>
                <a:cubicBezTo>
                  <a:pt x="431611" y="540668"/>
                  <a:pt x="461001" y="539211"/>
                  <a:pt x="488204" y="539211"/>
                </a:cubicBezTo>
                <a:close/>
                <a:moveTo>
                  <a:pt x="3338789" y="536296"/>
                </a:moveTo>
                <a:cubicBezTo>
                  <a:pt x="3346561" y="536296"/>
                  <a:pt x="3357735" y="536539"/>
                  <a:pt x="3372307" y="537025"/>
                </a:cubicBezTo>
                <a:cubicBezTo>
                  <a:pt x="3386881" y="537510"/>
                  <a:pt x="3401940" y="538482"/>
                  <a:pt x="3417485" y="539939"/>
                </a:cubicBezTo>
                <a:cubicBezTo>
                  <a:pt x="3433029" y="541397"/>
                  <a:pt x="3447360" y="544068"/>
                  <a:pt x="3460476" y="547955"/>
                </a:cubicBezTo>
                <a:cubicBezTo>
                  <a:pt x="3473591" y="551841"/>
                  <a:pt x="3482578" y="557184"/>
                  <a:pt x="3487437" y="563985"/>
                </a:cubicBezTo>
                <a:cubicBezTo>
                  <a:pt x="3492293" y="574672"/>
                  <a:pt x="3495209" y="601390"/>
                  <a:pt x="3496180" y="644138"/>
                </a:cubicBezTo>
                <a:cubicBezTo>
                  <a:pt x="3497151" y="666484"/>
                  <a:pt x="3497880" y="690772"/>
                  <a:pt x="3498366" y="717004"/>
                </a:cubicBezTo>
                <a:cubicBezTo>
                  <a:pt x="3498852" y="743236"/>
                  <a:pt x="3499095" y="771897"/>
                  <a:pt x="3499095" y="802987"/>
                </a:cubicBezTo>
                <a:lnTo>
                  <a:pt x="3499095" y="899170"/>
                </a:lnTo>
                <a:cubicBezTo>
                  <a:pt x="3499095" y="915686"/>
                  <a:pt x="3499095" y="932688"/>
                  <a:pt x="3499095" y="950176"/>
                </a:cubicBezTo>
                <a:cubicBezTo>
                  <a:pt x="3499095" y="967664"/>
                  <a:pt x="3498609" y="985638"/>
                  <a:pt x="3497637" y="1004097"/>
                </a:cubicBezTo>
                <a:cubicBezTo>
                  <a:pt x="3507353" y="1003126"/>
                  <a:pt x="3516340" y="1002397"/>
                  <a:pt x="3524598" y="1001911"/>
                </a:cubicBezTo>
                <a:cubicBezTo>
                  <a:pt x="3532856" y="1001426"/>
                  <a:pt x="3540871" y="1001183"/>
                  <a:pt x="3548644" y="1001183"/>
                </a:cubicBezTo>
                <a:cubicBezTo>
                  <a:pt x="3556416" y="1001183"/>
                  <a:pt x="3564188" y="1001183"/>
                  <a:pt x="3571961" y="1001183"/>
                </a:cubicBezTo>
                <a:cubicBezTo>
                  <a:pt x="3579733" y="1001183"/>
                  <a:pt x="3587991" y="1001668"/>
                  <a:pt x="3596735" y="1002640"/>
                </a:cubicBezTo>
                <a:cubicBezTo>
                  <a:pt x="3596735" y="935603"/>
                  <a:pt x="3597707" y="868566"/>
                  <a:pt x="3599650" y="801529"/>
                </a:cubicBezTo>
                <a:cubicBezTo>
                  <a:pt x="3601593" y="734492"/>
                  <a:pt x="3606451" y="667455"/>
                  <a:pt x="3614223" y="600418"/>
                </a:cubicBezTo>
                <a:cubicBezTo>
                  <a:pt x="3616167" y="588760"/>
                  <a:pt x="3617624" y="579530"/>
                  <a:pt x="3618595" y="572729"/>
                </a:cubicBezTo>
                <a:cubicBezTo>
                  <a:pt x="3619567" y="565928"/>
                  <a:pt x="3620053" y="561556"/>
                  <a:pt x="3620053" y="559613"/>
                </a:cubicBezTo>
                <a:lnTo>
                  <a:pt x="3621510" y="558156"/>
                </a:lnTo>
                <a:lnTo>
                  <a:pt x="3624425" y="557427"/>
                </a:lnTo>
                <a:cubicBezTo>
                  <a:pt x="3625396" y="556942"/>
                  <a:pt x="3626367" y="556699"/>
                  <a:pt x="3627339" y="556699"/>
                </a:cubicBezTo>
                <a:cubicBezTo>
                  <a:pt x="3652599" y="549898"/>
                  <a:pt x="3677859" y="545526"/>
                  <a:pt x="3703121" y="543583"/>
                </a:cubicBezTo>
                <a:cubicBezTo>
                  <a:pt x="3728381" y="541640"/>
                  <a:pt x="3754127" y="540668"/>
                  <a:pt x="3780359" y="540668"/>
                </a:cubicBezTo>
                <a:cubicBezTo>
                  <a:pt x="3800761" y="540668"/>
                  <a:pt x="3821406" y="540911"/>
                  <a:pt x="3842295" y="541397"/>
                </a:cubicBezTo>
                <a:cubicBezTo>
                  <a:pt x="3863183" y="541882"/>
                  <a:pt x="3883829" y="544068"/>
                  <a:pt x="3904231" y="547955"/>
                </a:cubicBezTo>
                <a:cubicBezTo>
                  <a:pt x="3923662" y="550869"/>
                  <a:pt x="3938235" y="554270"/>
                  <a:pt x="3947951" y="558156"/>
                </a:cubicBezTo>
                <a:cubicBezTo>
                  <a:pt x="3959609" y="563014"/>
                  <a:pt x="3966896" y="567872"/>
                  <a:pt x="3969811" y="572729"/>
                </a:cubicBezTo>
                <a:cubicBezTo>
                  <a:pt x="3972725" y="581473"/>
                  <a:pt x="3974183" y="603819"/>
                  <a:pt x="3974183" y="639766"/>
                </a:cubicBezTo>
                <a:cubicBezTo>
                  <a:pt x="3974183" y="676685"/>
                  <a:pt x="3972725" y="724291"/>
                  <a:pt x="3969811" y="782584"/>
                </a:cubicBezTo>
                <a:cubicBezTo>
                  <a:pt x="3968839" y="797157"/>
                  <a:pt x="3967139" y="825575"/>
                  <a:pt x="3964710" y="867837"/>
                </a:cubicBezTo>
                <a:cubicBezTo>
                  <a:pt x="3962281" y="910100"/>
                  <a:pt x="3958881" y="958920"/>
                  <a:pt x="3954509" y="1014299"/>
                </a:cubicBezTo>
                <a:cubicBezTo>
                  <a:pt x="3950137" y="1069677"/>
                  <a:pt x="3945522" y="1127970"/>
                  <a:pt x="3940664" y="1189178"/>
                </a:cubicBezTo>
                <a:cubicBezTo>
                  <a:pt x="3935806" y="1250385"/>
                  <a:pt x="3930949" y="1307221"/>
                  <a:pt x="3926091" y="1359685"/>
                </a:cubicBezTo>
                <a:cubicBezTo>
                  <a:pt x="3921233" y="1412148"/>
                  <a:pt x="3916375" y="1456597"/>
                  <a:pt x="3911517" y="1493030"/>
                </a:cubicBezTo>
                <a:cubicBezTo>
                  <a:pt x="3906659" y="1529463"/>
                  <a:pt x="3902288" y="1550594"/>
                  <a:pt x="3898402" y="1556424"/>
                </a:cubicBezTo>
                <a:cubicBezTo>
                  <a:pt x="3893543" y="1561281"/>
                  <a:pt x="3884557" y="1564925"/>
                  <a:pt x="3871441" y="1567354"/>
                </a:cubicBezTo>
                <a:cubicBezTo>
                  <a:pt x="3858325" y="1569782"/>
                  <a:pt x="3848853" y="1571483"/>
                  <a:pt x="3843023" y="1572454"/>
                </a:cubicBezTo>
                <a:cubicBezTo>
                  <a:pt x="3826507" y="1574397"/>
                  <a:pt x="3809747" y="1575854"/>
                  <a:pt x="3792745" y="1576826"/>
                </a:cubicBezTo>
                <a:cubicBezTo>
                  <a:pt x="3775743" y="1577798"/>
                  <a:pt x="3758985" y="1578283"/>
                  <a:pt x="3742468" y="1578283"/>
                </a:cubicBezTo>
                <a:cubicBezTo>
                  <a:pt x="3733725" y="1578283"/>
                  <a:pt x="3723037" y="1578041"/>
                  <a:pt x="3710407" y="1577555"/>
                </a:cubicBezTo>
                <a:cubicBezTo>
                  <a:pt x="3697777" y="1577069"/>
                  <a:pt x="3684903" y="1575854"/>
                  <a:pt x="3671788" y="1573911"/>
                </a:cubicBezTo>
                <a:cubicBezTo>
                  <a:pt x="3658672" y="1571968"/>
                  <a:pt x="3646285" y="1569054"/>
                  <a:pt x="3634625" y="1565167"/>
                </a:cubicBezTo>
                <a:cubicBezTo>
                  <a:pt x="3622967" y="1561281"/>
                  <a:pt x="3613252" y="1556424"/>
                  <a:pt x="3605479" y="1550594"/>
                </a:cubicBezTo>
                <a:cubicBezTo>
                  <a:pt x="3602565" y="1549623"/>
                  <a:pt x="3600136" y="1544036"/>
                  <a:pt x="3598193" y="1533835"/>
                </a:cubicBezTo>
                <a:cubicBezTo>
                  <a:pt x="3596249" y="1523634"/>
                  <a:pt x="3594549" y="1512461"/>
                  <a:pt x="3593092" y="1500316"/>
                </a:cubicBezTo>
                <a:cubicBezTo>
                  <a:pt x="3591635" y="1488172"/>
                  <a:pt x="3590421" y="1476756"/>
                  <a:pt x="3589449" y="1466069"/>
                </a:cubicBezTo>
                <a:cubicBezTo>
                  <a:pt x="3588477" y="1455382"/>
                  <a:pt x="3587991" y="1448581"/>
                  <a:pt x="3587991" y="1445667"/>
                </a:cubicBezTo>
                <a:cubicBezTo>
                  <a:pt x="3586049" y="1406805"/>
                  <a:pt x="3584591" y="1368186"/>
                  <a:pt x="3583619" y="1329809"/>
                </a:cubicBezTo>
                <a:cubicBezTo>
                  <a:pt x="3582648" y="1291433"/>
                  <a:pt x="3582162" y="1252814"/>
                  <a:pt x="3582162" y="1213952"/>
                </a:cubicBezTo>
                <a:cubicBezTo>
                  <a:pt x="3574390" y="1212981"/>
                  <a:pt x="3566375" y="1212252"/>
                  <a:pt x="3558117" y="1211766"/>
                </a:cubicBezTo>
                <a:cubicBezTo>
                  <a:pt x="3549858" y="1211280"/>
                  <a:pt x="3541843" y="1211037"/>
                  <a:pt x="3534071" y="1211037"/>
                </a:cubicBezTo>
                <a:cubicBezTo>
                  <a:pt x="3526298" y="1211037"/>
                  <a:pt x="3517554" y="1211280"/>
                  <a:pt x="3507839" y="1211766"/>
                </a:cubicBezTo>
                <a:cubicBezTo>
                  <a:pt x="3498123" y="1212252"/>
                  <a:pt x="3487922" y="1212981"/>
                  <a:pt x="3477235" y="1213952"/>
                </a:cubicBezTo>
                <a:cubicBezTo>
                  <a:pt x="3475292" y="1252814"/>
                  <a:pt x="3473835" y="1291433"/>
                  <a:pt x="3472863" y="1329809"/>
                </a:cubicBezTo>
                <a:cubicBezTo>
                  <a:pt x="3471891" y="1368186"/>
                  <a:pt x="3470434" y="1406805"/>
                  <a:pt x="3468491" y="1445667"/>
                </a:cubicBezTo>
                <a:cubicBezTo>
                  <a:pt x="3467519" y="1475785"/>
                  <a:pt x="3466062" y="1500559"/>
                  <a:pt x="3464119" y="1519990"/>
                </a:cubicBezTo>
                <a:cubicBezTo>
                  <a:pt x="3463147" y="1538450"/>
                  <a:pt x="3461690" y="1549137"/>
                  <a:pt x="3459747" y="1552052"/>
                </a:cubicBezTo>
                <a:cubicBezTo>
                  <a:pt x="3456833" y="1556909"/>
                  <a:pt x="3449059" y="1561281"/>
                  <a:pt x="3436429" y="1565167"/>
                </a:cubicBezTo>
                <a:cubicBezTo>
                  <a:pt x="3425743" y="1569054"/>
                  <a:pt x="3409712" y="1572454"/>
                  <a:pt x="3388338" y="1575369"/>
                </a:cubicBezTo>
                <a:cubicBezTo>
                  <a:pt x="3369879" y="1578283"/>
                  <a:pt x="3349475" y="1581198"/>
                  <a:pt x="3327131" y="1584113"/>
                </a:cubicBezTo>
                <a:cubicBezTo>
                  <a:pt x="3305757" y="1587027"/>
                  <a:pt x="3285353" y="1588485"/>
                  <a:pt x="3265923" y="1588485"/>
                </a:cubicBezTo>
                <a:cubicBezTo>
                  <a:pt x="3249406" y="1588485"/>
                  <a:pt x="3232161" y="1587513"/>
                  <a:pt x="3214188" y="1585570"/>
                </a:cubicBezTo>
                <a:cubicBezTo>
                  <a:pt x="3196214" y="1583627"/>
                  <a:pt x="3180426" y="1577798"/>
                  <a:pt x="3166825" y="1568082"/>
                </a:cubicBezTo>
                <a:cubicBezTo>
                  <a:pt x="3161967" y="1565167"/>
                  <a:pt x="3157595" y="1548651"/>
                  <a:pt x="3153709" y="1518533"/>
                </a:cubicBezTo>
                <a:cubicBezTo>
                  <a:pt x="3146908" y="1471899"/>
                  <a:pt x="3141564" y="1425264"/>
                  <a:pt x="3137678" y="1378630"/>
                </a:cubicBezTo>
                <a:cubicBezTo>
                  <a:pt x="3133792" y="1331996"/>
                  <a:pt x="3130877" y="1285361"/>
                  <a:pt x="3128935" y="1238727"/>
                </a:cubicBezTo>
                <a:cubicBezTo>
                  <a:pt x="3124076" y="1152259"/>
                  <a:pt x="3120191" y="1066034"/>
                  <a:pt x="3117276" y="980051"/>
                </a:cubicBezTo>
                <a:cubicBezTo>
                  <a:pt x="3114361" y="894069"/>
                  <a:pt x="3112903" y="807844"/>
                  <a:pt x="3112903" y="721376"/>
                </a:cubicBezTo>
                <a:cubicBezTo>
                  <a:pt x="3112903" y="716519"/>
                  <a:pt x="3112903" y="706803"/>
                  <a:pt x="3112903" y="692230"/>
                </a:cubicBezTo>
                <a:cubicBezTo>
                  <a:pt x="3112903" y="677657"/>
                  <a:pt x="3113389" y="662112"/>
                  <a:pt x="3114361" y="645595"/>
                </a:cubicBezTo>
                <a:cubicBezTo>
                  <a:pt x="3115333" y="629079"/>
                  <a:pt x="3116304" y="614020"/>
                  <a:pt x="3117276" y="600418"/>
                </a:cubicBezTo>
                <a:cubicBezTo>
                  <a:pt x="3118247" y="586817"/>
                  <a:pt x="3120191" y="578073"/>
                  <a:pt x="3123105" y="574187"/>
                </a:cubicBezTo>
                <a:cubicBezTo>
                  <a:pt x="3125048" y="566414"/>
                  <a:pt x="3135249" y="560099"/>
                  <a:pt x="3153709" y="555241"/>
                </a:cubicBezTo>
                <a:cubicBezTo>
                  <a:pt x="3172168" y="550384"/>
                  <a:pt x="3193542" y="546497"/>
                  <a:pt x="3217831" y="543583"/>
                </a:cubicBezTo>
                <a:cubicBezTo>
                  <a:pt x="3242119" y="540668"/>
                  <a:pt x="3265679" y="538725"/>
                  <a:pt x="3288511" y="537753"/>
                </a:cubicBezTo>
                <a:cubicBezTo>
                  <a:pt x="3311343" y="536782"/>
                  <a:pt x="3328102" y="536296"/>
                  <a:pt x="3338789" y="536296"/>
                </a:cubicBezTo>
                <a:close/>
                <a:moveTo>
                  <a:pt x="2373269" y="536296"/>
                </a:moveTo>
                <a:cubicBezTo>
                  <a:pt x="2428647" y="536296"/>
                  <a:pt x="2485968" y="543583"/>
                  <a:pt x="2545233" y="558156"/>
                </a:cubicBezTo>
                <a:cubicBezTo>
                  <a:pt x="2604497" y="572729"/>
                  <a:pt x="2658419" y="594103"/>
                  <a:pt x="2706995" y="622278"/>
                </a:cubicBezTo>
                <a:cubicBezTo>
                  <a:pt x="2709910" y="638795"/>
                  <a:pt x="2709425" y="658711"/>
                  <a:pt x="2705538" y="682029"/>
                </a:cubicBezTo>
                <a:cubicBezTo>
                  <a:pt x="2698737" y="720891"/>
                  <a:pt x="2687322" y="761210"/>
                  <a:pt x="2671291" y="802987"/>
                </a:cubicBezTo>
                <a:cubicBezTo>
                  <a:pt x="2655261" y="844763"/>
                  <a:pt x="2631701" y="878767"/>
                  <a:pt x="2600611" y="904999"/>
                </a:cubicBezTo>
                <a:cubicBezTo>
                  <a:pt x="2584095" y="897227"/>
                  <a:pt x="2566121" y="891641"/>
                  <a:pt x="2546690" y="888240"/>
                </a:cubicBezTo>
                <a:cubicBezTo>
                  <a:pt x="2527259" y="884840"/>
                  <a:pt x="2508799" y="883140"/>
                  <a:pt x="2491311" y="883140"/>
                </a:cubicBezTo>
                <a:cubicBezTo>
                  <a:pt x="2476739" y="883140"/>
                  <a:pt x="2460951" y="884354"/>
                  <a:pt x="2443949" y="886783"/>
                </a:cubicBezTo>
                <a:cubicBezTo>
                  <a:pt x="2426947" y="889212"/>
                  <a:pt x="2412616" y="895284"/>
                  <a:pt x="2400958" y="904999"/>
                </a:cubicBezTo>
                <a:cubicBezTo>
                  <a:pt x="2389299" y="916658"/>
                  <a:pt x="2379827" y="931474"/>
                  <a:pt x="2372540" y="949448"/>
                </a:cubicBezTo>
                <a:cubicBezTo>
                  <a:pt x="2365253" y="967421"/>
                  <a:pt x="2359424" y="986852"/>
                  <a:pt x="2355052" y="1007741"/>
                </a:cubicBezTo>
                <a:cubicBezTo>
                  <a:pt x="2350680" y="1028629"/>
                  <a:pt x="2347523" y="1049517"/>
                  <a:pt x="2345579" y="1070406"/>
                </a:cubicBezTo>
                <a:cubicBezTo>
                  <a:pt x="2343636" y="1091294"/>
                  <a:pt x="2342665" y="1109996"/>
                  <a:pt x="2342665" y="1126513"/>
                </a:cubicBezTo>
                <a:cubicBezTo>
                  <a:pt x="2342665" y="1158574"/>
                  <a:pt x="2344608" y="1185049"/>
                  <a:pt x="2348494" y="1205937"/>
                </a:cubicBezTo>
                <a:cubicBezTo>
                  <a:pt x="2352380" y="1226825"/>
                  <a:pt x="2359667" y="1243584"/>
                  <a:pt x="2370354" y="1256215"/>
                </a:cubicBezTo>
                <a:cubicBezTo>
                  <a:pt x="2381041" y="1268845"/>
                  <a:pt x="2395857" y="1277589"/>
                  <a:pt x="2414802" y="1282446"/>
                </a:cubicBezTo>
                <a:cubicBezTo>
                  <a:pt x="2433748" y="1287304"/>
                  <a:pt x="2458765" y="1289733"/>
                  <a:pt x="2489855" y="1289733"/>
                </a:cubicBezTo>
                <a:cubicBezTo>
                  <a:pt x="2535517" y="1289733"/>
                  <a:pt x="2579237" y="1280018"/>
                  <a:pt x="2621013" y="1260587"/>
                </a:cubicBezTo>
                <a:cubicBezTo>
                  <a:pt x="2630729" y="1261558"/>
                  <a:pt x="2638987" y="1266416"/>
                  <a:pt x="2645788" y="1275160"/>
                </a:cubicBezTo>
                <a:cubicBezTo>
                  <a:pt x="2652589" y="1283904"/>
                  <a:pt x="2658419" y="1294105"/>
                  <a:pt x="2663275" y="1305764"/>
                </a:cubicBezTo>
                <a:cubicBezTo>
                  <a:pt x="2668133" y="1317422"/>
                  <a:pt x="2672263" y="1329081"/>
                  <a:pt x="2675663" y="1340739"/>
                </a:cubicBezTo>
                <a:cubicBezTo>
                  <a:pt x="2679063" y="1352398"/>
                  <a:pt x="2681249" y="1362114"/>
                  <a:pt x="2682221" y="1369886"/>
                </a:cubicBezTo>
                <a:cubicBezTo>
                  <a:pt x="2688051" y="1399032"/>
                  <a:pt x="2690479" y="1426722"/>
                  <a:pt x="2689508" y="1452953"/>
                </a:cubicBezTo>
                <a:cubicBezTo>
                  <a:pt x="2687565" y="1481128"/>
                  <a:pt x="2683193" y="1502503"/>
                  <a:pt x="2676392" y="1517076"/>
                </a:cubicBezTo>
                <a:cubicBezTo>
                  <a:pt x="2661818" y="1531649"/>
                  <a:pt x="2641659" y="1543550"/>
                  <a:pt x="2615913" y="1552780"/>
                </a:cubicBezTo>
                <a:cubicBezTo>
                  <a:pt x="2590167" y="1562010"/>
                  <a:pt x="2562963" y="1569297"/>
                  <a:pt x="2534303" y="1574640"/>
                </a:cubicBezTo>
                <a:cubicBezTo>
                  <a:pt x="2505642" y="1579984"/>
                  <a:pt x="2477467" y="1583627"/>
                  <a:pt x="2449778" y="1585570"/>
                </a:cubicBezTo>
                <a:cubicBezTo>
                  <a:pt x="2422089" y="1587513"/>
                  <a:pt x="2398529" y="1588485"/>
                  <a:pt x="2379098" y="1588485"/>
                </a:cubicBezTo>
                <a:cubicBezTo>
                  <a:pt x="2334407" y="1588485"/>
                  <a:pt x="2292144" y="1584841"/>
                  <a:pt x="2252311" y="1577555"/>
                </a:cubicBezTo>
                <a:cubicBezTo>
                  <a:pt x="2212477" y="1570268"/>
                  <a:pt x="2171672" y="1558852"/>
                  <a:pt x="2129895" y="1543308"/>
                </a:cubicBezTo>
                <a:cubicBezTo>
                  <a:pt x="2090062" y="1525820"/>
                  <a:pt x="2056544" y="1500074"/>
                  <a:pt x="2029340" y="1466069"/>
                </a:cubicBezTo>
                <a:cubicBezTo>
                  <a:pt x="2002137" y="1432065"/>
                  <a:pt x="1980277" y="1393932"/>
                  <a:pt x="1963760" y="1351669"/>
                </a:cubicBezTo>
                <a:cubicBezTo>
                  <a:pt x="1947244" y="1309407"/>
                  <a:pt x="1935342" y="1265444"/>
                  <a:pt x="1928056" y="1219781"/>
                </a:cubicBezTo>
                <a:cubicBezTo>
                  <a:pt x="1920769" y="1174119"/>
                  <a:pt x="1917126" y="1131370"/>
                  <a:pt x="1917126" y="1091537"/>
                </a:cubicBezTo>
                <a:cubicBezTo>
                  <a:pt x="1917126" y="1053646"/>
                  <a:pt x="1919069" y="1013084"/>
                  <a:pt x="1922955" y="969850"/>
                </a:cubicBezTo>
                <a:cubicBezTo>
                  <a:pt x="1926842" y="926616"/>
                  <a:pt x="1934128" y="884354"/>
                  <a:pt x="1944815" y="843063"/>
                </a:cubicBezTo>
                <a:cubicBezTo>
                  <a:pt x="1955502" y="801772"/>
                  <a:pt x="1970561" y="762667"/>
                  <a:pt x="1989992" y="725748"/>
                </a:cubicBezTo>
                <a:cubicBezTo>
                  <a:pt x="1999708" y="707289"/>
                  <a:pt x="2010881" y="690165"/>
                  <a:pt x="2023511" y="674378"/>
                </a:cubicBezTo>
                <a:lnTo>
                  <a:pt x="2061656" y="635246"/>
                </a:lnTo>
                <a:lnTo>
                  <a:pt x="2134268" y="592950"/>
                </a:lnTo>
                <a:cubicBezTo>
                  <a:pt x="2159042" y="580684"/>
                  <a:pt x="2184302" y="570300"/>
                  <a:pt x="2210048" y="561799"/>
                </a:cubicBezTo>
                <a:cubicBezTo>
                  <a:pt x="2261540" y="544797"/>
                  <a:pt x="2315947" y="536296"/>
                  <a:pt x="2373269" y="536296"/>
                </a:cubicBezTo>
                <a:close/>
                <a:moveTo>
                  <a:pt x="1421655" y="536296"/>
                </a:moveTo>
                <a:cubicBezTo>
                  <a:pt x="1498407" y="536296"/>
                  <a:pt x="1563501" y="546497"/>
                  <a:pt x="1616936" y="566900"/>
                </a:cubicBezTo>
                <a:cubicBezTo>
                  <a:pt x="1671342" y="587302"/>
                  <a:pt x="1716034" y="615963"/>
                  <a:pt x="1751010" y="652882"/>
                </a:cubicBezTo>
                <a:cubicBezTo>
                  <a:pt x="1786957" y="689801"/>
                  <a:pt x="1812703" y="733521"/>
                  <a:pt x="1828248" y="784041"/>
                </a:cubicBezTo>
                <a:cubicBezTo>
                  <a:pt x="1844765" y="836505"/>
                  <a:pt x="1853023" y="891883"/>
                  <a:pt x="1853023" y="950176"/>
                </a:cubicBezTo>
                <a:cubicBezTo>
                  <a:pt x="1853023" y="998754"/>
                  <a:pt x="1851808" y="1042959"/>
                  <a:pt x="1849379" y="1082793"/>
                </a:cubicBezTo>
                <a:cubicBezTo>
                  <a:pt x="1846950" y="1122627"/>
                  <a:pt x="1843307" y="1159060"/>
                  <a:pt x="1838449" y="1192092"/>
                </a:cubicBezTo>
                <a:cubicBezTo>
                  <a:pt x="1828734" y="1257186"/>
                  <a:pt x="1815618" y="1311107"/>
                  <a:pt x="1799102" y="1353855"/>
                </a:cubicBezTo>
                <a:cubicBezTo>
                  <a:pt x="1782585" y="1396604"/>
                  <a:pt x="1765097" y="1429636"/>
                  <a:pt x="1746638" y="1452953"/>
                </a:cubicBezTo>
                <a:cubicBezTo>
                  <a:pt x="1726235" y="1477242"/>
                  <a:pt x="1708747" y="1495702"/>
                  <a:pt x="1694174" y="1508332"/>
                </a:cubicBezTo>
                <a:cubicBezTo>
                  <a:pt x="1669885" y="1527763"/>
                  <a:pt x="1633452" y="1543308"/>
                  <a:pt x="1584875" y="1554966"/>
                </a:cubicBezTo>
                <a:cubicBezTo>
                  <a:pt x="1535326" y="1566625"/>
                  <a:pt x="1480433" y="1572454"/>
                  <a:pt x="1420197" y="1572454"/>
                </a:cubicBezTo>
                <a:lnTo>
                  <a:pt x="1418740" y="1573911"/>
                </a:lnTo>
                <a:cubicBezTo>
                  <a:pt x="1359475" y="1573911"/>
                  <a:pt x="1305554" y="1568082"/>
                  <a:pt x="1256977" y="1556424"/>
                </a:cubicBezTo>
                <a:cubicBezTo>
                  <a:pt x="1209371" y="1544765"/>
                  <a:pt x="1173423" y="1529220"/>
                  <a:pt x="1149135" y="1509789"/>
                </a:cubicBezTo>
                <a:cubicBezTo>
                  <a:pt x="1134561" y="1497159"/>
                  <a:pt x="1117073" y="1478700"/>
                  <a:pt x="1096671" y="1454411"/>
                </a:cubicBezTo>
                <a:cubicBezTo>
                  <a:pt x="1078211" y="1431094"/>
                  <a:pt x="1060724" y="1398061"/>
                  <a:pt x="1044207" y="1355313"/>
                </a:cubicBezTo>
                <a:cubicBezTo>
                  <a:pt x="1028662" y="1312565"/>
                  <a:pt x="1015546" y="1258643"/>
                  <a:pt x="1004859" y="1193550"/>
                </a:cubicBezTo>
                <a:cubicBezTo>
                  <a:pt x="1000002" y="1160517"/>
                  <a:pt x="996358" y="1123841"/>
                  <a:pt x="993929" y="1083522"/>
                </a:cubicBezTo>
                <a:cubicBezTo>
                  <a:pt x="991501" y="1043202"/>
                  <a:pt x="990286" y="998754"/>
                  <a:pt x="990286" y="950176"/>
                </a:cubicBezTo>
                <a:cubicBezTo>
                  <a:pt x="990286" y="891883"/>
                  <a:pt x="998544" y="836505"/>
                  <a:pt x="1015061" y="784041"/>
                </a:cubicBezTo>
                <a:cubicBezTo>
                  <a:pt x="1030605" y="733521"/>
                  <a:pt x="1056352" y="689801"/>
                  <a:pt x="1092299" y="652882"/>
                </a:cubicBezTo>
                <a:cubicBezTo>
                  <a:pt x="1127275" y="615963"/>
                  <a:pt x="1171966" y="587302"/>
                  <a:pt x="1226373" y="566900"/>
                </a:cubicBezTo>
                <a:cubicBezTo>
                  <a:pt x="1280779" y="546497"/>
                  <a:pt x="1345873" y="536296"/>
                  <a:pt x="1421655" y="536296"/>
                </a:cubicBezTo>
                <a:close/>
                <a:moveTo>
                  <a:pt x="4972136" y="533381"/>
                </a:moveTo>
                <a:cubicBezTo>
                  <a:pt x="4997396" y="533381"/>
                  <a:pt x="5020713" y="533867"/>
                  <a:pt x="5042087" y="534839"/>
                </a:cubicBezTo>
                <a:cubicBezTo>
                  <a:pt x="5063462" y="535810"/>
                  <a:pt x="5083864" y="537268"/>
                  <a:pt x="5103295" y="539211"/>
                </a:cubicBezTo>
                <a:cubicBezTo>
                  <a:pt x="5142157" y="544068"/>
                  <a:pt x="5170818" y="548440"/>
                  <a:pt x="5189277" y="552327"/>
                </a:cubicBezTo>
                <a:cubicBezTo>
                  <a:pt x="5232997" y="563985"/>
                  <a:pt x="5263601" y="583416"/>
                  <a:pt x="5281089" y="610620"/>
                </a:cubicBezTo>
                <a:cubicBezTo>
                  <a:pt x="5298577" y="637823"/>
                  <a:pt x="5307321" y="668427"/>
                  <a:pt x="5307321" y="702431"/>
                </a:cubicBezTo>
                <a:cubicBezTo>
                  <a:pt x="5307321" y="724777"/>
                  <a:pt x="5303435" y="750037"/>
                  <a:pt x="5295661" y="778212"/>
                </a:cubicBezTo>
                <a:cubicBezTo>
                  <a:pt x="5288861" y="804444"/>
                  <a:pt x="5280117" y="827761"/>
                  <a:pt x="5269430" y="848164"/>
                </a:cubicBezTo>
                <a:cubicBezTo>
                  <a:pt x="5258743" y="869538"/>
                  <a:pt x="5248541" y="886540"/>
                  <a:pt x="5238826" y="899170"/>
                </a:cubicBezTo>
                <a:cubicBezTo>
                  <a:pt x="5228139" y="912772"/>
                  <a:pt x="5220367" y="920058"/>
                  <a:pt x="5215509" y="921030"/>
                </a:cubicBezTo>
                <a:cubicBezTo>
                  <a:pt x="5180533" y="901599"/>
                  <a:pt x="5146529" y="888483"/>
                  <a:pt x="5113496" y="881682"/>
                </a:cubicBezTo>
                <a:cubicBezTo>
                  <a:pt x="5082407" y="874881"/>
                  <a:pt x="5051317" y="871481"/>
                  <a:pt x="5020227" y="871481"/>
                </a:cubicBezTo>
                <a:cubicBezTo>
                  <a:pt x="4994967" y="871481"/>
                  <a:pt x="4972136" y="872938"/>
                  <a:pt x="4951733" y="875853"/>
                </a:cubicBezTo>
                <a:cubicBezTo>
                  <a:pt x="4941046" y="877796"/>
                  <a:pt x="4931331" y="879739"/>
                  <a:pt x="4922587" y="881682"/>
                </a:cubicBezTo>
                <a:cubicBezTo>
                  <a:pt x="4913843" y="883625"/>
                  <a:pt x="4905585" y="885568"/>
                  <a:pt x="4897812" y="887511"/>
                </a:cubicBezTo>
                <a:cubicBezTo>
                  <a:pt x="4889069" y="889455"/>
                  <a:pt x="4880810" y="891883"/>
                  <a:pt x="4873038" y="894798"/>
                </a:cubicBezTo>
                <a:cubicBezTo>
                  <a:pt x="4865265" y="897713"/>
                  <a:pt x="4857493" y="900627"/>
                  <a:pt x="4849721" y="903542"/>
                </a:cubicBezTo>
                <a:cubicBezTo>
                  <a:pt x="4848749" y="908400"/>
                  <a:pt x="4848263" y="912772"/>
                  <a:pt x="4848263" y="916658"/>
                </a:cubicBezTo>
                <a:cubicBezTo>
                  <a:pt x="4848263" y="920544"/>
                  <a:pt x="4848263" y="924430"/>
                  <a:pt x="4848263" y="928316"/>
                </a:cubicBezTo>
                <a:lnTo>
                  <a:pt x="4848263" y="948719"/>
                </a:lnTo>
                <a:cubicBezTo>
                  <a:pt x="4848263" y="957463"/>
                  <a:pt x="4848749" y="963292"/>
                  <a:pt x="4849721" y="966207"/>
                </a:cubicBezTo>
                <a:cubicBezTo>
                  <a:pt x="4878867" y="955520"/>
                  <a:pt x="4906556" y="948719"/>
                  <a:pt x="4932788" y="945804"/>
                </a:cubicBezTo>
                <a:cubicBezTo>
                  <a:pt x="4960963" y="942890"/>
                  <a:pt x="4987195" y="941432"/>
                  <a:pt x="5011483" y="941432"/>
                </a:cubicBezTo>
                <a:cubicBezTo>
                  <a:pt x="5057147" y="941432"/>
                  <a:pt x="5093579" y="944833"/>
                  <a:pt x="5120783" y="951634"/>
                </a:cubicBezTo>
                <a:cubicBezTo>
                  <a:pt x="5149929" y="958434"/>
                  <a:pt x="5165960" y="964264"/>
                  <a:pt x="5168875" y="969122"/>
                </a:cubicBezTo>
                <a:cubicBezTo>
                  <a:pt x="5171789" y="973008"/>
                  <a:pt x="5176161" y="986124"/>
                  <a:pt x="5181991" y="1008469"/>
                </a:cubicBezTo>
                <a:cubicBezTo>
                  <a:pt x="5187820" y="1029844"/>
                  <a:pt x="5190734" y="1055104"/>
                  <a:pt x="5190734" y="1084250"/>
                </a:cubicBezTo>
                <a:cubicBezTo>
                  <a:pt x="5190734" y="1100767"/>
                  <a:pt x="5189277" y="1117769"/>
                  <a:pt x="5186363" y="1135257"/>
                </a:cubicBezTo>
                <a:cubicBezTo>
                  <a:pt x="5183448" y="1151773"/>
                  <a:pt x="5178105" y="1168775"/>
                  <a:pt x="5170332" y="1186263"/>
                </a:cubicBezTo>
                <a:cubicBezTo>
                  <a:pt x="5146043" y="1200836"/>
                  <a:pt x="5117383" y="1211037"/>
                  <a:pt x="5084349" y="1216867"/>
                </a:cubicBezTo>
                <a:cubicBezTo>
                  <a:pt x="5052289" y="1222696"/>
                  <a:pt x="5021199" y="1225611"/>
                  <a:pt x="4991081" y="1225611"/>
                </a:cubicBezTo>
                <a:cubicBezTo>
                  <a:pt x="4981365" y="1225611"/>
                  <a:pt x="4971893" y="1225368"/>
                  <a:pt x="4962663" y="1224882"/>
                </a:cubicBezTo>
                <a:cubicBezTo>
                  <a:pt x="4953433" y="1224396"/>
                  <a:pt x="4944447" y="1223668"/>
                  <a:pt x="4935703" y="1222696"/>
                </a:cubicBezTo>
                <a:cubicBezTo>
                  <a:pt x="4916272" y="1220753"/>
                  <a:pt x="4900727" y="1219296"/>
                  <a:pt x="4889069" y="1218324"/>
                </a:cubicBezTo>
                <a:cubicBezTo>
                  <a:pt x="4881296" y="1217353"/>
                  <a:pt x="4873767" y="1216381"/>
                  <a:pt x="4866479" y="1215409"/>
                </a:cubicBezTo>
                <a:cubicBezTo>
                  <a:pt x="4859193" y="1214438"/>
                  <a:pt x="4852149" y="1212981"/>
                  <a:pt x="4845349" y="1211037"/>
                </a:cubicBezTo>
                <a:lnTo>
                  <a:pt x="4845349" y="1228525"/>
                </a:lnTo>
                <a:lnTo>
                  <a:pt x="4845349" y="1244556"/>
                </a:lnTo>
                <a:cubicBezTo>
                  <a:pt x="4845349" y="1247471"/>
                  <a:pt x="4845591" y="1250385"/>
                  <a:pt x="4846077" y="1253300"/>
                </a:cubicBezTo>
                <a:cubicBezTo>
                  <a:pt x="4846563" y="1256215"/>
                  <a:pt x="4847292" y="1259615"/>
                  <a:pt x="4848263" y="1263501"/>
                </a:cubicBezTo>
                <a:cubicBezTo>
                  <a:pt x="4868665" y="1271274"/>
                  <a:pt x="4890526" y="1276617"/>
                  <a:pt x="4913843" y="1279532"/>
                </a:cubicBezTo>
                <a:cubicBezTo>
                  <a:pt x="4939103" y="1282446"/>
                  <a:pt x="4965335" y="1283904"/>
                  <a:pt x="4992538" y="1283904"/>
                </a:cubicBezTo>
                <a:cubicBezTo>
                  <a:pt x="5037229" y="1283904"/>
                  <a:pt x="5079977" y="1279532"/>
                  <a:pt x="5120783" y="1270788"/>
                </a:cubicBezTo>
                <a:cubicBezTo>
                  <a:pt x="5161588" y="1262044"/>
                  <a:pt x="5191707" y="1249414"/>
                  <a:pt x="5211137" y="1232897"/>
                </a:cubicBezTo>
                <a:cubicBezTo>
                  <a:pt x="5232511" y="1263015"/>
                  <a:pt x="5247571" y="1292648"/>
                  <a:pt x="5256314" y="1321794"/>
                </a:cubicBezTo>
                <a:cubicBezTo>
                  <a:pt x="5265058" y="1350941"/>
                  <a:pt x="5269430" y="1377658"/>
                  <a:pt x="5269430" y="1401947"/>
                </a:cubicBezTo>
                <a:cubicBezTo>
                  <a:pt x="5269430" y="1440809"/>
                  <a:pt x="5261172" y="1474328"/>
                  <a:pt x="5244655" y="1502503"/>
                </a:cubicBezTo>
                <a:cubicBezTo>
                  <a:pt x="5229111" y="1529706"/>
                  <a:pt x="5210165" y="1548651"/>
                  <a:pt x="5187820" y="1559338"/>
                </a:cubicBezTo>
                <a:cubicBezTo>
                  <a:pt x="5176161" y="1564196"/>
                  <a:pt x="5150901" y="1569054"/>
                  <a:pt x="5112039" y="1573911"/>
                </a:cubicBezTo>
                <a:cubicBezTo>
                  <a:pt x="5092608" y="1575854"/>
                  <a:pt x="5071963" y="1577312"/>
                  <a:pt x="5050103" y="1578283"/>
                </a:cubicBezTo>
                <a:cubicBezTo>
                  <a:pt x="5028243" y="1579255"/>
                  <a:pt x="5004683" y="1579741"/>
                  <a:pt x="4979422" y="1579741"/>
                </a:cubicBezTo>
                <a:cubicBezTo>
                  <a:pt x="4935703" y="1579741"/>
                  <a:pt x="4890526" y="1578283"/>
                  <a:pt x="4843891" y="1575369"/>
                </a:cubicBezTo>
                <a:cubicBezTo>
                  <a:pt x="4820575" y="1573426"/>
                  <a:pt x="4797985" y="1571240"/>
                  <a:pt x="4776126" y="1568811"/>
                </a:cubicBezTo>
                <a:cubicBezTo>
                  <a:pt x="4754265" y="1566382"/>
                  <a:pt x="4733135" y="1563224"/>
                  <a:pt x="4712732" y="1559338"/>
                </a:cubicBezTo>
                <a:cubicBezTo>
                  <a:pt x="4671927" y="1551566"/>
                  <a:pt x="4636951" y="1542822"/>
                  <a:pt x="4607805" y="1533106"/>
                </a:cubicBezTo>
                <a:cubicBezTo>
                  <a:pt x="4579629" y="1523391"/>
                  <a:pt x="4561657" y="1510275"/>
                  <a:pt x="4553883" y="1493759"/>
                </a:cubicBezTo>
                <a:cubicBezTo>
                  <a:pt x="4545139" y="1474328"/>
                  <a:pt x="4537853" y="1440809"/>
                  <a:pt x="4532024" y="1393203"/>
                </a:cubicBezTo>
                <a:cubicBezTo>
                  <a:pt x="4526195" y="1345597"/>
                  <a:pt x="4521822" y="1290705"/>
                  <a:pt x="4518908" y="1228525"/>
                </a:cubicBezTo>
                <a:cubicBezTo>
                  <a:pt x="4516965" y="1197436"/>
                  <a:pt x="4515751" y="1165618"/>
                  <a:pt x="4515265" y="1133071"/>
                </a:cubicBezTo>
                <a:cubicBezTo>
                  <a:pt x="4514779" y="1100524"/>
                  <a:pt x="4514050" y="1067248"/>
                  <a:pt x="4513079" y="1033244"/>
                </a:cubicBezTo>
                <a:cubicBezTo>
                  <a:pt x="4512107" y="999240"/>
                  <a:pt x="4511621" y="966450"/>
                  <a:pt x="4511621" y="934874"/>
                </a:cubicBezTo>
                <a:cubicBezTo>
                  <a:pt x="4511621" y="903299"/>
                  <a:pt x="4511621" y="872938"/>
                  <a:pt x="4511621" y="843792"/>
                </a:cubicBezTo>
                <a:lnTo>
                  <a:pt x="4511621" y="679114"/>
                </a:lnTo>
                <a:cubicBezTo>
                  <a:pt x="4511621" y="666484"/>
                  <a:pt x="4511621" y="654825"/>
                  <a:pt x="4511621" y="644138"/>
                </a:cubicBezTo>
                <a:cubicBezTo>
                  <a:pt x="4511621" y="633451"/>
                  <a:pt x="4512107" y="623250"/>
                  <a:pt x="4513079" y="613534"/>
                </a:cubicBezTo>
                <a:lnTo>
                  <a:pt x="4513079" y="617906"/>
                </a:lnTo>
                <a:cubicBezTo>
                  <a:pt x="4542225" y="602361"/>
                  <a:pt x="4576229" y="588760"/>
                  <a:pt x="4615091" y="577101"/>
                </a:cubicBezTo>
                <a:cubicBezTo>
                  <a:pt x="4652981" y="565443"/>
                  <a:pt x="4692329" y="556699"/>
                  <a:pt x="4733135" y="550869"/>
                </a:cubicBezTo>
                <a:cubicBezTo>
                  <a:pt x="4773940" y="545040"/>
                  <a:pt x="4814745" y="540668"/>
                  <a:pt x="4855550" y="537753"/>
                </a:cubicBezTo>
                <a:cubicBezTo>
                  <a:pt x="4896355" y="534839"/>
                  <a:pt x="4935217" y="533381"/>
                  <a:pt x="4972136" y="533381"/>
                </a:cubicBezTo>
                <a:close/>
                <a:moveTo>
                  <a:pt x="5693073" y="527552"/>
                </a:moveTo>
                <a:cubicBezTo>
                  <a:pt x="5717362" y="527552"/>
                  <a:pt x="5739707" y="529009"/>
                  <a:pt x="5760111" y="531924"/>
                </a:cubicBezTo>
                <a:cubicBezTo>
                  <a:pt x="5758167" y="581473"/>
                  <a:pt x="5756710" y="630051"/>
                  <a:pt x="5755739" y="677657"/>
                </a:cubicBezTo>
                <a:cubicBezTo>
                  <a:pt x="5754767" y="725263"/>
                  <a:pt x="5754281" y="772868"/>
                  <a:pt x="5754281" y="820474"/>
                </a:cubicBezTo>
                <a:cubicBezTo>
                  <a:pt x="5754281" y="902085"/>
                  <a:pt x="5755253" y="982966"/>
                  <a:pt x="5757196" y="1063119"/>
                </a:cubicBezTo>
                <a:cubicBezTo>
                  <a:pt x="5759139" y="1143272"/>
                  <a:pt x="5765454" y="1223668"/>
                  <a:pt x="5776141" y="1304306"/>
                </a:cubicBezTo>
                <a:cubicBezTo>
                  <a:pt x="5786828" y="1309164"/>
                  <a:pt x="5798001" y="1310621"/>
                  <a:pt x="5809660" y="1308678"/>
                </a:cubicBezTo>
                <a:cubicBezTo>
                  <a:pt x="5822289" y="1306735"/>
                  <a:pt x="5833463" y="1303821"/>
                  <a:pt x="5843178" y="1299934"/>
                </a:cubicBezTo>
                <a:cubicBezTo>
                  <a:pt x="5837349" y="1197922"/>
                  <a:pt x="5832491" y="1096638"/>
                  <a:pt x="5828605" y="996082"/>
                </a:cubicBezTo>
                <a:cubicBezTo>
                  <a:pt x="5824718" y="895527"/>
                  <a:pt x="5822775" y="794243"/>
                  <a:pt x="5822775" y="692230"/>
                </a:cubicBezTo>
                <a:cubicBezTo>
                  <a:pt x="5822775" y="652396"/>
                  <a:pt x="5824233" y="620335"/>
                  <a:pt x="5827147" y="596046"/>
                </a:cubicBezTo>
                <a:cubicBezTo>
                  <a:pt x="5830062" y="570786"/>
                  <a:pt x="5834434" y="556213"/>
                  <a:pt x="5840263" y="552327"/>
                </a:cubicBezTo>
                <a:lnTo>
                  <a:pt x="5847550" y="559613"/>
                </a:lnTo>
                <a:cubicBezTo>
                  <a:pt x="5861151" y="549898"/>
                  <a:pt x="5879854" y="543340"/>
                  <a:pt x="5903657" y="539939"/>
                </a:cubicBezTo>
                <a:cubicBezTo>
                  <a:pt x="5927460" y="536539"/>
                  <a:pt x="5947619" y="534839"/>
                  <a:pt x="5964136" y="534839"/>
                </a:cubicBezTo>
                <a:cubicBezTo>
                  <a:pt x="5973851" y="534839"/>
                  <a:pt x="5991339" y="535325"/>
                  <a:pt x="6016599" y="536296"/>
                </a:cubicBezTo>
                <a:cubicBezTo>
                  <a:pt x="6041860" y="537268"/>
                  <a:pt x="6068577" y="538725"/>
                  <a:pt x="6096753" y="540668"/>
                </a:cubicBezTo>
                <a:cubicBezTo>
                  <a:pt x="6124928" y="542611"/>
                  <a:pt x="6150916" y="545040"/>
                  <a:pt x="6174720" y="547955"/>
                </a:cubicBezTo>
                <a:cubicBezTo>
                  <a:pt x="6198523" y="550869"/>
                  <a:pt x="6213825" y="554756"/>
                  <a:pt x="6220625" y="559613"/>
                </a:cubicBezTo>
                <a:cubicBezTo>
                  <a:pt x="6222568" y="565443"/>
                  <a:pt x="6223540" y="582445"/>
                  <a:pt x="6223540" y="610620"/>
                </a:cubicBezTo>
                <a:cubicBezTo>
                  <a:pt x="6223540" y="625193"/>
                  <a:pt x="6223540" y="641952"/>
                  <a:pt x="6223540" y="660897"/>
                </a:cubicBezTo>
                <a:cubicBezTo>
                  <a:pt x="6223540" y="679843"/>
                  <a:pt x="6223054" y="700488"/>
                  <a:pt x="6222082" y="722834"/>
                </a:cubicBezTo>
                <a:cubicBezTo>
                  <a:pt x="6221111" y="767525"/>
                  <a:pt x="6219654" y="818531"/>
                  <a:pt x="6217710" y="875853"/>
                </a:cubicBezTo>
                <a:cubicBezTo>
                  <a:pt x="6216739" y="904028"/>
                  <a:pt x="6215767" y="932446"/>
                  <a:pt x="6214796" y="961106"/>
                </a:cubicBezTo>
                <a:cubicBezTo>
                  <a:pt x="6213825" y="989767"/>
                  <a:pt x="6212367" y="1018671"/>
                  <a:pt x="6210424" y="1047817"/>
                </a:cubicBezTo>
                <a:cubicBezTo>
                  <a:pt x="6208481" y="1076964"/>
                  <a:pt x="6207023" y="1106110"/>
                  <a:pt x="6206052" y="1135257"/>
                </a:cubicBezTo>
                <a:cubicBezTo>
                  <a:pt x="6205080" y="1164403"/>
                  <a:pt x="6203624" y="1193064"/>
                  <a:pt x="6201680" y="1221239"/>
                </a:cubicBezTo>
                <a:cubicBezTo>
                  <a:pt x="6198765" y="1275646"/>
                  <a:pt x="6195851" y="1327138"/>
                  <a:pt x="6192936" y="1375715"/>
                </a:cubicBezTo>
                <a:cubicBezTo>
                  <a:pt x="6190021" y="1421378"/>
                  <a:pt x="6187107" y="1459754"/>
                  <a:pt x="6184192" y="1490844"/>
                </a:cubicBezTo>
                <a:cubicBezTo>
                  <a:pt x="6182249" y="1506389"/>
                  <a:pt x="6181035" y="1518776"/>
                  <a:pt x="6180549" y="1528006"/>
                </a:cubicBezTo>
                <a:cubicBezTo>
                  <a:pt x="6180063" y="1537235"/>
                  <a:pt x="6179334" y="1543793"/>
                  <a:pt x="6178363" y="1547680"/>
                </a:cubicBezTo>
                <a:cubicBezTo>
                  <a:pt x="6172534" y="1554480"/>
                  <a:pt x="6163547" y="1560067"/>
                  <a:pt x="6151402" y="1564439"/>
                </a:cubicBezTo>
                <a:cubicBezTo>
                  <a:pt x="6139258" y="1568811"/>
                  <a:pt x="6125656" y="1572211"/>
                  <a:pt x="6110597" y="1574640"/>
                </a:cubicBezTo>
                <a:cubicBezTo>
                  <a:pt x="6095538" y="1577069"/>
                  <a:pt x="6080722" y="1578769"/>
                  <a:pt x="6066149" y="1579741"/>
                </a:cubicBezTo>
                <a:cubicBezTo>
                  <a:pt x="6051575" y="1580712"/>
                  <a:pt x="6039431" y="1581198"/>
                  <a:pt x="6029715" y="1581198"/>
                </a:cubicBezTo>
                <a:cubicBezTo>
                  <a:pt x="6004455" y="1581198"/>
                  <a:pt x="5978467" y="1579255"/>
                  <a:pt x="5951749" y="1575369"/>
                </a:cubicBezTo>
                <a:cubicBezTo>
                  <a:pt x="5925031" y="1571483"/>
                  <a:pt x="5899527" y="1564682"/>
                  <a:pt x="5875239" y="1554966"/>
                </a:cubicBezTo>
                <a:cubicBezTo>
                  <a:pt x="5874267" y="1553023"/>
                  <a:pt x="5872810" y="1548651"/>
                  <a:pt x="5870867" y="1541850"/>
                </a:cubicBezTo>
                <a:lnTo>
                  <a:pt x="5866495" y="1519990"/>
                </a:lnTo>
                <a:cubicBezTo>
                  <a:pt x="5855808" y="1523877"/>
                  <a:pt x="5844149" y="1528006"/>
                  <a:pt x="5831519" y="1532378"/>
                </a:cubicBezTo>
                <a:cubicBezTo>
                  <a:pt x="5818889" y="1536750"/>
                  <a:pt x="5805773" y="1541850"/>
                  <a:pt x="5792172" y="1547680"/>
                </a:cubicBezTo>
                <a:cubicBezTo>
                  <a:pt x="5738736" y="1570025"/>
                  <a:pt x="5683358" y="1581198"/>
                  <a:pt x="5626037" y="1581198"/>
                </a:cubicBezTo>
                <a:cubicBezTo>
                  <a:pt x="5587175" y="1581198"/>
                  <a:pt x="5553413" y="1574397"/>
                  <a:pt x="5524753" y="1560796"/>
                </a:cubicBezTo>
                <a:cubicBezTo>
                  <a:pt x="5496092" y="1547194"/>
                  <a:pt x="5473503" y="1521933"/>
                  <a:pt x="5456987" y="1485015"/>
                </a:cubicBezTo>
                <a:cubicBezTo>
                  <a:pt x="5441442" y="1449067"/>
                  <a:pt x="5428326" y="1409477"/>
                  <a:pt x="5417639" y="1366243"/>
                </a:cubicBezTo>
                <a:cubicBezTo>
                  <a:pt x="5406952" y="1323009"/>
                  <a:pt x="5398451" y="1278803"/>
                  <a:pt x="5392136" y="1233626"/>
                </a:cubicBezTo>
                <a:cubicBezTo>
                  <a:pt x="5385821" y="1188449"/>
                  <a:pt x="5381205" y="1143272"/>
                  <a:pt x="5378291" y="1098095"/>
                </a:cubicBezTo>
                <a:cubicBezTo>
                  <a:pt x="5375377" y="1052918"/>
                  <a:pt x="5372947" y="1010412"/>
                  <a:pt x="5371005" y="970579"/>
                </a:cubicBezTo>
                <a:cubicBezTo>
                  <a:pt x="5369061" y="936575"/>
                  <a:pt x="5368091" y="903299"/>
                  <a:pt x="5368091" y="870752"/>
                </a:cubicBezTo>
                <a:cubicBezTo>
                  <a:pt x="5368091" y="838205"/>
                  <a:pt x="5368575" y="805901"/>
                  <a:pt x="5369547" y="773840"/>
                </a:cubicBezTo>
                <a:cubicBezTo>
                  <a:pt x="5370519" y="741779"/>
                  <a:pt x="5371976" y="711175"/>
                  <a:pt x="5373919" y="682029"/>
                </a:cubicBezTo>
                <a:cubicBezTo>
                  <a:pt x="5375863" y="652882"/>
                  <a:pt x="5378291" y="625193"/>
                  <a:pt x="5381205" y="598961"/>
                </a:cubicBezTo>
                <a:cubicBezTo>
                  <a:pt x="5389950" y="588274"/>
                  <a:pt x="5407923" y="578558"/>
                  <a:pt x="5435127" y="569815"/>
                </a:cubicBezTo>
                <a:cubicBezTo>
                  <a:pt x="5462331" y="561071"/>
                  <a:pt x="5491963" y="553541"/>
                  <a:pt x="5524024" y="547226"/>
                </a:cubicBezTo>
                <a:cubicBezTo>
                  <a:pt x="5556085" y="540911"/>
                  <a:pt x="5587903" y="536053"/>
                  <a:pt x="5619479" y="532653"/>
                </a:cubicBezTo>
                <a:cubicBezTo>
                  <a:pt x="5651054" y="529252"/>
                  <a:pt x="5675585" y="527552"/>
                  <a:pt x="5693073" y="527552"/>
                </a:cubicBezTo>
                <a:close/>
                <a:moveTo>
                  <a:pt x="4891983" y="246288"/>
                </a:moveTo>
                <a:cubicBezTo>
                  <a:pt x="4898784" y="247260"/>
                  <a:pt x="4909471" y="251632"/>
                  <a:pt x="4924044" y="259404"/>
                </a:cubicBezTo>
                <a:cubicBezTo>
                  <a:pt x="4930845" y="263290"/>
                  <a:pt x="4937889" y="267177"/>
                  <a:pt x="4945175" y="271063"/>
                </a:cubicBezTo>
                <a:cubicBezTo>
                  <a:pt x="4952461" y="274949"/>
                  <a:pt x="4959991" y="279321"/>
                  <a:pt x="4967763" y="284179"/>
                </a:cubicBezTo>
                <a:cubicBezTo>
                  <a:pt x="4975535" y="289037"/>
                  <a:pt x="4983795" y="294380"/>
                  <a:pt x="4992538" y="300209"/>
                </a:cubicBezTo>
                <a:cubicBezTo>
                  <a:pt x="5001283" y="306039"/>
                  <a:pt x="5010026" y="312354"/>
                  <a:pt x="5018771" y="319155"/>
                </a:cubicBezTo>
                <a:cubicBezTo>
                  <a:pt x="5027514" y="324984"/>
                  <a:pt x="5035772" y="330570"/>
                  <a:pt x="5043545" y="335914"/>
                </a:cubicBezTo>
                <a:cubicBezTo>
                  <a:pt x="5051317" y="341257"/>
                  <a:pt x="5058604" y="346358"/>
                  <a:pt x="5065405" y="351216"/>
                </a:cubicBezTo>
                <a:cubicBezTo>
                  <a:pt x="5072205" y="356074"/>
                  <a:pt x="5078520" y="360931"/>
                  <a:pt x="5084349" y="365789"/>
                </a:cubicBezTo>
                <a:cubicBezTo>
                  <a:pt x="5090179" y="370647"/>
                  <a:pt x="5095523" y="375505"/>
                  <a:pt x="5100381" y="380362"/>
                </a:cubicBezTo>
                <a:cubicBezTo>
                  <a:pt x="5110096" y="388135"/>
                  <a:pt x="5114953" y="393478"/>
                  <a:pt x="5114953" y="396393"/>
                </a:cubicBezTo>
                <a:cubicBezTo>
                  <a:pt x="5113982" y="401251"/>
                  <a:pt x="5109610" y="410480"/>
                  <a:pt x="5101837" y="424082"/>
                </a:cubicBezTo>
                <a:cubicBezTo>
                  <a:pt x="5097951" y="429911"/>
                  <a:pt x="5093093" y="435741"/>
                  <a:pt x="5087265" y="441570"/>
                </a:cubicBezTo>
                <a:cubicBezTo>
                  <a:pt x="5081435" y="447399"/>
                  <a:pt x="5075606" y="453229"/>
                  <a:pt x="5069777" y="459058"/>
                </a:cubicBezTo>
                <a:cubicBezTo>
                  <a:pt x="5058118" y="471688"/>
                  <a:pt x="5046459" y="481889"/>
                  <a:pt x="5034801" y="489662"/>
                </a:cubicBezTo>
                <a:cubicBezTo>
                  <a:pt x="5023142" y="497434"/>
                  <a:pt x="5012941" y="501320"/>
                  <a:pt x="5004197" y="501320"/>
                </a:cubicBezTo>
                <a:cubicBezTo>
                  <a:pt x="5000311" y="500349"/>
                  <a:pt x="4996181" y="499134"/>
                  <a:pt x="4991809" y="497677"/>
                </a:cubicBezTo>
                <a:cubicBezTo>
                  <a:pt x="4987437" y="496220"/>
                  <a:pt x="4981851" y="493548"/>
                  <a:pt x="4975051" y="489662"/>
                </a:cubicBezTo>
                <a:cubicBezTo>
                  <a:pt x="4969221" y="486747"/>
                  <a:pt x="4963391" y="483347"/>
                  <a:pt x="4957563" y="479460"/>
                </a:cubicBezTo>
                <a:cubicBezTo>
                  <a:pt x="4951733" y="475574"/>
                  <a:pt x="4945904" y="472174"/>
                  <a:pt x="4940075" y="469259"/>
                </a:cubicBezTo>
                <a:cubicBezTo>
                  <a:pt x="4932303" y="464402"/>
                  <a:pt x="4924530" y="460029"/>
                  <a:pt x="4916757" y="456143"/>
                </a:cubicBezTo>
                <a:cubicBezTo>
                  <a:pt x="4908985" y="452257"/>
                  <a:pt x="4901213" y="447885"/>
                  <a:pt x="4893440" y="443027"/>
                </a:cubicBezTo>
                <a:cubicBezTo>
                  <a:pt x="4885668" y="448857"/>
                  <a:pt x="4877653" y="454200"/>
                  <a:pt x="4869395" y="459058"/>
                </a:cubicBezTo>
                <a:cubicBezTo>
                  <a:pt x="4861137" y="463916"/>
                  <a:pt x="4853121" y="468773"/>
                  <a:pt x="4845349" y="473631"/>
                </a:cubicBezTo>
                <a:cubicBezTo>
                  <a:pt x="4839519" y="478489"/>
                  <a:pt x="4833689" y="482375"/>
                  <a:pt x="4827861" y="485290"/>
                </a:cubicBezTo>
                <a:cubicBezTo>
                  <a:pt x="4822031" y="488204"/>
                  <a:pt x="4815717" y="491605"/>
                  <a:pt x="4808915" y="495491"/>
                </a:cubicBezTo>
                <a:cubicBezTo>
                  <a:pt x="4797257" y="501320"/>
                  <a:pt x="4789485" y="504235"/>
                  <a:pt x="4785599" y="504235"/>
                </a:cubicBezTo>
                <a:cubicBezTo>
                  <a:pt x="4776855" y="504235"/>
                  <a:pt x="4765681" y="500349"/>
                  <a:pt x="4752079" y="492576"/>
                </a:cubicBezTo>
                <a:cubicBezTo>
                  <a:pt x="4746251" y="488690"/>
                  <a:pt x="4740421" y="484075"/>
                  <a:pt x="4734591" y="478732"/>
                </a:cubicBezTo>
                <a:cubicBezTo>
                  <a:pt x="4728763" y="473388"/>
                  <a:pt x="4722933" y="468288"/>
                  <a:pt x="4717104" y="463430"/>
                </a:cubicBezTo>
                <a:cubicBezTo>
                  <a:pt x="4705445" y="452743"/>
                  <a:pt x="4695730" y="441570"/>
                  <a:pt x="4687957" y="429911"/>
                </a:cubicBezTo>
                <a:cubicBezTo>
                  <a:pt x="4680185" y="418253"/>
                  <a:pt x="4676299" y="407566"/>
                  <a:pt x="4676299" y="397850"/>
                </a:cubicBezTo>
                <a:lnTo>
                  <a:pt x="4670469" y="396393"/>
                </a:lnTo>
                <a:cubicBezTo>
                  <a:pt x="4686015" y="384734"/>
                  <a:pt x="4700588" y="373561"/>
                  <a:pt x="4714189" y="362874"/>
                </a:cubicBezTo>
                <a:cubicBezTo>
                  <a:pt x="4727791" y="352187"/>
                  <a:pt x="4741879" y="341986"/>
                  <a:pt x="4756452" y="332271"/>
                </a:cubicBezTo>
                <a:cubicBezTo>
                  <a:pt x="4767139" y="323527"/>
                  <a:pt x="4778555" y="315026"/>
                  <a:pt x="4790699" y="306767"/>
                </a:cubicBezTo>
                <a:cubicBezTo>
                  <a:pt x="4802843" y="298509"/>
                  <a:pt x="4815717" y="290494"/>
                  <a:pt x="4829318" y="282721"/>
                </a:cubicBezTo>
                <a:cubicBezTo>
                  <a:pt x="4841948" y="274949"/>
                  <a:pt x="4853607" y="268148"/>
                  <a:pt x="4864293" y="262319"/>
                </a:cubicBezTo>
                <a:cubicBezTo>
                  <a:pt x="4874981" y="256490"/>
                  <a:pt x="4884211" y="251146"/>
                  <a:pt x="4891983" y="246288"/>
                </a:cubicBezTo>
                <a:close/>
                <a:moveTo>
                  <a:pt x="5139728" y="0"/>
                </a:moveTo>
                <a:cubicBezTo>
                  <a:pt x="5144586" y="0"/>
                  <a:pt x="5151144" y="243"/>
                  <a:pt x="5159402" y="729"/>
                </a:cubicBezTo>
                <a:cubicBezTo>
                  <a:pt x="5167660" y="1215"/>
                  <a:pt x="5172275" y="1457"/>
                  <a:pt x="5173247" y="1457"/>
                </a:cubicBezTo>
                <a:cubicBezTo>
                  <a:pt x="5179075" y="7287"/>
                  <a:pt x="5184177" y="13359"/>
                  <a:pt x="5188549" y="19674"/>
                </a:cubicBezTo>
                <a:cubicBezTo>
                  <a:pt x="5192920" y="25989"/>
                  <a:pt x="5197535" y="32061"/>
                  <a:pt x="5202393" y="37891"/>
                </a:cubicBezTo>
                <a:cubicBezTo>
                  <a:pt x="5207251" y="45663"/>
                  <a:pt x="5211137" y="54164"/>
                  <a:pt x="5214051" y="63394"/>
                </a:cubicBezTo>
                <a:cubicBezTo>
                  <a:pt x="5216967" y="72623"/>
                  <a:pt x="5219395" y="81125"/>
                  <a:pt x="5221338" y="88897"/>
                </a:cubicBezTo>
                <a:cubicBezTo>
                  <a:pt x="5223281" y="94726"/>
                  <a:pt x="5225710" y="102499"/>
                  <a:pt x="5228625" y="112214"/>
                </a:cubicBezTo>
                <a:cubicBezTo>
                  <a:pt x="5231539" y="121930"/>
                  <a:pt x="5233483" y="130674"/>
                  <a:pt x="5234454" y="138446"/>
                </a:cubicBezTo>
                <a:cubicBezTo>
                  <a:pt x="5235425" y="145247"/>
                  <a:pt x="5235425" y="153019"/>
                  <a:pt x="5234454" y="161763"/>
                </a:cubicBezTo>
                <a:cubicBezTo>
                  <a:pt x="5233483" y="170507"/>
                  <a:pt x="5233483" y="177794"/>
                  <a:pt x="5234454" y="183623"/>
                </a:cubicBezTo>
                <a:cubicBezTo>
                  <a:pt x="5229597" y="189453"/>
                  <a:pt x="5222795" y="194796"/>
                  <a:pt x="5214051" y="199654"/>
                </a:cubicBezTo>
                <a:cubicBezTo>
                  <a:pt x="5205308" y="204512"/>
                  <a:pt x="5198507" y="208884"/>
                  <a:pt x="5193649" y="212770"/>
                </a:cubicBezTo>
                <a:cubicBezTo>
                  <a:pt x="5188791" y="215685"/>
                  <a:pt x="5184419" y="219328"/>
                  <a:pt x="5180533" y="223700"/>
                </a:cubicBezTo>
                <a:cubicBezTo>
                  <a:pt x="5176647" y="228072"/>
                  <a:pt x="5173247" y="231229"/>
                  <a:pt x="5170332" y="233172"/>
                </a:cubicBezTo>
                <a:cubicBezTo>
                  <a:pt x="5168389" y="235115"/>
                  <a:pt x="5166446" y="236573"/>
                  <a:pt x="5164503" y="237544"/>
                </a:cubicBezTo>
                <a:cubicBezTo>
                  <a:pt x="5160617" y="241431"/>
                  <a:pt x="5158673" y="243859"/>
                  <a:pt x="5158673" y="244831"/>
                </a:cubicBezTo>
                <a:lnTo>
                  <a:pt x="5158673" y="271063"/>
                </a:lnTo>
                <a:lnTo>
                  <a:pt x="5158673" y="279807"/>
                </a:lnTo>
                <a:cubicBezTo>
                  <a:pt x="5157701" y="286608"/>
                  <a:pt x="5156731" y="290494"/>
                  <a:pt x="5155759" y="291465"/>
                </a:cubicBezTo>
                <a:cubicBezTo>
                  <a:pt x="5152844" y="291465"/>
                  <a:pt x="5149929" y="291951"/>
                  <a:pt x="5147015" y="292923"/>
                </a:cubicBezTo>
                <a:cubicBezTo>
                  <a:pt x="5143129" y="292923"/>
                  <a:pt x="5137057" y="293652"/>
                  <a:pt x="5128798" y="295109"/>
                </a:cubicBezTo>
                <a:cubicBezTo>
                  <a:pt x="5120539" y="296566"/>
                  <a:pt x="5113982" y="297295"/>
                  <a:pt x="5109124" y="297295"/>
                </a:cubicBezTo>
                <a:cubicBezTo>
                  <a:pt x="5104267" y="297295"/>
                  <a:pt x="5100137" y="297538"/>
                  <a:pt x="5096737" y="298024"/>
                </a:cubicBezTo>
                <a:cubicBezTo>
                  <a:pt x="5093337" y="298509"/>
                  <a:pt x="5089208" y="298752"/>
                  <a:pt x="5084349" y="298752"/>
                </a:cubicBezTo>
                <a:lnTo>
                  <a:pt x="5058118" y="298752"/>
                </a:lnTo>
                <a:cubicBezTo>
                  <a:pt x="5053260" y="298752"/>
                  <a:pt x="5049617" y="298509"/>
                  <a:pt x="5047188" y="298024"/>
                </a:cubicBezTo>
                <a:cubicBezTo>
                  <a:pt x="5044759" y="297538"/>
                  <a:pt x="5042573" y="297295"/>
                  <a:pt x="5040630" y="297295"/>
                </a:cubicBezTo>
                <a:cubicBezTo>
                  <a:pt x="5033829" y="296323"/>
                  <a:pt x="5030429" y="294866"/>
                  <a:pt x="5030429" y="292923"/>
                </a:cubicBezTo>
                <a:cubicBezTo>
                  <a:pt x="5030429" y="290980"/>
                  <a:pt x="5030429" y="288551"/>
                  <a:pt x="5030429" y="285636"/>
                </a:cubicBezTo>
                <a:cubicBezTo>
                  <a:pt x="5030429" y="282721"/>
                  <a:pt x="5029943" y="278835"/>
                  <a:pt x="5028971" y="273977"/>
                </a:cubicBezTo>
                <a:cubicBezTo>
                  <a:pt x="5028971" y="269120"/>
                  <a:pt x="5028971" y="266934"/>
                  <a:pt x="5028971" y="267419"/>
                </a:cubicBezTo>
                <a:cubicBezTo>
                  <a:pt x="5028971" y="267905"/>
                  <a:pt x="5028486" y="265719"/>
                  <a:pt x="5027514" y="260862"/>
                </a:cubicBezTo>
                <a:lnTo>
                  <a:pt x="5027514" y="231715"/>
                </a:lnTo>
                <a:cubicBezTo>
                  <a:pt x="5027514" y="226857"/>
                  <a:pt x="5027514" y="222728"/>
                  <a:pt x="5027514" y="219328"/>
                </a:cubicBezTo>
                <a:cubicBezTo>
                  <a:pt x="5027514" y="215927"/>
                  <a:pt x="5028000" y="213256"/>
                  <a:pt x="5028971" y="211313"/>
                </a:cubicBezTo>
                <a:cubicBezTo>
                  <a:pt x="5028971" y="208398"/>
                  <a:pt x="5033343" y="204997"/>
                  <a:pt x="5042087" y="201111"/>
                </a:cubicBezTo>
                <a:cubicBezTo>
                  <a:pt x="5047917" y="194310"/>
                  <a:pt x="5056175" y="187024"/>
                  <a:pt x="5066861" y="179251"/>
                </a:cubicBezTo>
                <a:cubicBezTo>
                  <a:pt x="5071719" y="176337"/>
                  <a:pt x="5076092" y="173179"/>
                  <a:pt x="5079977" y="169779"/>
                </a:cubicBezTo>
                <a:cubicBezTo>
                  <a:pt x="5083864" y="166378"/>
                  <a:pt x="5087751" y="163706"/>
                  <a:pt x="5091636" y="161763"/>
                </a:cubicBezTo>
                <a:cubicBezTo>
                  <a:pt x="5094551" y="159820"/>
                  <a:pt x="5097465" y="158363"/>
                  <a:pt x="5100381" y="157391"/>
                </a:cubicBezTo>
                <a:cubicBezTo>
                  <a:pt x="5103295" y="156420"/>
                  <a:pt x="5105239" y="154963"/>
                  <a:pt x="5106209" y="153019"/>
                </a:cubicBezTo>
                <a:lnTo>
                  <a:pt x="5098923" y="134074"/>
                </a:lnTo>
                <a:cubicBezTo>
                  <a:pt x="5096980" y="134074"/>
                  <a:pt x="5091151" y="136503"/>
                  <a:pt x="5081435" y="141361"/>
                </a:cubicBezTo>
                <a:cubicBezTo>
                  <a:pt x="5076577" y="145247"/>
                  <a:pt x="5072205" y="148405"/>
                  <a:pt x="5068319" y="150834"/>
                </a:cubicBezTo>
                <a:cubicBezTo>
                  <a:pt x="5064433" y="153262"/>
                  <a:pt x="5060061" y="156420"/>
                  <a:pt x="5055203" y="160306"/>
                </a:cubicBezTo>
                <a:cubicBezTo>
                  <a:pt x="5045488" y="166135"/>
                  <a:pt x="5035287" y="172451"/>
                  <a:pt x="5024599" y="179251"/>
                </a:cubicBezTo>
                <a:cubicBezTo>
                  <a:pt x="5020713" y="183138"/>
                  <a:pt x="5017070" y="186538"/>
                  <a:pt x="5013669" y="189453"/>
                </a:cubicBezTo>
                <a:cubicBezTo>
                  <a:pt x="5010269" y="192367"/>
                  <a:pt x="5007597" y="195282"/>
                  <a:pt x="5005654" y="198197"/>
                </a:cubicBezTo>
                <a:lnTo>
                  <a:pt x="5004197" y="202569"/>
                </a:lnTo>
                <a:cubicBezTo>
                  <a:pt x="5002254" y="202569"/>
                  <a:pt x="4997882" y="199654"/>
                  <a:pt x="4991081" y="193825"/>
                </a:cubicBezTo>
                <a:cubicBezTo>
                  <a:pt x="4988167" y="189938"/>
                  <a:pt x="4985009" y="185566"/>
                  <a:pt x="4981608" y="180709"/>
                </a:cubicBezTo>
                <a:cubicBezTo>
                  <a:pt x="4978208" y="175851"/>
                  <a:pt x="4974079" y="170993"/>
                  <a:pt x="4969221" y="166135"/>
                </a:cubicBezTo>
                <a:cubicBezTo>
                  <a:pt x="4966307" y="161278"/>
                  <a:pt x="4963149" y="155448"/>
                  <a:pt x="4959749" y="148647"/>
                </a:cubicBezTo>
                <a:cubicBezTo>
                  <a:pt x="4956348" y="141847"/>
                  <a:pt x="4952705" y="134560"/>
                  <a:pt x="4948819" y="126787"/>
                </a:cubicBezTo>
                <a:cubicBezTo>
                  <a:pt x="4945904" y="119015"/>
                  <a:pt x="4943961" y="109785"/>
                  <a:pt x="4942989" y="99098"/>
                </a:cubicBezTo>
                <a:cubicBezTo>
                  <a:pt x="4942017" y="88411"/>
                  <a:pt x="4941046" y="79181"/>
                  <a:pt x="4940075" y="71409"/>
                </a:cubicBezTo>
                <a:cubicBezTo>
                  <a:pt x="4942017" y="67523"/>
                  <a:pt x="4944933" y="63151"/>
                  <a:pt x="4948819" y="58293"/>
                </a:cubicBezTo>
                <a:cubicBezTo>
                  <a:pt x="4952705" y="53435"/>
                  <a:pt x="4957563" y="49549"/>
                  <a:pt x="4963391" y="46635"/>
                </a:cubicBezTo>
                <a:cubicBezTo>
                  <a:pt x="4969221" y="41777"/>
                  <a:pt x="4975779" y="38133"/>
                  <a:pt x="4983065" y="35705"/>
                </a:cubicBezTo>
                <a:cubicBezTo>
                  <a:pt x="4990353" y="33276"/>
                  <a:pt x="4997882" y="30118"/>
                  <a:pt x="5005654" y="26232"/>
                </a:cubicBezTo>
                <a:cubicBezTo>
                  <a:pt x="5013427" y="24289"/>
                  <a:pt x="5021199" y="22103"/>
                  <a:pt x="5028971" y="19674"/>
                </a:cubicBezTo>
                <a:cubicBezTo>
                  <a:pt x="5036743" y="17245"/>
                  <a:pt x="5045488" y="15059"/>
                  <a:pt x="5055203" y="13116"/>
                </a:cubicBezTo>
                <a:cubicBezTo>
                  <a:pt x="5062975" y="10201"/>
                  <a:pt x="5070748" y="8258"/>
                  <a:pt x="5078520" y="7287"/>
                </a:cubicBezTo>
                <a:cubicBezTo>
                  <a:pt x="5086293" y="6315"/>
                  <a:pt x="5093579" y="4858"/>
                  <a:pt x="5100381" y="2915"/>
                </a:cubicBezTo>
                <a:cubicBezTo>
                  <a:pt x="5108153" y="1943"/>
                  <a:pt x="5115439" y="1215"/>
                  <a:pt x="5122240" y="729"/>
                </a:cubicBezTo>
                <a:cubicBezTo>
                  <a:pt x="5129041" y="243"/>
                  <a:pt x="5134870" y="0"/>
                  <a:pt x="5139728"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708538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19" y="5634706"/>
            <a:ext cx="1014781" cy="1035113"/>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4718989"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vi-VN" sz="3600" b="1">
                <a:ln w="0"/>
              </a:rPr>
              <a:t>GIẢI NGHĨA TỪ</a:t>
            </a:r>
          </a:p>
        </p:txBody>
      </p:sp>
      <p:grpSp>
        <p:nvGrpSpPr>
          <p:cNvPr id="9" name="Nhóm 8">
            <a:extLst>
              <a:ext uri="{FF2B5EF4-FFF2-40B4-BE49-F238E27FC236}">
                <a16:creationId xmlns:a16="http://schemas.microsoft.com/office/drawing/2014/main" id="{4AADDCDC-75B6-27EE-8344-D2240E88BE6E}"/>
              </a:ext>
            </a:extLst>
          </p:cNvPr>
          <p:cNvGrpSpPr/>
          <p:nvPr/>
        </p:nvGrpSpPr>
        <p:grpSpPr>
          <a:xfrm>
            <a:off x="1168400" y="1517383"/>
            <a:ext cx="4399442" cy="2031972"/>
            <a:chOff x="5486400" y="2247943"/>
            <a:chExt cx="6599163" cy="3047958"/>
          </a:xfrm>
        </p:grpSpPr>
        <p:sp>
          <p:nvSpPr>
            <p:cNvPr id="7" name="Freeform 6">
              <a:extLst>
                <a:ext uri="{FF2B5EF4-FFF2-40B4-BE49-F238E27FC236}">
                  <a16:creationId xmlns:a16="http://schemas.microsoft.com/office/drawing/2014/main" id="{4EB12338-BBA3-A696-C4DA-671998D1539A}"/>
                </a:ext>
              </a:extLst>
            </p:cNvPr>
            <p:cNvSpPr/>
            <p:nvPr/>
          </p:nvSpPr>
          <p:spPr>
            <a:xfrm>
              <a:off x="5486400" y="2247943"/>
              <a:ext cx="6599163" cy="3047958"/>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 name="Hình chữ nhật 7">
              <a:extLst>
                <a:ext uri="{FF2B5EF4-FFF2-40B4-BE49-F238E27FC236}">
                  <a16:creationId xmlns:a16="http://schemas.microsoft.com/office/drawing/2014/main" id="{CC640D49-5618-13F9-4FFE-748D034A52A6}"/>
                </a:ext>
              </a:extLst>
            </p:cNvPr>
            <p:cNvSpPr/>
            <p:nvPr/>
          </p:nvSpPr>
          <p:spPr>
            <a:xfrm>
              <a:off x="6815066" y="3151828"/>
              <a:ext cx="4070345" cy="923330"/>
            </a:xfrm>
            <a:prstGeom prst="rect">
              <a:avLst/>
            </a:prstGeom>
            <a:noFill/>
          </p:spPr>
          <p:txBody>
            <a:bodyPr wrap="none" lIns="60960" tIns="30480" rIns="60960" bIns="30480">
              <a:spAutoFit/>
            </a:bodyPr>
            <a:lstStyle/>
            <a:p>
              <a:pPr algn="ctr"/>
              <a:r>
                <a:rPr lang="vi-VN" sz="3600">
                  <a:ln w="0"/>
                </a:rPr>
                <a:t>Hoa ngũ sắc</a:t>
              </a:r>
            </a:p>
          </p:txBody>
        </p:sp>
      </p:grpSp>
      <p:sp>
        <p:nvSpPr>
          <p:cNvPr id="13" name="Hình chữ nhật 12">
            <a:extLst>
              <a:ext uri="{FF2B5EF4-FFF2-40B4-BE49-F238E27FC236}">
                <a16:creationId xmlns:a16="http://schemas.microsoft.com/office/drawing/2014/main" id="{D5A63EF5-BD2F-1920-F4C3-2A9A197E7638}"/>
              </a:ext>
            </a:extLst>
          </p:cNvPr>
          <p:cNvSpPr/>
          <p:nvPr/>
        </p:nvSpPr>
        <p:spPr>
          <a:xfrm>
            <a:off x="1086066" y="3556281"/>
            <a:ext cx="4654334" cy="2031325"/>
          </a:xfrm>
          <a:prstGeom prst="rect">
            <a:avLst/>
          </a:prstGeom>
          <a:noFill/>
        </p:spPr>
        <p:txBody>
          <a:bodyPr wrap="square" lIns="60960" tIns="30480" rIns="60960" bIns="30480">
            <a:spAutoFit/>
          </a:bodyPr>
          <a:lstStyle/>
          <a:p>
            <a:pPr algn="just"/>
            <a:r>
              <a:rPr lang="vi-VN" sz="3200">
                <a:ln w="0"/>
              </a:rPr>
              <a:t>Hoa của loài cây thân gỗ, thân nhỏ, mọc thành bụi, hoa có nhiều màu rực rỡ, tạo thành chùm.</a:t>
            </a:r>
          </a:p>
        </p:txBody>
      </p:sp>
      <p:pic>
        <p:nvPicPr>
          <p:cNvPr id="1026" name="Picture 2" descr="Hoa ngũ sắc: Đặc điểm, ý nghĩa, cách trồng và chăm sóc">
            <a:extLst>
              <a:ext uri="{FF2B5EF4-FFF2-40B4-BE49-F238E27FC236}">
                <a16:creationId xmlns:a16="http://schemas.microsoft.com/office/drawing/2014/main" id="{7F657E8E-4090-FB06-E293-72B552D93D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9218" y="1668983"/>
            <a:ext cx="5369442" cy="3848100"/>
          </a:xfrm>
          <a:prstGeom prst="roundRect">
            <a:avLst>
              <a:gd name="adj" fmla="val 8026"/>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686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16" presetClass="entr" presetSubtype="37"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out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19" y="5634706"/>
            <a:ext cx="1014781" cy="1035113"/>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4718989"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5181600" cy="615553"/>
          </a:xfrm>
          <a:prstGeom prst="rect">
            <a:avLst/>
          </a:prstGeom>
          <a:noFill/>
        </p:spPr>
        <p:txBody>
          <a:bodyPr wrap="square" lIns="60960" tIns="30480" rIns="60960" bIns="30480">
            <a:spAutoFit/>
          </a:bodyPr>
          <a:lstStyle/>
          <a:p>
            <a:pPr algn="ctr"/>
            <a:r>
              <a:rPr lang="vi-VN" sz="3600" b="1">
                <a:ln w="0"/>
              </a:rPr>
              <a:t>GIẢI NGHĨA TỪ</a:t>
            </a:r>
          </a:p>
        </p:txBody>
      </p:sp>
      <p:grpSp>
        <p:nvGrpSpPr>
          <p:cNvPr id="9" name="Nhóm 8">
            <a:extLst>
              <a:ext uri="{FF2B5EF4-FFF2-40B4-BE49-F238E27FC236}">
                <a16:creationId xmlns:a16="http://schemas.microsoft.com/office/drawing/2014/main" id="{4AADDCDC-75B6-27EE-8344-D2240E88BE6E}"/>
              </a:ext>
            </a:extLst>
          </p:cNvPr>
          <p:cNvGrpSpPr/>
          <p:nvPr/>
        </p:nvGrpSpPr>
        <p:grpSpPr>
          <a:xfrm>
            <a:off x="3896280" y="1517383"/>
            <a:ext cx="4399442" cy="2031972"/>
            <a:chOff x="5486400" y="2247943"/>
            <a:chExt cx="6599163" cy="3047958"/>
          </a:xfrm>
        </p:grpSpPr>
        <p:sp>
          <p:nvSpPr>
            <p:cNvPr id="7" name="Freeform 6">
              <a:extLst>
                <a:ext uri="{FF2B5EF4-FFF2-40B4-BE49-F238E27FC236}">
                  <a16:creationId xmlns:a16="http://schemas.microsoft.com/office/drawing/2014/main" id="{4EB12338-BBA3-A696-C4DA-671998D1539A}"/>
                </a:ext>
              </a:extLst>
            </p:cNvPr>
            <p:cNvSpPr/>
            <p:nvPr/>
          </p:nvSpPr>
          <p:spPr>
            <a:xfrm>
              <a:off x="5486400" y="2247943"/>
              <a:ext cx="6599163" cy="3047958"/>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 name="Hình chữ nhật 7">
              <a:extLst>
                <a:ext uri="{FF2B5EF4-FFF2-40B4-BE49-F238E27FC236}">
                  <a16:creationId xmlns:a16="http://schemas.microsoft.com/office/drawing/2014/main" id="{CC640D49-5618-13F9-4FFE-748D034A52A6}"/>
                </a:ext>
              </a:extLst>
            </p:cNvPr>
            <p:cNvSpPr/>
            <p:nvPr/>
          </p:nvSpPr>
          <p:spPr>
            <a:xfrm>
              <a:off x="7161315" y="3151828"/>
              <a:ext cx="3377850" cy="923330"/>
            </a:xfrm>
            <a:prstGeom prst="rect">
              <a:avLst/>
            </a:prstGeom>
            <a:noFill/>
          </p:spPr>
          <p:txBody>
            <a:bodyPr wrap="none" lIns="60960" tIns="30480" rIns="60960" bIns="30480">
              <a:spAutoFit/>
            </a:bodyPr>
            <a:lstStyle/>
            <a:p>
              <a:pPr algn="ctr"/>
              <a:r>
                <a:rPr lang="vi-VN" sz="3600">
                  <a:ln w="0"/>
                </a:rPr>
                <a:t>Quả nhiên</a:t>
              </a:r>
            </a:p>
          </p:txBody>
        </p:sp>
      </p:grpSp>
      <p:sp>
        <p:nvSpPr>
          <p:cNvPr id="13" name="Hình chữ nhật 12">
            <a:extLst>
              <a:ext uri="{FF2B5EF4-FFF2-40B4-BE49-F238E27FC236}">
                <a16:creationId xmlns:a16="http://schemas.microsoft.com/office/drawing/2014/main" id="{D5A63EF5-BD2F-1920-F4C3-2A9A197E7638}"/>
              </a:ext>
            </a:extLst>
          </p:cNvPr>
          <p:cNvSpPr/>
          <p:nvPr/>
        </p:nvSpPr>
        <p:spPr>
          <a:xfrm>
            <a:off x="2462498" y="3874946"/>
            <a:ext cx="7267005" cy="553998"/>
          </a:xfrm>
          <a:prstGeom prst="rect">
            <a:avLst/>
          </a:prstGeom>
          <a:noFill/>
        </p:spPr>
        <p:txBody>
          <a:bodyPr wrap="square" lIns="60960" tIns="30480" rIns="60960" bIns="30480">
            <a:spAutoFit/>
          </a:bodyPr>
          <a:lstStyle/>
          <a:p>
            <a:pPr algn="ctr"/>
            <a:r>
              <a:rPr lang="vi-VN" sz="3200">
                <a:ln w="0"/>
              </a:rPr>
              <a:t>Đúng như vậy, như đã đoán biết trước.</a:t>
            </a:r>
          </a:p>
        </p:txBody>
      </p:sp>
    </p:spTree>
    <p:extLst>
      <p:ext uri="{BB962C8B-B14F-4D97-AF65-F5344CB8AC3E}">
        <p14:creationId xmlns:p14="http://schemas.microsoft.com/office/powerpoint/2010/main" val="4212273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1287112"/>
            <a:chOff x="1589523" y="1202911"/>
            <a:chExt cx="15667131" cy="1930668"/>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1930668"/>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5"/>
              <a:ext cx="15392400" cy="1800494"/>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1. Các bạn nhỏ có những hoạt động vui chơi nào trên đồng cỏ đầu làng? Chuyện gì xảy ra ở đó?</a:t>
              </a:r>
              <a:endParaRPr lang="en-US" sz="3600">
                <a:latin typeface="Arial" panose="020B0604020202020204" pitchFamily="34" charset="0"/>
                <a:cs typeface="Arial" panose="020B0604020202020204" pitchFamily="34" charset="0"/>
              </a:endParaRPr>
            </a:p>
          </p:txBody>
        </p:sp>
      </p:grpSp>
      <p:sp>
        <p:nvSpPr>
          <p:cNvPr id="8" name="Hình chữ nhật 7">
            <a:extLst>
              <a:ext uri="{FF2B5EF4-FFF2-40B4-BE49-F238E27FC236}">
                <a16:creationId xmlns:a16="http://schemas.microsoft.com/office/drawing/2014/main" id="{86C72FDF-B4E0-A787-8DC4-B8046B3CB1AE}"/>
              </a:ext>
            </a:extLst>
          </p:cNvPr>
          <p:cNvSpPr/>
          <p:nvPr/>
        </p:nvSpPr>
        <p:spPr>
          <a:xfrm>
            <a:off x="1221562" y="2337973"/>
            <a:ext cx="10120994" cy="2831544"/>
          </a:xfrm>
          <a:prstGeom prst="rect">
            <a:avLst/>
          </a:prstGeom>
          <a:noFill/>
        </p:spPr>
        <p:txBody>
          <a:bodyPr wrap="square" lIns="60960" tIns="30480" rIns="60960" bIns="30480">
            <a:spAutoFit/>
          </a:bodyPr>
          <a:lstStyle/>
          <a:p>
            <a:pPr marL="457223" indent="-457223" algn="just">
              <a:spcBef>
                <a:spcPts val="400"/>
              </a:spcBef>
              <a:spcAft>
                <a:spcPts val="400"/>
              </a:spcAft>
              <a:buFont typeface="Courier New" panose="02070309020205020404" pitchFamily="49" charset="0"/>
              <a:buChar char="o"/>
            </a:pPr>
            <a:r>
              <a:rPr lang="vi-VN" sz="3600">
                <a:ln w="0"/>
              </a:rPr>
              <a:t> Trên đồng cỏ, các bạn thường vui chơi, võ trống, múa hát,... Các bạn múa hát tưng bừng theo nhịp trống của Ja Ka. Nhưng tại nơi vui chơi ấy, một bãi rác xuất hiện và cứ lớn dần lên, bốc mùi khó chịu.</a:t>
            </a:r>
          </a:p>
        </p:txBody>
      </p:sp>
    </p:spTree>
    <p:extLst>
      <p:ext uri="{BB962C8B-B14F-4D97-AF65-F5344CB8AC3E}">
        <p14:creationId xmlns:p14="http://schemas.microsoft.com/office/powerpoint/2010/main" val="850920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1287112"/>
            <a:chOff x="1589523" y="1202911"/>
            <a:chExt cx="15667131" cy="1930668"/>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1930668"/>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4"/>
              <a:ext cx="15392400" cy="1677767"/>
            </a:xfrm>
            <a:prstGeom prst="rect">
              <a:avLst/>
            </a:prstGeom>
            <a:noFill/>
          </p:spPr>
          <p:txBody>
            <a:bodyPr wrap="square">
              <a:spAutoFit/>
            </a:bodyPr>
            <a:lstStyle/>
            <a:p>
              <a:pPr algn="just"/>
              <a:r>
                <a:rPr lang="vi-VN" sz="3334">
                  <a:latin typeface="Arial" panose="020B0604020202020204" pitchFamily="34" charset="0"/>
                  <a:cs typeface="Arial" panose="020B0604020202020204" pitchFamily="34" charset="0"/>
                </a:rPr>
                <a:t>2. Khi thấy đồng cỏ có nguy cơ trở thành bãi rác, các bạn nhỏ lo buồn thế nào? Các bạn đã có ý tưởng gì?</a:t>
              </a:r>
              <a:endParaRPr lang="en-US" sz="3334">
                <a:latin typeface="Arial" panose="020B0604020202020204" pitchFamily="34" charset="0"/>
                <a:cs typeface="Arial" panose="020B0604020202020204" pitchFamily="34" charset="0"/>
              </a:endParaRPr>
            </a:p>
          </p:txBody>
        </p:sp>
      </p:grpSp>
      <p:sp>
        <p:nvSpPr>
          <p:cNvPr id="8" name="Hình chữ nhật 7">
            <a:extLst>
              <a:ext uri="{FF2B5EF4-FFF2-40B4-BE49-F238E27FC236}">
                <a16:creationId xmlns:a16="http://schemas.microsoft.com/office/drawing/2014/main" id="{86C72FDF-B4E0-A787-8DC4-B8046B3CB1AE}"/>
              </a:ext>
            </a:extLst>
          </p:cNvPr>
          <p:cNvSpPr/>
          <p:nvPr/>
        </p:nvSpPr>
        <p:spPr>
          <a:xfrm>
            <a:off x="1221562" y="2337973"/>
            <a:ext cx="10120994" cy="3385542"/>
          </a:xfrm>
          <a:prstGeom prst="rect">
            <a:avLst/>
          </a:prstGeom>
          <a:noFill/>
        </p:spPr>
        <p:txBody>
          <a:bodyPr wrap="square" lIns="60960" tIns="30480" rIns="60960" bIns="30480">
            <a:spAutoFit/>
          </a:bodyPr>
          <a:lstStyle/>
          <a:p>
            <a:pPr marL="457223" indent="-457223" algn="just">
              <a:spcBef>
                <a:spcPts val="400"/>
              </a:spcBef>
              <a:spcAft>
                <a:spcPts val="400"/>
              </a:spcAft>
              <a:buFont typeface="Courier New" panose="02070309020205020404" pitchFamily="49" charset="0"/>
              <a:buChar char="o"/>
            </a:pPr>
            <a:r>
              <a:rPr lang="vi-VN" sz="3600">
                <a:ln w="0"/>
              </a:rPr>
              <a:t>Khi thấy cánh đồng có thể thành bãi rác, các bạn nhỏ rất lo buồn (chẳng nô đùa, hò hét như mọi ngày; Mư Nhơ thở dài; Mư Hoa giấu những giọt nước mắt; Ja Ka, Ja Prok rầu rĩ...). Mư Hoa nghĩ ra ý tưởng và được các bạn tán thành: cải tạo đồng cỏ thành cánh đồng hoa.</a:t>
            </a:r>
          </a:p>
        </p:txBody>
      </p:sp>
    </p:spTree>
    <p:extLst>
      <p:ext uri="{BB962C8B-B14F-4D97-AF65-F5344CB8AC3E}">
        <p14:creationId xmlns:p14="http://schemas.microsoft.com/office/powerpoint/2010/main" val="42019714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19" y="5664201"/>
            <a:ext cx="1161483" cy="1005619"/>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1865059"/>
            <a:chOff x="1589523" y="1202910"/>
            <a:chExt cx="15667131" cy="2797589"/>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0"/>
              <a:ext cx="15667131" cy="2797589"/>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4"/>
              <a:ext cx="15392400" cy="2631489"/>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3. Các bạn nhỏ đã thực hiện ý tưởng đó như thế nào và kết quả ra sao? Các bạn có cảm xúc gì trước thành quả đạt được?</a:t>
              </a:r>
              <a:endParaRPr lang="en-US" sz="3600">
                <a:latin typeface="Arial" panose="020B0604020202020204" pitchFamily="34" charset="0"/>
                <a:cs typeface="Arial" panose="020B0604020202020204" pitchFamily="34" charset="0"/>
              </a:endParaRPr>
            </a:p>
          </p:txBody>
        </p:sp>
      </p:grpSp>
      <p:sp>
        <p:nvSpPr>
          <p:cNvPr id="7" name="Hộp Văn bản 6">
            <a:extLst>
              <a:ext uri="{FF2B5EF4-FFF2-40B4-BE49-F238E27FC236}">
                <a16:creationId xmlns:a16="http://schemas.microsoft.com/office/drawing/2014/main" id="{13EC3A76-6626-0FDD-8104-7152CB5B7453}"/>
              </a:ext>
            </a:extLst>
          </p:cNvPr>
          <p:cNvSpPr txBox="1"/>
          <p:nvPr/>
        </p:nvSpPr>
        <p:spPr>
          <a:xfrm>
            <a:off x="795970" y="2753480"/>
            <a:ext cx="10600059" cy="3416320"/>
          </a:xfrm>
          <a:prstGeom prst="rect">
            <a:avLst/>
          </a:prstGeom>
          <a:noFill/>
        </p:spPr>
        <p:txBody>
          <a:bodyPr wrap="square">
            <a:spAutoFit/>
          </a:bodyPr>
          <a:lstStyle/>
          <a:p>
            <a:pPr marL="356676" indent="-356676" algn="just">
              <a:buFont typeface="Courier New" panose="02070309020205020404" pitchFamily="49" charset="0"/>
              <a:buChar char="o"/>
            </a:pPr>
            <a:r>
              <a:rPr lang="vi-VN" sz="2400">
                <a:cs typeface="Arial" panose="020B0604020202020204" pitchFamily="34" charset="0"/>
              </a:rPr>
              <a:t>Các bạn quyết tâm thực hiện ý tưởng; nói với cô bác trong làng và được nhiều người hưởng ứng. Các bạn cùng cô bác bắt tay vào dọn rác, xới đất, gieo hạt, trồng cây; ngày ngày tưới nước, nhổ cỏ, bắt sâu. Kết quả: Cây đâm chổi, nảy lộc, nhú nở những bông hoa đầu tiên, rồi đua nhau khoe sắc, không ai đến cánh đồng đổ rác. </a:t>
            </a:r>
          </a:p>
          <a:p>
            <a:pPr marL="356676" indent="-356676" algn="just">
              <a:buFont typeface="Courier New" panose="02070309020205020404" pitchFamily="49" charset="0"/>
              <a:buChar char="o"/>
            </a:pPr>
            <a:r>
              <a:rPr lang="vi-VN" sz="2400">
                <a:cs typeface="Arial" panose="020B0604020202020204" pitchFamily="34" charset="0"/>
              </a:rPr>
              <a:t>Kết quả ngoài mong đợi: Với đồng hoa đẹp, ngôi làng trở nên nổi tiếng, đón nhiều khách tới tham quan. </a:t>
            </a:r>
          </a:p>
          <a:p>
            <a:pPr marL="356676" indent="-356676" algn="just">
              <a:buFont typeface="Courier New" panose="02070309020205020404" pitchFamily="49" charset="0"/>
              <a:buChar char="o"/>
            </a:pPr>
            <a:r>
              <a:rPr lang="vi-VN" sz="2400">
                <a:cs typeface="Arial" panose="020B0604020202020204" pitchFamily="34" charset="0"/>
              </a:rPr>
              <a:t>Trước thành quả ấy, các bạn rất vui, cùng nhảy múa, ca hát giữa rừng hoa trong tiếng trống rộn ràng.</a:t>
            </a:r>
            <a:endParaRPr lang="en-US"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62974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2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left)">
                                      <p:cBhvr>
                                        <p:cTn id="17" dur="125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left)">
                                      <p:cBhvr>
                                        <p:cTn id="22" dur="125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1269287"/>
            <a:chOff x="1589523" y="1202911"/>
            <a:chExt cx="15667131" cy="1903931"/>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1903931"/>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5"/>
              <a:ext cx="15392400" cy="1800494"/>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4. Kể tóm tắt nội dung câu chuyện Cánh đồng hoa theo gợi ý dưới đây:</a:t>
              </a:r>
              <a:endParaRPr lang="en-US" sz="3600">
                <a:latin typeface="Arial" panose="020B0604020202020204" pitchFamily="34" charset="0"/>
                <a:cs typeface="Arial" panose="020B0604020202020204" pitchFamily="34" charset="0"/>
              </a:endParaRPr>
            </a:p>
          </p:txBody>
        </p:sp>
      </p:grpSp>
      <p:pic>
        <p:nvPicPr>
          <p:cNvPr id="6" name="Hình ảnh 5">
            <a:extLst>
              <a:ext uri="{FF2B5EF4-FFF2-40B4-BE49-F238E27FC236}">
                <a16:creationId xmlns:a16="http://schemas.microsoft.com/office/drawing/2014/main" id="{82E18CD3-79FF-4F2D-D764-81B575B19A75}"/>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brightnessContrast contrast="40000"/>
                    </a14:imgEffect>
                  </a14:imgLayer>
                </a14:imgProps>
              </a:ext>
            </a:extLst>
          </a:blip>
          <a:stretch>
            <a:fillRect/>
          </a:stretch>
        </p:blipFill>
        <p:spPr>
          <a:xfrm>
            <a:off x="711200" y="2170527"/>
            <a:ext cx="10915805" cy="1614856"/>
          </a:xfrm>
          <a:prstGeom prst="rect">
            <a:avLst/>
          </a:prstGeom>
        </p:spPr>
      </p:pic>
    </p:spTree>
    <p:extLst>
      <p:ext uri="{BB962C8B-B14F-4D97-AF65-F5344CB8AC3E}">
        <p14:creationId xmlns:p14="http://schemas.microsoft.com/office/powerpoint/2010/main" val="169085095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pic>
        <p:nvPicPr>
          <p:cNvPr id="7" name="Hình ảnh 6">
            <a:extLst>
              <a:ext uri="{FF2B5EF4-FFF2-40B4-BE49-F238E27FC236}">
                <a16:creationId xmlns:a16="http://schemas.microsoft.com/office/drawing/2014/main" id="{6D93AC52-7BD8-66F7-5A5A-046183029CE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tretch>
            <a:fillRect/>
          </a:stretch>
        </p:blipFill>
        <p:spPr>
          <a:xfrm>
            <a:off x="484992" y="538823"/>
            <a:ext cx="11222016" cy="5780355"/>
          </a:xfrm>
          <a:prstGeom prst="rect">
            <a:avLst/>
          </a:prstGeom>
        </p:spPr>
      </p:pic>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9"/>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10"/>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10"/>
            <a:stretch>
              <a:fillRect r="-21017"/>
            </a:stretch>
          </a:blipFill>
        </p:spPr>
        <p:txBody>
          <a:bodyPr/>
          <a:lstStyle/>
          <a:p>
            <a:endParaRPr lang="en-US" sz="1200"/>
          </a:p>
        </p:txBody>
      </p:sp>
      <p:pic>
        <p:nvPicPr>
          <p:cNvPr id="8" name="ja_ka_mu_hoa_ja_roc_va_mu_nho_thuong_vui_choi_a35f2b72-8827-4259-a723-a1b2272d17a9">
            <a:hlinkClick r:id="" action="ppaction://media"/>
            <a:extLst>
              <a:ext uri="{FF2B5EF4-FFF2-40B4-BE49-F238E27FC236}">
                <a16:creationId xmlns:a16="http://schemas.microsoft.com/office/drawing/2014/main" id="{20CE1255-EC32-F323-6F99-1570842CB19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6208" y="-203200"/>
            <a:ext cx="203200" cy="203200"/>
          </a:xfrm>
          <a:prstGeom prst="rect">
            <a:avLst/>
          </a:prstGeom>
        </p:spPr>
      </p:pic>
      <p:sp>
        <p:nvSpPr>
          <p:cNvPr id="10" name="Hình chữ nhật: Góc Tròn 9">
            <a:extLst>
              <a:ext uri="{FF2B5EF4-FFF2-40B4-BE49-F238E27FC236}">
                <a16:creationId xmlns:a16="http://schemas.microsoft.com/office/drawing/2014/main" id="{29A6B586-8F4A-98D8-CBAB-FD3B39204067}"/>
              </a:ext>
            </a:extLst>
          </p:cNvPr>
          <p:cNvSpPr/>
          <p:nvPr/>
        </p:nvSpPr>
        <p:spPr>
          <a:xfrm>
            <a:off x="9602877" y="6319178"/>
            <a:ext cx="2589123" cy="537979"/>
          </a:xfrm>
          <a:prstGeom prst="roundRect">
            <a:avLst>
              <a:gd name="adj" fmla="val 24281"/>
            </a:avLst>
          </a:prstGeom>
          <a:solidFill>
            <a:schemeClr val="bg1">
              <a:lumMod val="65000"/>
            </a:schemeClr>
          </a:solidFill>
          <a:ln>
            <a:solidFill>
              <a:schemeClr val="bg1">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933" b="1" dirty="0">
                <a:solidFill>
                  <a:sysClr val="windowText" lastClr="000000"/>
                </a:solidFill>
                <a:latin typeface="#9Slide03 AllRoundGothic" panose="020B0703020202020104" pitchFamily="34" charset="-93"/>
              </a:rPr>
              <a:t>Nghe kể mẫu</a:t>
            </a:r>
            <a:endParaRPr lang="en-US" sz="2933" b="1" dirty="0">
              <a:solidFill>
                <a:sysClr val="windowText" lastClr="000000"/>
              </a:solidFill>
              <a:latin typeface="#9Slide03 AllRoundGothic" panose="020B0703020202020104" pitchFamily="34" charset="-93"/>
            </a:endParaRPr>
          </a:p>
        </p:txBody>
      </p:sp>
    </p:spTree>
    <p:extLst>
      <p:ext uri="{BB962C8B-B14F-4D97-AF65-F5344CB8AC3E}">
        <p14:creationId xmlns:p14="http://schemas.microsoft.com/office/powerpoint/2010/main" val="2729298242"/>
      </p:ext>
    </p:extLst>
  </p:cSld>
  <p:clrMapOvr>
    <a:masterClrMapping/>
  </p:clrMapOvr>
  <p:transition spd="slow">
    <p:push/>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seq concurrent="1" nextAc="seek">
              <p:cTn id="3" restart="whenNotActive" fill="hold" evtFilter="cancelBubble" nodeType="interactiveSeq">
                <p:stCondLst>
                  <p:cond evt="onClick" delay="0">
                    <p:tgtEl>
                      <p:spTgt spid="10"/>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37720" fill="hold"/>
                                        <p:tgtEl>
                                          <p:spTgt spid="8"/>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6"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0" name="Freeform 10"/>
          <p:cNvSpPr/>
          <p:nvPr/>
        </p:nvSpPr>
        <p:spPr>
          <a:xfrm rot="-401601">
            <a:off x="10662808" y="5244417"/>
            <a:ext cx="1459205" cy="1395205"/>
          </a:xfrm>
          <a:custGeom>
            <a:avLst/>
            <a:gdLst/>
            <a:ahLst/>
            <a:cxnLst/>
            <a:rect l="l" t="t" r="r" b="b"/>
            <a:pathLst>
              <a:path w="2188808" h="2092807">
                <a:moveTo>
                  <a:pt x="0" y="0"/>
                </a:moveTo>
                <a:lnTo>
                  <a:pt x="2188808" y="0"/>
                </a:lnTo>
                <a:lnTo>
                  <a:pt x="2188808" y="2092808"/>
                </a:lnTo>
                <a:lnTo>
                  <a:pt x="0" y="2092808"/>
                </a:lnTo>
                <a:lnTo>
                  <a:pt x="0" y="0"/>
                </a:lnTo>
                <a:close/>
              </a:path>
            </a:pathLst>
          </a:custGeom>
          <a:blipFill>
            <a:blip r:embed="rId3"/>
            <a:stretch>
              <a:fillRect/>
            </a:stretch>
          </a:blipFill>
        </p:spPr>
        <p:txBody>
          <a:bodyPr/>
          <a:lstStyle/>
          <a:p>
            <a:endParaRPr lang="en-US" sz="1200"/>
          </a:p>
        </p:txBody>
      </p:sp>
      <p:sp>
        <p:nvSpPr>
          <p:cNvPr id="21" name="Hộp Văn bản 20">
            <a:extLst>
              <a:ext uri="{FF2B5EF4-FFF2-40B4-BE49-F238E27FC236}">
                <a16:creationId xmlns:a16="http://schemas.microsoft.com/office/drawing/2014/main" id="{FC23900F-4B16-F001-5927-DDDEF43F2E17}"/>
              </a:ext>
            </a:extLst>
          </p:cNvPr>
          <p:cNvSpPr txBox="1">
            <a:spLocks noChangeAspect="1"/>
          </p:cNvSpPr>
          <p:nvPr/>
        </p:nvSpPr>
        <p:spPr>
          <a:xfrm>
            <a:off x="1856987" y="641001"/>
            <a:ext cx="3909860" cy="786803"/>
          </a:xfrm>
          <a:custGeom>
            <a:avLst/>
            <a:gdLst/>
            <a:ahLst/>
            <a:cxnLst/>
            <a:rect l="l" t="t" r="r" b="b"/>
            <a:pathLst>
              <a:path w="5864790" h="1180205">
                <a:moveTo>
                  <a:pt x="5316217" y="988600"/>
                </a:moveTo>
                <a:cubicBezTo>
                  <a:pt x="5329806" y="988600"/>
                  <a:pt x="5341696" y="990978"/>
                  <a:pt x="5351888" y="995734"/>
                </a:cubicBezTo>
                <a:cubicBezTo>
                  <a:pt x="5362080" y="1000490"/>
                  <a:pt x="5370573" y="1006945"/>
                  <a:pt x="5377367" y="1015098"/>
                </a:cubicBezTo>
                <a:cubicBezTo>
                  <a:pt x="5384162" y="1023252"/>
                  <a:pt x="5389257" y="1032594"/>
                  <a:pt x="5392655" y="1043125"/>
                </a:cubicBezTo>
                <a:cubicBezTo>
                  <a:pt x="5396052" y="1053657"/>
                  <a:pt x="5397751" y="1064358"/>
                  <a:pt x="5397751" y="1075229"/>
                </a:cubicBezTo>
                <a:cubicBezTo>
                  <a:pt x="5397751" y="1086780"/>
                  <a:pt x="5396052" y="1097821"/>
                  <a:pt x="5392655" y="1108353"/>
                </a:cubicBezTo>
                <a:cubicBezTo>
                  <a:pt x="5389257" y="1118884"/>
                  <a:pt x="5383992" y="1128566"/>
                  <a:pt x="5376857" y="1137399"/>
                </a:cubicBezTo>
                <a:cubicBezTo>
                  <a:pt x="5369724" y="1146232"/>
                  <a:pt x="5361231" y="1153196"/>
                  <a:pt x="5351378" y="1158292"/>
                </a:cubicBezTo>
                <a:cubicBezTo>
                  <a:pt x="5341527" y="1163388"/>
                  <a:pt x="5329806" y="1165936"/>
                  <a:pt x="5316217" y="1165936"/>
                </a:cubicBezTo>
                <a:cubicBezTo>
                  <a:pt x="5287680" y="1165936"/>
                  <a:pt x="5266957" y="1157783"/>
                  <a:pt x="5254047" y="1141476"/>
                </a:cubicBezTo>
                <a:cubicBezTo>
                  <a:pt x="5241138" y="1125169"/>
                  <a:pt x="5234683" y="1106824"/>
                  <a:pt x="5234683" y="1086440"/>
                </a:cubicBezTo>
                <a:cubicBezTo>
                  <a:pt x="5234683" y="1074890"/>
                  <a:pt x="5236721" y="1063169"/>
                  <a:pt x="5240798" y="1051279"/>
                </a:cubicBezTo>
                <a:cubicBezTo>
                  <a:pt x="5244875" y="1039388"/>
                  <a:pt x="5250480" y="1028857"/>
                  <a:pt x="5257614" y="1019684"/>
                </a:cubicBezTo>
                <a:cubicBezTo>
                  <a:pt x="5264749" y="1010512"/>
                  <a:pt x="5273242" y="1003038"/>
                  <a:pt x="5283093" y="997263"/>
                </a:cubicBezTo>
                <a:cubicBezTo>
                  <a:pt x="5292946" y="991487"/>
                  <a:pt x="5303987" y="988600"/>
                  <a:pt x="5316217" y="988600"/>
                </a:cubicBezTo>
                <a:close/>
                <a:moveTo>
                  <a:pt x="5348831" y="533028"/>
                </a:moveTo>
                <a:cubicBezTo>
                  <a:pt x="5335241" y="545258"/>
                  <a:pt x="5323011" y="561735"/>
                  <a:pt x="5312140" y="582458"/>
                </a:cubicBezTo>
                <a:cubicBezTo>
                  <a:pt x="5301269" y="603182"/>
                  <a:pt x="5292096" y="624924"/>
                  <a:pt x="5284622" y="647686"/>
                </a:cubicBezTo>
                <a:cubicBezTo>
                  <a:pt x="5277148" y="670447"/>
                  <a:pt x="5271543" y="693209"/>
                  <a:pt x="5267806" y="715970"/>
                </a:cubicBezTo>
                <a:cubicBezTo>
                  <a:pt x="5264069" y="738732"/>
                  <a:pt x="5262201" y="758266"/>
                  <a:pt x="5262201" y="774573"/>
                </a:cubicBezTo>
                <a:cubicBezTo>
                  <a:pt x="5262201" y="787482"/>
                  <a:pt x="5263389" y="797844"/>
                  <a:pt x="5265768" y="805658"/>
                </a:cubicBezTo>
                <a:cubicBezTo>
                  <a:pt x="5268146" y="813471"/>
                  <a:pt x="5272052" y="817378"/>
                  <a:pt x="5277488" y="817378"/>
                </a:cubicBezTo>
                <a:cubicBezTo>
                  <a:pt x="5284282" y="817378"/>
                  <a:pt x="5292606" y="813302"/>
                  <a:pt x="5302458" y="805148"/>
                </a:cubicBezTo>
                <a:cubicBezTo>
                  <a:pt x="5312310" y="796995"/>
                  <a:pt x="5321992" y="784934"/>
                  <a:pt x="5331504" y="768967"/>
                </a:cubicBezTo>
                <a:cubicBezTo>
                  <a:pt x="5341017" y="753000"/>
                  <a:pt x="5349170" y="733636"/>
                  <a:pt x="5355965" y="710874"/>
                </a:cubicBezTo>
                <a:cubicBezTo>
                  <a:pt x="5362759" y="688113"/>
                  <a:pt x="5366156" y="662124"/>
                  <a:pt x="5366156" y="632908"/>
                </a:cubicBezTo>
                <a:cubicBezTo>
                  <a:pt x="5366156" y="619318"/>
                  <a:pt x="5365137" y="605050"/>
                  <a:pt x="5363099" y="590102"/>
                </a:cubicBezTo>
                <a:cubicBezTo>
                  <a:pt x="5360381" y="571757"/>
                  <a:pt x="5355625" y="552732"/>
                  <a:pt x="5348831" y="533028"/>
                </a:cubicBezTo>
                <a:close/>
                <a:moveTo>
                  <a:pt x="3796255" y="533028"/>
                </a:moveTo>
                <a:cubicBezTo>
                  <a:pt x="3782666" y="545258"/>
                  <a:pt x="3770436" y="561735"/>
                  <a:pt x="3759565" y="582458"/>
                </a:cubicBezTo>
                <a:cubicBezTo>
                  <a:pt x="3748694" y="603182"/>
                  <a:pt x="3739521" y="624924"/>
                  <a:pt x="3732047" y="647686"/>
                </a:cubicBezTo>
                <a:cubicBezTo>
                  <a:pt x="3724573" y="670447"/>
                  <a:pt x="3718968" y="693209"/>
                  <a:pt x="3715231" y="715970"/>
                </a:cubicBezTo>
                <a:cubicBezTo>
                  <a:pt x="3711494" y="738732"/>
                  <a:pt x="3709625" y="758266"/>
                  <a:pt x="3709625" y="774573"/>
                </a:cubicBezTo>
                <a:cubicBezTo>
                  <a:pt x="3709625" y="787482"/>
                  <a:pt x="3710815" y="797844"/>
                  <a:pt x="3713193" y="805658"/>
                </a:cubicBezTo>
                <a:cubicBezTo>
                  <a:pt x="3715570" y="813471"/>
                  <a:pt x="3719477" y="817378"/>
                  <a:pt x="3724913" y="817378"/>
                </a:cubicBezTo>
                <a:cubicBezTo>
                  <a:pt x="3731708" y="817378"/>
                  <a:pt x="3740031" y="813302"/>
                  <a:pt x="3749883" y="805148"/>
                </a:cubicBezTo>
                <a:cubicBezTo>
                  <a:pt x="3759735" y="796995"/>
                  <a:pt x="3769417" y="784934"/>
                  <a:pt x="3778929" y="768967"/>
                </a:cubicBezTo>
                <a:cubicBezTo>
                  <a:pt x="3788442" y="753000"/>
                  <a:pt x="3796595" y="733636"/>
                  <a:pt x="3803389" y="710874"/>
                </a:cubicBezTo>
                <a:cubicBezTo>
                  <a:pt x="3810184" y="688113"/>
                  <a:pt x="3813581" y="662124"/>
                  <a:pt x="3813581" y="632908"/>
                </a:cubicBezTo>
                <a:cubicBezTo>
                  <a:pt x="3813581" y="619318"/>
                  <a:pt x="3812562" y="605050"/>
                  <a:pt x="3810524" y="590102"/>
                </a:cubicBezTo>
                <a:cubicBezTo>
                  <a:pt x="3807806" y="571757"/>
                  <a:pt x="3803050" y="552732"/>
                  <a:pt x="3796255" y="533028"/>
                </a:cubicBezTo>
                <a:close/>
                <a:moveTo>
                  <a:pt x="2357981" y="533028"/>
                </a:moveTo>
                <a:cubicBezTo>
                  <a:pt x="2344391" y="545258"/>
                  <a:pt x="2332161" y="561735"/>
                  <a:pt x="2321290" y="582458"/>
                </a:cubicBezTo>
                <a:cubicBezTo>
                  <a:pt x="2310419" y="603182"/>
                  <a:pt x="2301247" y="624924"/>
                  <a:pt x="2293773" y="647686"/>
                </a:cubicBezTo>
                <a:cubicBezTo>
                  <a:pt x="2286299" y="670447"/>
                  <a:pt x="2280693" y="693209"/>
                  <a:pt x="2276956" y="715970"/>
                </a:cubicBezTo>
                <a:cubicBezTo>
                  <a:pt x="2273219" y="738732"/>
                  <a:pt x="2271351" y="758266"/>
                  <a:pt x="2271351" y="774573"/>
                </a:cubicBezTo>
                <a:cubicBezTo>
                  <a:pt x="2271351" y="787482"/>
                  <a:pt x="2272540" y="797844"/>
                  <a:pt x="2274918" y="805658"/>
                </a:cubicBezTo>
                <a:cubicBezTo>
                  <a:pt x="2277296" y="813471"/>
                  <a:pt x="2281203" y="817378"/>
                  <a:pt x="2286638" y="817378"/>
                </a:cubicBezTo>
                <a:cubicBezTo>
                  <a:pt x="2293432" y="817378"/>
                  <a:pt x="2301756" y="813302"/>
                  <a:pt x="2311608" y="805148"/>
                </a:cubicBezTo>
                <a:cubicBezTo>
                  <a:pt x="2321460" y="796995"/>
                  <a:pt x="2331142" y="784934"/>
                  <a:pt x="2340655" y="768967"/>
                </a:cubicBezTo>
                <a:cubicBezTo>
                  <a:pt x="2350167" y="753000"/>
                  <a:pt x="2358320" y="733636"/>
                  <a:pt x="2365115" y="710874"/>
                </a:cubicBezTo>
                <a:cubicBezTo>
                  <a:pt x="2371909" y="688113"/>
                  <a:pt x="2375307" y="662124"/>
                  <a:pt x="2375307" y="632908"/>
                </a:cubicBezTo>
                <a:cubicBezTo>
                  <a:pt x="2375307" y="619318"/>
                  <a:pt x="2374287" y="605050"/>
                  <a:pt x="2372249" y="590102"/>
                </a:cubicBezTo>
                <a:cubicBezTo>
                  <a:pt x="2369531" y="571757"/>
                  <a:pt x="2364775" y="552732"/>
                  <a:pt x="2357981" y="533028"/>
                </a:cubicBezTo>
                <a:close/>
                <a:moveTo>
                  <a:pt x="952005" y="529971"/>
                </a:moveTo>
                <a:cubicBezTo>
                  <a:pt x="939095" y="529971"/>
                  <a:pt x="927205" y="534048"/>
                  <a:pt x="916334" y="542201"/>
                </a:cubicBezTo>
                <a:cubicBezTo>
                  <a:pt x="905463" y="550354"/>
                  <a:pt x="895780" y="561226"/>
                  <a:pt x="887287" y="574815"/>
                </a:cubicBezTo>
                <a:cubicBezTo>
                  <a:pt x="878794" y="588404"/>
                  <a:pt x="871490" y="603861"/>
                  <a:pt x="865375" y="621187"/>
                </a:cubicBezTo>
                <a:cubicBezTo>
                  <a:pt x="859260" y="638513"/>
                  <a:pt x="854843" y="656688"/>
                  <a:pt x="852126" y="675713"/>
                </a:cubicBezTo>
                <a:cubicBezTo>
                  <a:pt x="874547" y="672995"/>
                  <a:pt x="893402" y="667729"/>
                  <a:pt x="908690" y="659916"/>
                </a:cubicBezTo>
                <a:cubicBezTo>
                  <a:pt x="923978" y="652102"/>
                  <a:pt x="936208" y="642929"/>
                  <a:pt x="945380" y="632398"/>
                </a:cubicBezTo>
                <a:cubicBezTo>
                  <a:pt x="954553" y="621866"/>
                  <a:pt x="961177" y="610825"/>
                  <a:pt x="965254" y="599275"/>
                </a:cubicBezTo>
                <a:cubicBezTo>
                  <a:pt x="969331" y="587724"/>
                  <a:pt x="971369" y="576853"/>
                  <a:pt x="971369" y="566661"/>
                </a:cubicBezTo>
                <a:cubicBezTo>
                  <a:pt x="971369" y="555790"/>
                  <a:pt x="969501" y="546957"/>
                  <a:pt x="965764" y="540163"/>
                </a:cubicBezTo>
                <a:cubicBezTo>
                  <a:pt x="962027" y="533368"/>
                  <a:pt x="957441" y="529971"/>
                  <a:pt x="952005" y="529971"/>
                </a:cubicBezTo>
                <a:close/>
                <a:moveTo>
                  <a:pt x="4912014" y="527933"/>
                </a:moveTo>
                <a:cubicBezTo>
                  <a:pt x="4892990" y="530650"/>
                  <a:pt x="4876512" y="540332"/>
                  <a:pt x="4862584" y="556979"/>
                </a:cubicBezTo>
                <a:cubicBezTo>
                  <a:pt x="4848655" y="573626"/>
                  <a:pt x="4837105" y="593160"/>
                  <a:pt x="4827932" y="615582"/>
                </a:cubicBezTo>
                <a:cubicBezTo>
                  <a:pt x="4818760" y="638003"/>
                  <a:pt x="4811965" y="661784"/>
                  <a:pt x="4807549" y="686924"/>
                </a:cubicBezTo>
                <a:cubicBezTo>
                  <a:pt x="4803132" y="712063"/>
                  <a:pt x="4800924" y="734825"/>
                  <a:pt x="4800924" y="755209"/>
                </a:cubicBezTo>
                <a:cubicBezTo>
                  <a:pt x="4800924" y="772874"/>
                  <a:pt x="4802453" y="787652"/>
                  <a:pt x="4805510" y="799543"/>
                </a:cubicBezTo>
                <a:cubicBezTo>
                  <a:pt x="4808568" y="811433"/>
                  <a:pt x="4813494" y="817378"/>
                  <a:pt x="4820289" y="817378"/>
                </a:cubicBezTo>
                <a:cubicBezTo>
                  <a:pt x="4827083" y="817378"/>
                  <a:pt x="4834896" y="813811"/>
                  <a:pt x="4843730" y="806677"/>
                </a:cubicBezTo>
                <a:cubicBezTo>
                  <a:pt x="4852562" y="799543"/>
                  <a:pt x="4861225" y="788332"/>
                  <a:pt x="4869718" y="773044"/>
                </a:cubicBezTo>
                <a:cubicBezTo>
                  <a:pt x="4878212" y="757756"/>
                  <a:pt x="4885855" y="738052"/>
                  <a:pt x="4892650" y="713932"/>
                </a:cubicBezTo>
                <a:cubicBezTo>
                  <a:pt x="4899444" y="689812"/>
                  <a:pt x="4904540" y="660765"/>
                  <a:pt x="4907937" y="626792"/>
                </a:cubicBezTo>
                <a:cubicBezTo>
                  <a:pt x="4908617" y="610486"/>
                  <a:pt x="4909466" y="594179"/>
                  <a:pt x="4910485" y="577872"/>
                </a:cubicBezTo>
                <a:cubicBezTo>
                  <a:pt x="4911504" y="561565"/>
                  <a:pt x="4912014" y="544919"/>
                  <a:pt x="4912014" y="527933"/>
                </a:cubicBezTo>
                <a:close/>
                <a:moveTo>
                  <a:pt x="2897381" y="439264"/>
                </a:moveTo>
                <a:cubicBezTo>
                  <a:pt x="2916406" y="439264"/>
                  <a:pt x="2934751" y="441473"/>
                  <a:pt x="2952416" y="445889"/>
                </a:cubicBezTo>
                <a:cubicBezTo>
                  <a:pt x="2970082" y="450305"/>
                  <a:pt x="2982312" y="457270"/>
                  <a:pt x="2989107" y="466782"/>
                </a:cubicBezTo>
                <a:cubicBezTo>
                  <a:pt x="2985030" y="471538"/>
                  <a:pt x="2980953" y="481900"/>
                  <a:pt x="2976877" y="497867"/>
                </a:cubicBezTo>
                <a:cubicBezTo>
                  <a:pt x="2972800" y="513834"/>
                  <a:pt x="2969063" y="533028"/>
                  <a:pt x="2965666" y="555450"/>
                </a:cubicBezTo>
                <a:cubicBezTo>
                  <a:pt x="2962269" y="577872"/>
                  <a:pt x="2959381" y="602502"/>
                  <a:pt x="2957003" y="629340"/>
                </a:cubicBezTo>
                <a:cubicBezTo>
                  <a:pt x="2954625" y="656179"/>
                  <a:pt x="2953436" y="682847"/>
                  <a:pt x="2953436" y="709346"/>
                </a:cubicBezTo>
                <a:cubicBezTo>
                  <a:pt x="2953436" y="731088"/>
                  <a:pt x="2954455" y="751981"/>
                  <a:pt x="2956493" y="772025"/>
                </a:cubicBezTo>
                <a:cubicBezTo>
                  <a:pt x="2958531" y="792069"/>
                  <a:pt x="2961759" y="809734"/>
                  <a:pt x="2966175" y="825022"/>
                </a:cubicBezTo>
                <a:cubicBezTo>
                  <a:pt x="2970592" y="840310"/>
                  <a:pt x="2976367" y="852540"/>
                  <a:pt x="2983501" y="861712"/>
                </a:cubicBezTo>
                <a:cubicBezTo>
                  <a:pt x="2990636" y="870885"/>
                  <a:pt x="2999298" y="875471"/>
                  <a:pt x="3009490" y="875471"/>
                </a:cubicBezTo>
                <a:cubicBezTo>
                  <a:pt x="3008811" y="884984"/>
                  <a:pt x="3006093" y="893137"/>
                  <a:pt x="3001337" y="899931"/>
                </a:cubicBezTo>
                <a:cubicBezTo>
                  <a:pt x="2997260" y="906726"/>
                  <a:pt x="2991315" y="912671"/>
                  <a:pt x="2983501" y="917767"/>
                </a:cubicBezTo>
                <a:cubicBezTo>
                  <a:pt x="2975688" y="922863"/>
                  <a:pt x="2964307" y="925411"/>
                  <a:pt x="2949359" y="925411"/>
                </a:cubicBezTo>
                <a:cubicBezTo>
                  <a:pt x="2926258" y="925411"/>
                  <a:pt x="2903326" y="916408"/>
                  <a:pt x="2880565" y="898403"/>
                </a:cubicBezTo>
                <a:cubicBezTo>
                  <a:pt x="2857803" y="880397"/>
                  <a:pt x="2839628" y="849992"/>
                  <a:pt x="2826039" y="807186"/>
                </a:cubicBezTo>
                <a:cubicBezTo>
                  <a:pt x="2812450" y="852710"/>
                  <a:pt x="2795973" y="886512"/>
                  <a:pt x="2776609" y="908594"/>
                </a:cubicBezTo>
                <a:cubicBezTo>
                  <a:pt x="2757245" y="930676"/>
                  <a:pt x="2737031" y="941718"/>
                  <a:pt x="2715968" y="941718"/>
                </a:cubicBezTo>
                <a:cubicBezTo>
                  <a:pt x="2687431" y="941718"/>
                  <a:pt x="2663990" y="934413"/>
                  <a:pt x="2645645" y="919805"/>
                </a:cubicBezTo>
                <a:cubicBezTo>
                  <a:pt x="2627300" y="905197"/>
                  <a:pt x="2612861" y="886003"/>
                  <a:pt x="2602330" y="862222"/>
                </a:cubicBezTo>
                <a:cubicBezTo>
                  <a:pt x="2591799" y="838441"/>
                  <a:pt x="2584664" y="811603"/>
                  <a:pt x="2580927" y="781707"/>
                </a:cubicBezTo>
                <a:cubicBezTo>
                  <a:pt x="2577190" y="751811"/>
                  <a:pt x="2575322" y="721916"/>
                  <a:pt x="2575322" y="692020"/>
                </a:cubicBezTo>
                <a:cubicBezTo>
                  <a:pt x="2575322" y="671636"/>
                  <a:pt x="2576001" y="651592"/>
                  <a:pt x="2577360" y="631888"/>
                </a:cubicBezTo>
                <a:cubicBezTo>
                  <a:pt x="2578719" y="612184"/>
                  <a:pt x="2580248" y="594009"/>
                  <a:pt x="2581946" y="577362"/>
                </a:cubicBezTo>
                <a:cubicBezTo>
                  <a:pt x="2583645" y="560716"/>
                  <a:pt x="2585513" y="546108"/>
                  <a:pt x="2587552" y="533538"/>
                </a:cubicBezTo>
                <a:cubicBezTo>
                  <a:pt x="2589590" y="520968"/>
                  <a:pt x="2590949" y="511286"/>
                  <a:pt x="2591629" y="504491"/>
                </a:cubicBezTo>
                <a:cubicBezTo>
                  <a:pt x="2594346" y="497697"/>
                  <a:pt x="2599102" y="491582"/>
                  <a:pt x="2605897" y="486146"/>
                </a:cubicBezTo>
                <a:cubicBezTo>
                  <a:pt x="2612012" y="482070"/>
                  <a:pt x="2621015" y="478163"/>
                  <a:pt x="2632905" y="474426"/>
                </a:cubicBezTo>
                <a:cubicBezTo>
                  <a:pt x="2644796" y="470689"/>
                  <a:pt x="2660593" y="468820"/>
                  <a:pt x="2680297" y="468820"/>
                </a:cubicBezTo>
                <a:cubicBezTo>
                  <a:pt x="2689809" y="468820"/>
                  <a:pt x="2700510" y="469330"/>
                  <a:pt x="2712401" y="470349"/>
                </a:cubicBezTo>
                <a:cubicBezTo>
                  <a:pt x="2724291" y="471368"/>
                  <a:pt x="2737371" y="473237"/>
                  <a:pt x="2751639" y="475955"/>
                </a:cubicBezTo>
                <a:cubicBezTo>
                  <a:pt x="2742806" y="512645"/>
                  <a:pt x="2736521" y="546448"/>
                  <a:pt x="2732784" y="577362"/>
                </a:cubicBezTo>
                <a:cubicBezTo>
                  <a:pt x="2729047" y="608277"/>
                  <a:pt x="2727179" y="635965"/>
                  <a:pt x="2727179" y="660425"/>
                </a:cubicBezTo>
                <a:cubicBezTo>
                  <a:pt x="2727179" y="699833"/>
                  <a:pt x="2731255" y="730239"/>
                  <a:pt x="2739409" y="751641"/>
                </a:cubicBezTo>
                <a:cubicBezTo>
                  <a:pt x="2747562" y="773044"/>
                  <a:pt x="2757754" y="783745"/>
                  <a:pt x="2769984" y="783745"/>
                </a:cubicBezTo>
                <a:cubicBezTo>
                  <a:pt x="2783573" y="783745"/>
                  <a:pt x="2797842" y="769817"/>
                  <a:pt x="2812789" y="741959"/>
                </a:cubicBezTo>
                <a:cubicBezTo>
                  <a:pt x="2811431" y="731088"/>
                  <a:pt x="2810411" y="719707"/>
                  <a:pt x="2809732" y="707817"/>
                </a:cubicBezTo>
                <a:cubicBezTo>
                  <a:pt x="2809052" y="695927"/>
                  <a:pt x="2808713" y="683187"/>
                  <a:pt x="2808713" y="669598"/>
                </a:cubicBezTo>
                <a:cubicBezTo>
                  <a:pt x="2808713" y="643099"/>
                  <a:pt x="2809732" y="617450"/>
                  <a:pt x="2811770" y="592650"/>
                </a:cubicBezTo>
                <a:cubicBezTo>
                  <a:pt x="2813809" y="567850"/>
                  <a:pt x="2816187" y="545598"/>
                  <a:pt x="2818904" y="525894"/>
                </a:cubicBezTo>
                <a:cubicBezTo>
                  <a:pt x="2821622" y="503472"/>
                  <a:pt x="2825020" y="482409"/>
                  <a:pt x="2829096" y="462705"/>
                </a:cubicBezTo>
                <a:cubicBezTo>
                  <a:pt x="2830455" y="455231"/>
                  <a:pt x="2837759" y="449456"/>
                  <a:pt x="2851009" y="445379"/>
                </a:cubicBezTo>
                <a:cubicBezTo>
                  <a:pt x="2864258" y="441303"/>
                  <a:pt x="2879715" y="439264"/>
                  <a:pt x="2897381" y="439264"/>
                </a:cubicBezTo>
                <a:close/>
                <a:moveTo>
                  <a:pt x="1459106" y="439264"/>
                </a:moveTo>
                <a:cubicBezTo>
                  <a:pt x="1478131" y="439264"/>
                  <a:pt x="1496476" y="441473"/>
                  <a:pt x="1514142" y="445889"/>
                </a:cubicBezTo>
                <a:cubicBezTo>
                  <a:pt x="1531808" y="450305"/>
                  <a:pt x="1544038" y="457270"/>
                  <a:pt x="1550832" y="466782"/>
                </a:cubicBezTo>
                <a:cubicBezTo>
                  <a:pt x="1546755" y="471538"/>
                  <a:pt x="1542679" y="481900"/>
                  <a:pt x="1538602" y="497867"/>
                </a:cubicBezTo>
                <a:cubicBezTo>
                  <a:pt x="1534525" y="513834"/>
                  <a:pt x="1530788" y="533028"/>
                  <a:pt x="1527391" y="555450"/>
                </a:cubicBezTo>
                <a:cubicBezTo>
                  <a:pt x="1523994" y="577872"/>
                  <a:pt x="1521106" y="602502"/>
                  <a:pt x="1518728" y="629340"/>
                </a:cubicBezTo>
                <a:cubicBezTo>
                  <a:pt x="1516350" y="656179"/>
                  <a:pt x="1515161" y="682847"/>
                  <a:pt x="1515161" y="709346"/>
                </a:cubicBezTo>
                <a:cubicBezTo>
                  <a:pt x="1515161" y="731088"/>
                  <a:pt x="1516180" y="751981"/>
                  <a:pt x="1518219" y="772025"/>
                </a:cubicBezTo>
                <a:cubicBezTo>
                  <a:pt x="1520257" y="792069"/>
                  <a:pt x="1523484" y="809734"/>
                  <a:pt x="1527901" y="825022"/>
                </a:cubicBezTo>
                <a:cubicBezTo>
                  <a:pt x="1532317" y="840310"/>
                  <a:pt x="1538092" y="852540"/>
                  <a:pt x="1545226" y="861712"/>
                </a:cubicBezTo>
                <a:cubicBezTo>
                  <a:pt x="1552361" y="870885"/>
                  <a:pt x="1561024" y="875471"/>
                  <a:pt x="1571216" y="875471"/>
                </a:cubicBezTo>
                <a:cubicBezTo>
                  <a:pt x="1570536" y="884984"/>
                  <a:pt x="1567818" y="893137"/>
                  <a:pt x="1563062" y="899931"/>
                </a:cubicBezTo>
                <a:cubicBezTo>
                  <a:pt x="1558986" y="906726"/>
                  <a:pt x="1553040" y="912671"/>
                  <a:pt x="1545226" y="917767"/>
                </a:cubicBezTo>
                <a:cubicBezTo>
                  <a:pt x="1537413" y="922863"/>
                  <a:pt x="1526032" y="925411"/>
                  <a:pt x="1511084" y="925411"/>
                </a:cubicBezTo>
                <a:cubicBezTo>
                  <a:pt x="1487983" y="925411"/>
                  <a:pt x="1465052" y="916408"/>
                  <a:pt x="1442290" y="898403"/>
                </a:cubicBezTo>
                <a:cubicBezTo>
                  <a:pt x="1419528" y="880397"/>
                  <a:pt x="1401353" y="849992"/>
                  <a:pt x="1387764" y="807186"/>
                </a:cubicBezTo>
                <a:cubicBezTo>
                  <a:pt x="1374175" y="852710"/>
                  <a:pt x="1357698" y="886512"/>
                  <a:pt x="1338334" y="908594"/>
                </a:cubicBezTo>
                <a:cubicBezTo>
                  <a:pt x="1318970" y="930676"/>
                  <a:pt x="1298756" y="941718"/>
                  <a:pt x="1277693" y="941718"/>
                </a:cubicBezTo>
                <a:cubicBezTo>
                  <a:pt x="1249156" y="941718"/>
                  <a:pt x="1225715" y="934413"/>
                  <a:pt x="1207370" y="919805"/>
                </a:cubicBezTo>
                <a:cubicBezTo>
                  <a:pt x="1189025" y="905197"/>
                  <a:pt x="1174587" y="886003"/>
                  <a:pt x="1164055" y="862222"/>
                </a:cubicBezTo>
                <a:cubicBezTo>
                  <a:pt x="1153524" y="838441"/>
                  <a:pt x="1146389" y="811603"/>
                  <a:pt x="1142653" y="781707"/>
                </a:cubicBezTo>
                <a:cubicBezTo>
                  <a:pt x="1138916" y="751811"/>
                  <a:pt x="1137047" y="721916"/>
                  <a:pt x="1137047" y="692020"/>
                </a:cubicBezTo>
                <a:cubicBezTo>
                  <a:pt x="1137047" y="671636"/>
                  <a:pt x="1137727" y="651592"/>
                  <a:pt x="1139086" y="631888"/>
                </a:cubicBezTo>
                <a:cubicBezTo>
                  <a:pt x="1140444" y="612184"/>
                  <a:pt x="1141973" y="594009"/>
                  <a:pt x="1143672" y="577362"/>
                </a:cubicBezTo>
                <a:cubicBezTo>
                  <a:pt x="1145370" y="560716"/>
                  <a:pt x="1147239" y="546108"/>
                  <a:pt x="1149277" y="533538"/>
                </a:cubicBezTo>
                <a:cubicBezTo>
                  <a:pt x="1151315" y="520968"/>
                  <a:pt x="1152674" y="511286"/>
                  <a:pt x="1153354" y="504491"/>
                </a:cubicBezTo>
                <a:cubicBezTo>
                  <a:pt x="1156072" y="497697"/>
                  <a:pt x="1160828" y="491582"/>
                  <a:pt x="1167622" y="486146"/>
                </a:cubicBezTo>
                <a:cubicBezTo>
                  <a:pt x="1173737" y="482070"/>
                  <a:pt x="1182740" y="478163"/>
                  <a:pt x="1194630" y="474426"/>
                </a:cubicBezTo>
                <a:cubicBezTo>
                  <a:pt x="1206521" y="470689"/>
                  <a:pt x="1222318" y="468820"/>
                  <a:pt x="1242022" y="468820"/>
                </a:cubicBezTo>
                <a:cubicBezTo>
                  <a:pt x="1251534" y="468820"/>
                  <a:pt x="1262236" y="469330"/>
                  <a:pt x="1274126" y="470349"/>
                </a:cubicBezTo>
                <a:cubicBezTo>
                  <a:pt x="1286017" y="471368"/>
                  <a:pt x="1299096" y="473237"/>
                  <a:pt x="1313364" y="475955"/>
                </a:cubicBezTo>
                <a:cubicBezTo>
                  <a:pt x="1304531" y="512645"/>
                  <a:pt x="1298246" y="546448"/>
                  <a:pt x="1294510" y="577362"/>
                </a:cubicBezTo>
                <a:cubicBezTo>
                  <a:pt x="1290773" y="608277"/>
                  <a:pt x="1288904" y="635965"/>
                  <a:pt x="1288904" y="660425"/>
                </a:cubicBezTo>
                <a:cubicBezTo>
                  <a:pt x="1288904" y="699833"/>
                  <a:pt x="1292981" y="730239"/>
                  <a:pt x="1301134" y="751641"/>
                </a:cubicBezTo>
                <a:cubicBezTo>
                  <a:pt x="1309288" y="773044"/>
                  <a:pt x="1319479" y="783745"/>
                  <a:pt x="1331709" y="783745"/>
                </a:cubicBezTo>
                <a:cubicBezTo>
                  <a:pt x="1345299" y="783745"/>
                  <a:pt x="1359567" y="769817"/>
                  <a:pt x="1374515" y="741959"/>
                </a:cubicBezTo>
                <a:cubicBezTo>
                  <a:pt x="1373156" y="731088"/>
                  <a:pt x="1372137" y="719707"/>
                  <a:pt x="1371457" y="707817"/>
                </a:cubicBezTo>
                <a:cubicBezTo>
                  <a:pt x="1370778" y="695927"/>
                  <a:pt x="1370438" y="683187"/>
                  <a:pt x="1370438" y="669598"/>
                </a:cubicBezTo>
                <a:cubicBezTo>
                  <a:pt x="1370438" y="643099"/>
                  <a:pt x="1371457" y="617450"/>
                  <a:pt x="1373496" y="592650"/>
                </a:cubicBezTo>
                <a:cubicBezTo>
                  <a:pt x="1375534" y="567850"/>
                  <a:pt x="1377912" y="545598"/>
                  <a:pt x="1380630" y="525894"/>
                </a:cubicBezTo>
                <a:cubicBezTo>
                  <a:pt x="1383348" y="503472"/>
                  <a:pt x="1386745" y="482409"/>
                  <a:pt x="1390822" y="462705"/>
                </a:cubicBezTo>
                <a:cubicBezTo>
                  <a:pt x="1392181" y="455231"/>
                  <a:pt x="1399485" y="449456"/>
                  <a:pt x="1412734" y="445379"/>
                </a:cubicBezTo>
                <a:cubicBezTo>
                  <a:pt x="1425983" y="441303"/>
                  <a:pt x="1441441" y="439264"/>
                  <a:pt x="1459106" y="439264"/>
                </a:cubicBezTo>
                <a:close/>
                <a:moveTo>
                  <a:pt x="4145070" y="418881"/>
                </a:moveTo>
                <a:cubicBezTo>
                  <a:pt x="4159339" y="418881"/>
                  <a:pt x="4171229" y="422278"/>
                  <a:pt x="4180742" y="429073"/>
                </a:cubicBezTo>
                <a:cubicBezTo>
                  <a:pt x="4190254" y="435867"/>
                  <a:pt x="4195010" y="448437"/>
                  <a:pt x="4195010" y="466782"/>
                </a:cubicBezTo>
                <a:cubicBezTo>
                  <a:pt x="4195010" y="469500"/>
                  <a:pt x="4195010" y="472387"/>
                  <a:pt x="4195010" y="475445"/>
                </a:cubicBezTo>
                <a:cubicBezTo>
                  <a:pt x="4195010" y="478503"/>
                  <a:pt x="4194670" y="481730"/>
                  <a:pt x="4193991" y="485127"/>
                </a:cubicBezTo>
                <a:cubicBezTo>
                  <a:pt x="4215733" y="463385"/>
                  <a:pt x="4237985" y="447418"/>
                  <a:pt x="4260747" y="437226"/>
                </a:cubicBezTo>
                <a:cubicBezTo>
                  <a:pt x="4283509" y="427034"/>
                  <a:pt x="4302363" y="421938"/>
                  <a:pt x="4317311" y="421938"/>
                </a:cubicBezTo>
                <a:cubicBezTo>
                  <a:pt x="4339733" y="421938"/>
                  <a:pt x="4358078" y="426015"/>
                  <a:pt x="4372346" y="434168"/>
                </a:cubicBezTo>
                <a:cubicBezTo>
                  <a:pt x="4386615" y="442322"/>
                  <a:pt x="4397826" y="453363"/>
                  <a:pt x="4405979" y="467292"/>
                </a:cubicBezTo>
                <a:cubicBezTo>
                  <a:pt x="4414133" y="481220"/>
                  <a:pt x="4419738" y="497357"/>
                  <a:pt x="4422795" y="515702"/>
                </a:cubicBezTo>
                <a:cubicBezTo>
                  <a:pt x="4425853" y="534048"/>
                  <a:pt x="4427382" y="553752"/>
                  <a:pt x="4427382" y="574815"/>
                </a:cubicBezTo>
                <a:cubicBezTo>
                  <a:pt x="4427382" y="593160"/>
                  <a:pt x="4426533" y="612014"/>
                  <a:pt x="4424834" y="631379"/>
                </a:cubicBezTo>
                <a:cubicBezTo>
                  <a:pt x="4423135" y="650743"/>
                  <a:pt x="4421267" y="670107"/>
                  <a:pt x="4419228" y="689472"/>
                </a:cubicBezTo>
                <a:cubicBezTo>
                  <a:pt x="4417190" y="708836"/>
                  <a:pt x="4415322" y="727351"/>
                  <a:pt x="4413623" y="745017"/>
                </a:cubicBezTo>
                <a:cubicBezTo>
                  <a:pt x="4411925" y="762682"/>
                  <a:pt x="4411075" y="779329"/>
                  <a:pt x="4411075" y="794956"/>
                </a:cubicBezTo>
                <a:cubicBezTo>
                  <a:pt x="4411075" y="819417"/>
                  <a:pt x="4413283" y="841159"/>
                  <a:pt x="4417700" y="860184"/>
                </a:cubicBezTo>
                <a:cubicBezTo>
                  <a:pt x="4422116" y="879208"/>
                  <a:pt x="4431119" y="893816"/>
                  <a:pt x="4444708" y="904008"/>
                </a:cubicBezTo>
                <a:cubicBezTo>
                  <a:pt x="4435196" y="910803"/>
                  <a:pt x="4425343" y="916918"/>
                  <a:pt x="4415152" y="922353"/>
                </a:cubicBezTo>
                <a:cubicBezTo>
                  <a:pt x="4406319" y="926430"/>
                  <a:pt x="4396127" y="930337"/>
                  <a:pt x="4384576" y="934074"/>
                </a:cubicBezTo>
                <a:cubicBezTo>
                  <a:pt x="4373026" y="937811"/>
                  <a:pt x="4361135" y="939679"/>
                  <a:pt x="4348905" y="939679"/>
                </a:cubicBezTo>
                <a:cubicBezTo>
                  <a:pt x="4332599" y="939679"/>
                  <a:pt x="4318840" y="936622"/>
                  <a:pt x="4307629" y="930507"/>
                </a:cubicBezTo>
                <a:cubicBezTo>
                  <a:pt x="4296418" y="924392"/>
                  <a:pt x="4287585" y="916068"/>
                  <a:pt x="4281130" y="905537"/>
                </a:cubicBezTo>
                <a:cubicBezTo>
                  <a:pt x="4274675" y="895005"/>
                  <a:pt x="4269920" y="882605"/>
                  <a:pt x="4266862" y="868337"/>
                </a:cubicBezTo>
                <a:cubicBezTo>
                  <a:pt x="4263804" y="854069"/>
                  <a:pt x="4262276" y="839121"/>
                  <a:pt x="4262276" y="823493"/>
                </a:cubicBezTo>
                <a:cubicBezTo>
                  <a:pt x="4262276" y="807186"/>
                  <a:pt x="4263295" y="789860"/>
                  <a:pt x="4265333" y="771515"/>
                </a:cubicBezTo>
                <a:cubicBezTo>
                  <a:pt x="4267371" y="753170"/>
                  <a:pt x="4269580" y="734995"/>
                  <a:pt x="4271958" y="716989"/>
                </a:cubicBezTo>
                <a:cubicBezTo>
                  <a:pt x="4274336" y="698984"/>
                  <a:pt x="4276544" y="681318"/>
                  <a:pt x="4278582" y="663992"/>
                </a:cubicBezTo>
                <a:cubicBezTo>
                  <a:pt x="4280621" y="646666"/>
                  <a:pt x="4281640" y="630529"/>
                  <a:pt x="4281640" y="615582"/>
                </a:cubicBezTo>
                <a:cubicBezTo>
                  <a:pt x="4281640" y="589762"/>
                  <a:pt x="4277223" y="568869"/>
                  <a:pt x="4268391" y="552902"/>
                </a:cubicBezTo>
                <a:cubicBezTo>
                  <a:pt x="4259558" y="536935"/>
                  <a:pt x="4242571" y="528952"/>
                  <a:pt x="4217432" y="528952"/>
                </a:cubicBezTo>
                <a:cubicBezTo>
                  <a:pt x="4208599" y="528952"/>
                  <a:pt x="4199426" y="532009"/>
                  <a:pt x="4189914" y="538124"/>
                </a:cubicBezTo>
                <a:cubicBezTo>
                  <a:pt x="4186517" y="566661"/>
                  <a:pt x="4183459" y="598595"/>
                  <a:pt x="4180742" y="633927"/>
                </a:cubicBezTo>
                <a:cubicBezTo>
                  <a:pt x="4178024" y="669258"/>
                  <a:pt x="4176665" y="704590"/>
                  <a:pt x="4176665" y="739921"/>
                </a:cubicBezTo>
                <a:cubicBezTo>
                  <a:pt x="4176665" y="759625"/>
                  <a:pt x="4177344" y="778819"/>
                  <a:pt x="4178703" y="797504"/>
                </a:cubicBezTo>
                <a:cubicBezTo>
                  <a:pt x="4180062" y="816189"/>
                  <a:pt x="4182440" y="833345"/>
                  <a:pt x="4185837" y="848973"/>
                </a:cubicBezTo>
                <a:cubicBezTo>
                  <a:pt x="4189235" y="864600"/>
                  <a:pt x="4193821" y="878359"/>
                  <a:pt x="4199596" y="890249"/>
                </a:cubicBezTo>
                <a:cubicBezTo>
                  <a:pt x="4205372" y="902140"/>
                  <a:pt x="4212336" y="911482"/>
                  <a:pt x="4220489" y="918277"/>
                </a:cubicBezTo>
                <a:cubicBezTo>
                  <a:pt x="4181761" y="924392"/>
                  <a:pt x="4149147" y="927449"/>
                  <a:pt x="4122649" y="927449"/>
                </a:cubicBezTo>
                <a:cubicBezTo>
                  <a:pt x="4087317" y="927449"/>
                  <a:pt x="4061838" y="919635"/>
                  <a:pt x="4046211" y="904008"/>
                </a:cubicBezTo>
                <a:cubicBezTo>
                  <a:pt x="4030583" y="888381"/>
                  <a:pt x="4022769" y="860523"/>
                  <a:pt x="4022769" y="820436"/>
                </a:cubicBezTo>
                <a:cubicBezTo>
                  <a:pt x="4022769" y="802091"/>
                  <a:pt x="4025318" y="776781"/>
                  <a:pt x="4030414" y="744507"/>
                </a:cubicBezTo>
                <a:cubicBezTo>
                  <a:pt x="4035509" y="712233"/>
                  <a:pt x="4038057" y="675373"/>
                  <a:pt x="4038057" y="633927"/>
                </a:cubicBezTo>
                <a:cubicBezTo>
                  <a:pt x="4038057" y="608108"/>
                  <a:pt x="4036188" y="580760"/>
                  <a:pt x="4032452" y="551883"/>
                </a:cubicBezTo>
                <a:cubicBezTo>
                  <a:pt x="4028715" y="523006"/>
                  <a:pt x="4021750" y="493281"/>
                  <a:pt x="4011559" y="462705"/>
                </a:cubicBezTo>
                <a:cubicBezTo>
                  <a:pt x="4027186" y="454552"/>
                  <a:pt x="4042813" y="447078"/>
                  <a:pt x="4058441" y="440283"/>
                </a:cubicBezTo>
                <a:cubicBezTo>
                  <a:pt x="4072030" y="434848"/>
                  <a:pt x="4086468" y="429922"/>
                  <a:pt x="4101756" y="425505"/>
                </a:cubicBezTo>
                <a:cubicBezTo>
                  <a:pt x="4117043" y="421089"/>
                  <a:pt x="4131481" y="418881"/>
                  <a:pt x="4145070" y="418881"/>
                </a:cubicBezTo>
                <a:close/>
                <a:moveTo>
                  <a:pt x="936717" y="411747"/>
                </a:moveTo>
                <a:cubicBezTo>
                  <a:pt x="966613" y="411747"/>
                  <a:pt x="992602" y="416333"/>
                  <a:pt x="1014684" y="425505"/>
                </a:cubicBezTo>
                <a:cubicBezTo>
                  <a:pt x="1036766" y="434678"/>
                  <a:pt x="1055282" y="446568"/>
                  <a:pt x="1070229" y="461177"/>
                </a:cubicBezTo>
                <a:cubicBezTo>
                  <a:pt x="1085177" y="475785"/>
                  <a:pt x="1096218" y="492601"/>
                  <a:pt x="1103352" y="511626"/>
                </a:cubicBezTo>
                <a:cubicBezTo>
                  <a:pt x="1110487" y="530650"/>
                  <a:pt x="1114054" y="550354"/>
                  <a:pt x="1114054" y="570738"/>
                </a:cubicBezTo>
                <a:cubicBezTo>
                  <a:pt x="1114054" y="591801"/>
                  <a:pt x="1110147" y="612354"/>
                  <a:pt x="1102333" y="632398"/>
                </a:cubicBezTo>
                <a:cubicBezTo>
                  <a:pt x="1094520" y="652442"/>
                  <a:pt x="1082799" y="670447"/>
                  <a:pt x="1067172" y="686414"/>
                </a:cubicBezTo>
                <a:cubicBezTo>
                  <a:pt x="1051544" y="702381"/>
                  <a:pt x="1032180" y="715291"/>
                  <a:pt x="1009079" y="725143"/>
                </a:cubicBezTo>
                <a:cubicBezTo>
                  <a:pt x="985977" y="734995"/>
                  <a:pt x="959139" y="739921"/>
                  <a:pt x="928564" y="739921"/>
                </a:cubicBezTo>
                <a:cubicBezTo>
                  <a:pt x="916334" y="739921"/>
                  <a:pt x="903424" y="739072"/>
                  <a:pt x="889835" y="737373"/>
                </a:cubicBezTo>
                <a:cubicBezTo>
                  <a:pt x="876246" y="735674"/>
                  <a:pt x="862318" y="733126"/>
                  <a:pt x="848049" y="729729"/>
                </a:cubicBezTo>
                <a:cubicBezTo>
                  <a:pt x="848049" y="746715"/>
                  <a:pt x="849578" y="763022"/>
                  <a:pt x="852635" y="778650"/>
                </a:cubicBezTo>
                <a:cubicBezTo>
                  <a:pt x="855693" y="794277"/>
                  <a:pt x="860619" y="808036"/>
                  <a:pt x="867413" y="819926"/>
                </a:cubicBezTo>
                <a:cubicBezTo>
                  <a:pt x="874208" y="831816"/>
                  <a:pt x="883041" y="841159"/>
                  <a:pt x="893912" y="847953"/>
                </a:cubicBezTo>
                <a:cubicBezTo>
                  <a:pt x="904783" y="854748"/>
                  <a:pt x="917693" y="858145"/>
                  <a:pt x="932641" y="858145"/>
                </a:cubicBezTo>
                <a:cubicBezTo>
                  <a:pt x="950306" y="858145"/>
                  <a:pt x="967462" y="851521"/>
                  <a:pt x="984109" y="838271"/>
                </a:cubicBezTo>
                <a:cubicBezTo>
                  <a:pt x="1000755" y="825022"/>
                  <a:pt x="1013495" y="806167"/>
                  <a:pt x="1022328" y="781707"/>
                </a:cubicBezTo>
                <a:cubicBezTo>
                  <a:pt x="1048147" y="784425"/>
                  <a:pt x="1067172" y="791559"/>
                  <a:pt x="1079402" y="803110"/>
                </a:cubicBezTo>
                <a:cubicBezTo>
                  <a:pt x="1091632" y="814660"/>
                  <a:pt x="1097747" y="828249"/>
                  <a:pt x="1097747" y="843877"/>
                </a:cubicBezTo>
                <a:cubicBezTo>
                  <a:pt x="1097747" y="856786"/>
                  <a:pt x="1092821" y="869016"/>
                  <a:pt x="1082969" y="880567"/>
                </a:cubicBezTo>
                <a:cubicBezTo>
                  <a:pt x="1073117" y="892118"/>
                  <a:pt x="1059868" y="902309"/>
                  <a:pt x="1043221" y="911142"/>
                </a:cubicBezTo>
                <a:cubicBezTo>
                  <a:pt x="1026575" y="919975"/>
                  <a:pt x="1007380" y="927109"/>
                  <a:pt x="985638" y="932545"/>
                </a:cubicBezTo>
                <a:cubicBezTo>
                  <a:pt x="963895" y="937981"/>
                  <a:pt x="941473" y="940698"/>
                  <a:pt x="918372" y="940698"/>
                </a:cubicBezTo>
                <a:cubicBezTo>
                  <a:pt x="891873" y="940698"/>
                  <a:pt x="865545" y="936622"/>
                  <a:pt x="839386" y="928468"/>
                </a:cubicBezTo>
                <a:cubicBezTo>
                  <a:pt x="813227" y="920315"/>
                  <a:pt x="789616" y="906896"/>
                  <a:pt x="768553" y="888211"/>
                </a:cubicBezTo>
                <a:cubicBezTo>
                  <a:pt x="747490" y="869526"/>
                  <a:pt x="730504" y="844726"/>
                  <a:pt x="717595" y="813811"/>
                </a:cubicBezTo>
                <a:cubicBezTo>
                  <a:pt x="704685" y="782896"/>
                  <a:pt x="698230" y="745017"/>
                  <a:pt x="698230" y="700173"/>
                </a:cubicBezTo>
                <a:cubicBezTo>
                  <a:pt x="698230" y="663483"/>
                  <a:pt x="704855" y="627981"/>
                  <a:pt x="718104" y="593669"/>
                </a:cubicBezTo>
                <a:cubicBezTo>
                  <a:pt x="731353" y="559357"/>
                  <a:pt x="749189" y="528612"/>
                  <a:pt x="771611" y="501434"/>
                </a:cubicBezTo>
                <a:cubicBezTo>
                  <a:pt x="794033" y="474256"/>
                  <a:pt x="819512" y="452514"/>
                  <a:pt x="848049" y="436207"/>
                </a:cubicBezTo>
                <a:cubicBezTo>
                  <a:pt x="876586" y="419900"/>
                  <a:pt x="906142" y="411747"/>
                  <a:pt x="936717" y="411747"/>
                </a:cubicBezTo>
                <a:close/>
                <a:moveTo>
                  <a:pt x="5329466" y="407670"/>
                </a:moveTo>
                <a:cubicBezTo>
                  <a:pt x="5343055" y="407670"/>
                  <a:pt x="5354605" y="410388"/>
                  <a:pt x="5364118" y="415823"/>
                </a:cubicBezTo>
                <a:cubicBezTo>
                  <a:pt x="5373630" y="421259"/>
                  <a:pt x="5381784" y="428223"/>
                  <a:pt x="5388578" y="436716"/>
                </a:cubicBezTo>
                <a:cubicBezTo>
                  <a:pt x="5395373" y="445209"/>
                  <a:pt x="5400978" y="454382"/>
                  <a:pt x="5405395" y="464234"/>
                </a:cubicBezTo>
                <a:cubicBezTo>
                  <a:pt x="5409811" y="474086"/>
                  <a:pt x="5413379" y="483429"/>
                  <a:pt x="5416096" y="492261"/>
                </a:cubicBezTo>
                <a:cubicBezTo>
                  <a:pt x="5424249" y="490223"/>
                  <a:pt x="5432573" y="488524"/>
                  <a:pt x="5441066" y="487166"/>
                </a:cubicBezTo>
                <a:cubicBezTo>
                  <a:pt x="5449559" y="485807"/>
                  <a:pt x="5457542" y="485127"/>
                  <a:pt x="5465017" y="485127"/>
                </a:cubicBezTo>
                <a:cubicBezTo>
                  <a:pt x="5477247" y="485127"/>
                  <a:pt x="5487439" y="487335"/>
                  <a:pt x="5495592" y="491752"/>
                </a:cubicBezTo>
                <a:cubicBezTo>
                  <a:pt x="5503745" y="496168"/>
                  <a:pt x="5507822" y="504491"/>
                  <a:pt x="5507822" y="516722"/>
                </a:cubicBezTo>
                <a:cubicBezTo>
                  <a:pt x="5507822" y="562924"/>
                  <a:pt x="5506123" y="601993"/>
                  <a:pt x="5502726" y="633927"/>
                </a:cubicBezTo>
                <a:cubicBezTo>
                  <a:pt x="5499328" y="665861"/>
                  <a:pt x="5497630" y="695077"/>
                  <a:pt x="5497630" y="721576"/>
                </a:cubicBezTo>
                <a:cubicBezTo>
                  <a:pt x="5497630" y="736524"/>
                  <a:pt x="5498649" y="751132"/>
                  <a:pt x="5500688" y="765400"/>
                </a:cubicBezTo>
                <a:cubicBezTo>
                  <a:pt x="5502726" y="779669"/>
                  <a:pt x="5506463" y="794107"/>
                  <a:pt x="5511899" y="808715"/>
                </a:cubicBezTo>
                <a:cubicBezTo>
                  <a:pt x="5517334" y="823323"/>
                  <a:pt x="5524638" y="838441"/>
                  <a:pt x="5533811" y="854069"/>
                </a:cubicBezTo>
                <a:cubicBezTo>
                  <a:pt x="5542983" y="869696"/>
                  <a:pt x="5555044" y="886342"/>
                  <a:pt x="5569992" y="904008"/>
                </a:cubicBezTo>
                <a:cubicBezTo>
                  <a:pt x="5557762" y="910123"/>
                  <a:pt x="5545191" y="915559"/>
                  <a:pt x="5532282" y="920315"/>
                </a:cubicBezTo>
                <a:cubicBezTo>
                  <a:pt x="5520731" y="924392"/>
                  <a:pt x="5507822" y="928129"/>
                  <a:pt x="5493553" y="931526"/>
                </a:cubicBezTo>
                <a:cubicBezTo>
                  <a:pt x="5479285" y="934923"/>
                  <a:pt x="5465017" y="936622"/>
                  <a:pt x="5450748" y="936622"/>
                </a:cubicBezTo>
                <a:cubicBezTo>
                  <a:pt x="5437839" y="936622"/>
                  <a:pt x="5427137" y="933055"/>
                  <a:pt x="5418644" y="925920"/>
                </a:cubicBezTo>
                <a:cubicBezTo>
                  <a:pt x="5410151" y="918786"/>
                  <a:pt x="5403356" y="909104"/>
                  <a:pt x="5398260" y="896874"/>
                </a:cubicBezTo>
                <a:cubicBezTo>
                  <a:pt x="5393165" y="884644"/>
                  <a:pt x="5389257" y="870036"/>
                  <a:pt x="5386540" y="853049"/>
                </a:cubicBezTo>
                <a:cubicBezTo>
                  <a:pt x="5383822" y="836063"/>
                  <a:pt x="5381784" y="817378"/>
                  <a:pt x="5380425" y="796995"/>
                </a:cubicBezTo>
                <a:cubicBezTo>
                  <a:pt x="5365477" y="828249"/>
                  <a:pt x="5350699" y="853049"/>
                  <a:pt x="5336091" y="871395"/>
                </a:cubicBezTo>
                <a:cubicBezTo>
                  <a:pt x="5321482" y="889740"/>
                  <a:pt x="5307554" y="903668"/>
                  <a:pt x="5294304" y="913181"/>
                </a:cubicBezTo>
                <a:cubicBezTo>
                  <a:pt x="5281055" y="922693"/>
                  <a:pt x="5268316" y="928808"/>
                  <a:pt x="5256086" y="931526"/>
                </a:cubicBezTo>
                <a:cubicBezTo>
                  <a:pt x="5243855" y="934244"/>
                  <a:pt x="5231965" y="935603"/>
                  <a:pt x="5220414" y="935603"/>
                </a:cubicBezTo>
                <a:cubicBezTo>
                  <a:pt x="5201390" y="935603"/>
                  <a:pt x="5184743" y="930846"/>
                  <a:pt x="5170475" y="921334"/>
                </a:cubicBezTo>
                <a:cubicBezTo>
                  <a:pt x="5156206" y="911822"/>
                  <a:pt x="5144486" y="898912"/>
                  <a:pt x="5135314" y="882605"/>
                </a:cubicBezTo>
                <a:cubicBezTo>
                  <a:pt x="5126141" y="866299"/>
                  <a:pt x="5119346" y="847104"/>
                  <a:pt x="5114930" y="825022"/>
                </a:cubicBezTo>
                <a:cubicBezTo>
                  <a:pt x="5110513" y="802940"/>
                  <a:pt x="5108305" y="779329"/>
                  <a:pt x="5108305" y="754189"/>
                </a:cubicBezTo>
                <a:cubicBezTo>
                  <a:pt x="5108305" y="716140"/>
                  <a:pt x="5113401" y="676562"/>
                  <a:pt x="5123593" y="635455"/>
                </a:cubicBezTo>
                <a:cubicBezTo>
                  <a:pt x="5133785" y="594349"/>
                  <a:pt x="5148223" y="556979"/>
                  <a:pt x="5166908" y="523346"/>
                </a:cubicBezTo>
                <a:cubicBezTo>
                  <a:pt x="5185593" y="489713"/>
                  <a:pt x="5208694" y="462026"/>
                  <a:pt x="5236211" y="440283"/>
                </a:cubicBezTo>
                <a:cubicBezTo>
                  <a:pt x="5263730" y="418541"/>
                  <a:pt x="5294814" y="407670"/>
                  <a:pt x="5329466" y="407670"/>
                </a:cubicBezTo>
                <a:close/>
                <a:moveTo>
                  <a:pt x="3776891" y="407670"/>
                </a:moveTo>
                <a:cubicBezTo>
                  <a:pt x="3790480" y="407670"/>
                  <a:pt x="3802031" y="410388"/>
                  <a:pt x="3811543" y="415823"/>
                </a:cubicBezTo>
                <a:cubicBezTo>
                  <a:pt x="3821055" y="421259"/>
                  <a:pt x="3829209" y="428223"/>
                  <a:pt x="3836003" y="436716"/>
                </a:cubicBezTo>
                <a:cubicBezTo>
                  <a:pt x="3842798" y="445209"/>
                  <a:pt x="3848403" y="454382"/>
                  <a:pt x="3852820" y="464234"/>
                </a:cubicBezTo>
                <a:cubicBezTo>
                  <a:pt x="3857236" y="474086"/>
                  <a:pt x="3860803" y="483429"/>
                  <a:pt x="3863521" y="492261"/>
                </a:cubicBezTo>
                <a:cubicBezTo>
                  <a:pt x="3871674" y="490223"/>
                  <a:pt x="3879998" y="488524"/>
                  <a:pt x="3888491" y="487166"/>
                </a:cubicBezTo>
                <a:cubicBezTo>
                  <a:pt x="3896984" y="485807"/>
                  <a:pt x="3904967" y="485127"/>
                  <a:pt x="3912441" y="485127"/>
                </a:cubicBezTo>
                <a:cubicBezTo>
                  <a:pt x="3924671" y="485127"/>
                  <a:pt x="3934863" y="487335"/>
                  <a:pt x="3943016" y="491752"/>
                </a:cubicBezTo>
                <a:cubicBezTo>
                  <a:pt x="3951170" y="496168"/>
                  <a:pt x="3955247" y="504491"/>
                  <a:pt x="3955247" y="516722"/>
                </a:cubicBezTo>
                <a:cubicBezTo>
                  <a:pt x="3955247" y="562924"/>
                  <a:pt x="3953548" y="601993"/>
                  <a:pt x="3950151" y="633927"/>
                </a:cubicBezTo>
                <a:cubicBezTo>
                  <a:pt x="3946754" y="665861"/>
                  <a:pt x="3945055" y="695077"/>
                  <a:pt x="3945055" y="721576"/>
                </a:cubicBezTo>
                <a:cubicBezTo>
                  <a:pt x="3945055" y="736524"/>
                  <a:pt x="3946074" y="751132"/>
                  <a:pt x="3948112" y="765400"/>
                </a:cubicBezTo>
                <a:cubicBezTo>
                  <a:pt x="3950151" y="779669"/>
                  <a:pt x="3953888" y="794107"/>
                  <a:pt x="3959323" y="808715"/>
                </a:cubicBezTo>
                <a:cubicBezTo>
                  <a:pt x="3964759" y="823323"/>
                  <a:pt x="3972063" y="838441"/>
                  <a:pt x="3981236" y="854069"/>
                </a:cubicBezTo>
                <a:cubicBezTo>
                  <a:pt x="3990408" y="869696"/>
                  <a:pt x="4002468" y="886342"/>
                  <a:pt x="4017416" y="904008"/>
                </a:cubicBezTo>
                <a:cubicBezTo>
                  <a:pt x="4005186" y="910123"/>
                  <a:pt x="3992617" y="915559"/>
                  <a:pt x="3979707" y="920315"/>
                </a:cubicBezTo>
                <a:cubicBezTo>
                  <a:pt x="3968156" y="924392"/>
                  <a:pt x="3955247" y="928129"/>
                  <a:pt x="3940978" y="931526"/>
                </a:cubicBezTo>
                <a:cubicBezTo>
                  <a:pt x="3926710" y="934923"/>
                  <a:pt x="3912441" y="936622"/>
                  <a:pt x="3898173" y="936622"/>
                </a:cubicBezTo>
                <a:cubicBezTo>
                  <a:pt x="3885263" y="936622"/>
                  <a:pt x="3874562" y="933055"/>
                  <a:pt x="3866069" y="925920"/>
                </a:cubicBezTo>
                <a:cubicBezTo>
                  <a:pt x="3857576" y="918786"/>
                  <a:pt x="3850781" y="909104"/>
                  <a:pt x="3845685" y="896874"/>
                </a:cubicBezTo>
                <a:cubicBezTo>
                  <a:pt x="3840590" y="884644"/>
                  <a:pt x="3836683" y="870036"/>
                  <a:pt x="3833965" y="853049"/>
                </a:cubicBezTo>
                <a:cubicBezTo>
                  <a:pt x="3831247" y="836063"/>
                  <a:pt x="3829209" y="817378"/>
                  <a:pt x="3827850" y="796995"/>
                </a:cubicBezTo>
                <a:cubicBezTo>
                  <a:pt x="3812902" y="828249"/>
                  <a:pt x="3798124" y="853049"/>
                  <a:pt x="3783516" y="871395"/>
                </a:cubicBezTo>
                <a:cubicBezTo>
                  <a:pt x="3768908" y="889740"/>
                  <a:pt x="3754979" y="903668"/>
                  <a:pt x="3741730" y="913181"/>
                </a:cubicBezTo>
                <a:cubicBezTo>
                  <a:pt x="3728480" y="922693"/>
                  <a:pt x="3715740" y="928808"/>
                  <a:pt x="3703510" y="931526"/>
                </a:cubicBezTo>
                <a:cubicBezTo>
                  <a:pt x="3691280" y="934244"/>
                  <a:pt x="3679390" y="935603"/>
                  <a:pt x="3667839" y="935603"/>
                </a:cubicBezTo>
                <a:cubicBezTo>
                  <a:pt x="3648815" y="935603"/>
                  <a:pt x="3632168" y="930846"/>
                  <a:pt x="3617900" y="921334"/>
                </a:cubicBezTo>
                <a:cubicBezTo>
                  <a:pt x="3603631" y="911822"/>
                  <a:pt x="3591911" y="898912"/>
                  <a:pt x="3582738" y="882605"/>
                </a:cubicBezTo>
                <a:cubicBezTo>
                  <a:pt x="3573566" y="866299"/>
                  <a:pt x="3566771" y="847104"/>
                  <a:pt x="3562355" y="825022"/>
                </a:cubicBezTo>
                <a:cubicBezTo>
                  <a:pt x="3557938" y="802940"/>
                  <a:pt x="3555730" y="779329"/>
                  <a:pt x="3555730" y="754189"/>
                </a:cubicBezTo>
                <a:cubicBezTo>
                  <a:pt x="3555730" y="716140"/>
                  <a:pt x="3560826" y="676562"/>
                  <a:pt x="3571018" y="635455"/>
                </a:cubicBezTo>
                <a:cubicBezTo>
                  <a:pt x="3581209" y="594349"/>
                  <a:pt x="3595648" y="556979"/>
                  <a:pt x="3614333" y="523346"/>
                </a:cubicBezTo>
                <a:cubicBezTo>
                  <a:pt x="3633017" y="489713"/>
                  <a:pt x="3656119" y="462026"/>
                  <a:pt x="3683637" y="440283"/>
                </a:cubicBezTo>
                <a:cubicBezTo>
                  <a:pt x="3711154" y="418541"/>
                  <a:pt x="3742239" y="407670"/>
                  <a:pt x="3776891" y="407670"/>
                </a:cubicBezTo>
                <a:close/>
                <a:moveTo>
                  <a:pt x="2338616" y="407670"/>
                </a:moveTo>
                <a:cubicBezTo>
                  <a:pt x="2352205" y="407670"/>
                  <a:pt x="2363756" y="410388"/>
                  <a:pt x="2373268" y="415823"/>
                </a:cubicBezTo>
                <a:cubicBezTo>
                  <a:pt x="2382780" y="421259"/>
                  <a:pt x="2390934" y="428223"/>
                  <a:pt x="2397728" y="436716"/>
                </a:cubicBezTo>
                <a:cubicBezTo>
                  <a:pt x="2404523" y="445209"/>
                  <a:pt x="2410128" y="454382"/>
                  <a:pt x="2414545" y="464234"/>
                </a:cubicBezTo>
                <a:cubicBezTo>
                  <a:pt x="2418961" y="474086"/>
                  <a:pt x="2422528" y="483429"/>
                  <a:pt x="2425246" y="492261"/>
                </a:cubicBezTo>
                <a:cubicBezTo>
                  <a:pt x="2433400" y="490223"/>
                  <a:pt x="2441723" y="488524"/>
                  <a:pt x="2450216" y="487166"/>
                </a:cubicBezTo>
                <a:cubicBezTo>
                  <a:pt x="2458709" y="485807"/>
                  <a:pt x="2466693" y="485127"/>
                  <a:pt x="2474167" y="485127"/>
                </a:cubicBezTo>
                <a:cubicBezTo>
                  <a:pt x="2486397" y="485127"/>
                  <a:pt x="2496588" y="487335"/>
                  <a:pt x="2504742" y="491752"/>
                </a:cubicBezTo>
                <a:cubicBezTo>
                  <a:pt x="2512895" y="496168"/>
                  <a:pt x="2516972" y="504491"/>
                  <a:pt x="2516972" y="516722"/>
                </a:cubicBezTo>
                <a:cubicBezTo>
                  <a:pt x="2516972" y="562924"/>
                  <a:pt x="2515273" y="601993"/>
                  <a:pt x="2511876" y="633927"/>
                </a:cubicBezTo>
                <a:cubicBezTo>
                  <a:pt x="2508479" y="665861"/>
                  <a:pt x="2506780" y="695077"/>
                  <a:pt x="2506780" y="721576"/>
                </a:cubicBezTo>
                <a:cubicBezTo>
                  <a:pt x="2506780" y="736524"/>
                  <a:pt x="2507799" y="751132"/>
                  <a:pt x="2509838" y="765400"/>
                </a:cubicBezTo>
                <a:cubicBezTo>
                  <a:pt x="2511876" y="779669"/>
                  <a:pt x="2515613" y="794107"/>
                  <a:pt x="2521049" y="808715"/>
                </a:cubicBezTo>
                <a:cubicBezTo>
                  <a:pt x="2526484" y="823323"/>
                  <a:pt x="2533788" y="838441"/>
                  <a:pt x="2542961" y="854069"/>
                </a:cubicBezTo>
                <a:cubicBezTo>
                  <a:pt x="2552134" y="869696"/>
                  <a:pt x="2564193" y="886342"/>
                  <a:pt x="2579142" y="904008"/>
                </a:cubicBezTo>
                <a:cubicBezTo>
                  <a:pt x="2566911" y="910123"/>
                  <a:pt x="2554342" y="915559"/>
                  <a:pt x="2541432" y="920315"/>
                </a:cubicBezTo>
                <a:cubicBezTo>
                  <a:pt x="2529881" y="924392"/>
                  <a:pt x="2516972" y="928129"/>
                  <a:pt x="2502703" y="931526"/>
                </a:cubicBezTo>
                <a:cubicBezTo>
                  <a:pt x="2488435" y="934923"/>
                  <a:pt x="2474167" y="936622"/>
                  <a:pt x="2459898" y="936622"/>
                </a:cubicBezTo>
                <a:cubicBezTo>
                  <a:pt x="2446989" y="936622"/>
                  <a:pt x="2436287" y="933055"/>
                  <a:pt x="2427794" y="925920"/>
                </a:cubicBezTo>
                <a:cubicBezTo>
                  <a:pt x="2419301" y="918786"/>
                  <a:pt x="2412507" y="909104"/>
                  <a:pt x="2407410" y="896874"/>
                </a:cubicBezTo>
                <a:cubicBezTo>
                  <a:pt x="2402315" y="884644"/>
                  <a:pt x="2398408" y="870036"/>
                  <a:pt x="2395690" y="853049"/>
                </a:cubicBezTo>
                <a:cubicBezTo>
                  <a:pt x="2392972" y="836063"/>
                  <a:pt x="2390934" y="817378"/>
                  <a:pt x="2389575" y="796995"/>
                </a:cubicBezTo>
                <a:cubicBezTo>
                  <a:pt x="2374627" y="828249"/>
                  <a:pt x="2359849" y="853049"/>
                  <a:pt x="2345241" y="871395"/>
                </a:cubicBezTo>
                <a:cubicBezTo>
                  <a:pt x="2330633" y="889740"/>
                  <a:pt x="2316704" y="903668"/>
                  <a:pt x="2303455" y="913181"/>
                </a:cubicBezTo>
                <a:cubicBezTo>
                  <a:pt x="2290205" y="922693"/>
                  <a:pt x="2277466" y="928808"/>
                  <a:pt x="2265236" y="931526"/>
                </a:cubicBezTo>
                <a:cubicBezTo>
                  <a:pt x="2253006" y="934244"/>
                  <a:pt x="2241115" y="935603"/>
                  <a:pt x="2229565" y="935603"/>
                </a:cubicBezTo>
                <a:cubicBezTo>
                  <a:pt x="2210540" y="935603"/>
                  <a:pt x="2193893" y="930846"/>
                  <a:pt x="2179625" y="921334"/>
                </a:cubicBezTo>
                <a:cubicBezTo>
                  <a:pt x="2165356" y="911822"/>
                  <a:pt x="2153636" y="898912"/>
                  <a:pt x="2144463" y="882605"/>
                </a:cubicBezTo>
                <a:cubicBezTo>
                  <a:pt x="2135291" y="866299"/>
                  <a:pt x="2128496" y="847104"/>
                  <a:pt x="2124080" y="825022"/>
                </a:cubicBezTo>
                <a:cubicBezTo>
                  <a:pt x="2119663" y="802940"/>
                  <a:pt x="2117455" y="779329"/>
                  <a:pt x="2117455" y="754189"/>
                </a:cubicBezTo>
                <a:cubicBezTo>
                  <a:pt x="2117455" y="716140"/>
                  <a:pt x="2122551" y="676562"/>
                  <a:pt x="2132743" y="635455"/>
                </a:cubicBezTo>
                <a:cubicBezTo>
                  <a:pt x="2142935" y="594349"/>
                  <a:pt x="2157373" y="556979"/>
                  <a:pt x="2176058" y="523346"/>
                </a:cubicBezTo>
                <a:cubicBezTo>
                  <a:pt x="2194743" y="489713"/>
                  <a:pt x="2217844" y="462026"/>
                  <a:pt x="2245362" y="440283"/>
                </a:cubicBezTo>
                <a:cubicBezTo>
                  <a:pt x="2272879" y="418541"/>
                  <a:pt x="2303964" y="407670"/>
                  <a:pt x="2338616" y="407670"/>
                </a:cubicBezTo>
                <a:close/>
                <a:moveTo>
                  <a:pt x="3423447" y="390344"/>
                </a:moveTo>
                <a:cubicBezTo>
                  <a:pt x="3445189" y="390344"/>
                  <a:pt x="3464044" y="393232"/>
                  <a:pt x="3480011" y="399007"/>
                </a:cubicBezTo>
                <a:cubicBezTo>
                  <a:pt x="3495978" y="404782"/>
                  <a:pt x="3509227" y="412426"/>
                  <a:pt x="3519759" y="421938"/>
                </a:cubicBezTo>
                <a:cubicBezTo>
                  <a:pt x="3530290" y="431451"/>
                  <a:pt x="3538274" y="442492"/>
                  <a:pt x="3543709" y="455062"/>
                </a:cubicBezTo>
                <a:cubicBezTo>
                  <a:pt x="3549145" y="467631"/>
                  <a:pt x="3551863" y="480711"/>
                  <a:pt x="3551863" y="494300"/>
                </a:cubicBezTo>
                <a:cubicBezTo>
                  <a:pt x="3551863" y="511286"/>
                  <a:pt x="3547786" y="526743"/>
                  <a:pt x="3539633" y="540672"/>
                </a:cubicBezTo>
                <a:cubicBezTo>
                  <a:pt x="3531479" y="554601"/>
                  <a:pt x="3522477" y="568190"/>
                  <a:pt x="3512625" y="581439"/>
                </a:cubicBezTo>
                <a:cubicBezTo>
                  <a:pt x="3502772" y="594688"/>
                  <a:pt x="3493260" y="608108"/>
                  <a:pt x="3484088" y="621697"/>
                </a:cubicBezTo>
                <a:cubicBezTo>
                  <a:pt x="3474915" y="635286"/>
                  <a:pt x="3469310" y="650573"/>
                  <a:pt x="3467271" y="667560"/>
                </a:cubicBezTo>
                <a:cubicBezTo>
                  <a:pt x="3456400" y="665521"/>
                  <a:pt x="3446888" y="662124"/>
                  <a:pt x="3438734" y="657368"/>
                </a:cubicBezTo>
                <a:cubicBezTo>
                  <a:pt x="3431260" y="653971"/>
                  <a:pt x="3424466" y="649384"/>
                  <a:pt x="3418351" y="643609"/>
                </a:cubicBezTo>
                <a:cubicBezTo>
                  <a:pt x="3412236" y="637834"/>
                  <a:pt x="3409178" y="630190"/>
                  <a:pt x="3409178" y="620677"/>
                </a:cubicBezTo>
                <a:cubicBezTo>
                  <a:pt x="3395589" y="621357"/>
                  <a:pt x="3383529" y="625773"/>
                  <a:pt x="3372998" y="633927"/>
                </a:cubicBezTo>
                <a:cubicBezTo>
                  <a:pt x="3362466" y="642080"/>
                  <a:pt x="3353463" y="652442"/>
                  <a:pt x="3345989" y="665012"/>
                </a:cubicBezTo>
                <a:cubicBezTo>
                  <a:pt x="3338515" y="677581"/>
                  <a:pt x="3332740" y="691510"/>
                  <a:pt x="3328663" y="706798"/>
                </a:cubicBezTo>
                <a:cubicBezTo>
                  <a:pt x="3324587" y="722085"/>
                  <a:pt x="3322548" y="737543"/>
                  <a:pt x="3322548" y="753170"/>
                </a:cubicBezTo>
                <a:cubicBezTo>
                  <a:pt x="3322548" y="776951"/>
                  <a:pt x="3327644" y="797844"/>
                  <a:pt x="3337836" y="815849"/>
                </a:cubicBezTo>
                <a:cubicBezTo>
                  <a:pt x="3348028" y="833855"/>
                  <a:pt x="3364335" y="842858"/>
                  <a:pt x="3386756" y="842858"/>
                </a:cubicBezTo>
                <a:cubicBezTo>
                  <a:pt x="3404422" y="842858"/>
                  <a:pt x="3421918" y="836573"/>
                  <a:pt x="3439244" y="824003"/>
                </a:cubicBezTo>
                <a:cubicBezTo>
                  <a:pt x="3456570" y="811433"/>
                  <a:pt x="3470329" y="793258"/>
                  <a:pt x="3480520" y="769477"/>
                </a:cubicBezTo>
                <a:cubicBezTo>
                  <a:pt x="3506340" y="772195"/>
                  <a:pt x="3525194" y="781367"/>
                  <a:pt x="3537085" y="796995"/>
                </a:cubicBezTo>
                <a:cubicBezTo>
                  <a:pt x="3548975" y="812622"/>
                  <a:pt x="3554920" y="828249"/>
                  <a:pt x="3554920" y="843877"/>
                </a:cubicBezTo>
                <a:cubicBezTo>
                  <a:pt x="3554920" y="856786"/>
                  <a:pt x="3550334" y="869016"/>
                  <a:pt x="3541162" y="880567"/>
                </a:cubicBezTo>
                <a:cubicBezTo>
                  <a:pt x="3531989" y="892118"/>
                  <a:pt x="3519929" y="902140"/>
                  <a:pt x="3504981" y="910633"/>
                </a:cubicBezTo>
                <a:cubicBezTo>
                  <a:pt x="3490033" y="919126"/>
                  <a:pt x="3472877" y="925750"/>
                  <a:pt x="3453513" y="930507"/>
                </a:cubicBezTo>
                <a:cubicBezTo>
                  <a:pt x="3434148" y="935263"/>
                  <a:pt x="3414274" y="937641"/>
                  <a:pt x="3393891" y="937641"/>
                </a:cubicBezTo>
                <a:cubicBezTo>
                  <a:pt x="3370110" y="937641"/>
                  <a:pt x="3346499" y="934074"/>
                  <a:pt x="3323058" y="926940"/>
                </a:cubicBezTo>
                <a:cubicBezTo>
                  <a:pt x="3299617" y="919805"/>
                  <a:pt x="3278724" y="908425"/>
                  <a:pt x="3260379" y="892797"/>
                </a:cubicBezTo>
                <a:cubicBezTo>
                  <a:pt x="3242034" y="877170"/>
                  <a:pt x="3227086" y="856616"/>
                  <a:pt x="3215535" y="831137"/>
                </a:cubicBezTo>
                <a:cubicBezTo>
                  <a:pt x="3203984" y="805658"/>
                  <a:pt x="3198209" y="774573"/>
                  <a:pt x="3198209" y="737883"/>
                </a:cubicBezTo>
                <a:cubicBezTo>
                  <a:pt x="3198209" y="698474"/>
                  <a:pt x="3203984" y="658217"/>
                  <a:pt x="3215535" y="617110"/>
                </a:cubicBezTo>
                <a:cubicBezTo>
                  <a:pt x="3227086" y="576004"/>
                  <a:pt x="3243053" y="538634"/>
                  <a:pt x="3263436" y="505001"/>
                </a:cubicBezTo>
                <a:cubicBezTo>
                  <a:pt x="3283820" y="471368"/>
                  <a:pt x="3307770" y="443851"/>
                  <a:pt x="3335288" y="422448"/>
                </a:cubicBezTo>
                <a:cubicBezTo>
                  <a:pt x="3362806" y="401045"/>
                  <a:pt x="3392192" y="390344"/>
                  <a:pt x="3423447" y="390344"/>
                </a:cubicBezTo>
                <a:close/>
                <a:moveTo>
                  <a:pt x="1985172" y="390344"/>
                </a:moveTo>
                <a:cubicBezTo>
                  <a:pt x="2006914" y="390344"/>
                  <a:pt x="2025769" y="393232"/>
                  <a:pt x="2041736" y="399007"/>
                </a:cubicBezTo>
                <a:cubicBezTo>
                  <a:pt x="2057703" y="404782"/>
                  <a:pt x="2070953" y="412426"/>
                  <a:pt x="2081484" y="421938"/>
                </a:cubicBezTo>
                <a:cubicBezTo>
                  <a:pt x="2092016" y="431451"/>
                  <a:pt x="2099999" y="442492"/>
                  <a:pt x="2105435" y="455062"/>
                </a:cubicBezTo>
                <a:cubicBezTo>
                  <a:pt x="2110870" y="467631"/>
                  <a:pt x="2113588" y="480711"/>
                  <a:pt x="2113588" y="494300"/>
                </a:cubicBezTo>
                <a:cubicBezTo>
                  <a:pt x="2113588" y="511286"/>
                  <a:pt x="2109511" y="526743"/>
                  <a:pt x="2101358" y="540672"/>
                </a:cubicBezTo>
                <a:cubicBezTo>
                  <a:pt x="2093204" y="554601"/>
                  <a:pt x="2084202" y="568190"/>
                  <a:pt x="2074350" y="581439"/>
                </a:cubicBezTo>
                <a:cubicBezTo>
                  <a:pt x="2064498" y="594688"/>
                  <a:pt x="2054986" y="608108"/>
                  <a:pt x="2045813" y="621697"/>
                </a:cubicBezTo>
                <a:cubicBezTo>
                  <a:pt x="2036640" y="635286"/>
                  <a:pt x="2031035" y="650573"/>
                  <a:pt x="2028996" y="667560"/>
                </a:cubicBezTo>
                <a:cubicBezTo>
                  <a:pt x="2018125" y="665521"/>
                  <a:pt x="2008613" y="662124"/>
                  <a:pt x="2000460" y="657368"/>
                </a:cubicBezTo>
                <a:cubicBezTo>
                  <a:pt x="1992986" y="653971"/>
                  <a:pt x="1986191" y="649384"/>
                  <a:pt x="1980076" y="643609"/>
                </a:cubicBezTo>
                <a:cubicBezTo>
                  <a:pt x="1973961" y="637834"/>
                  <a:pt x="1970904" y="630190"/>
                  <a:pt x="1970904" y="620677"/>
                </a:cubicBezTo>
                <a:cubicBezTo>
                  <a:pt x="1957314" y="621357"/>
                  <a:pt x="1945254" y="625773"/>
                  <a:pt x="1934723" y="633927"/>
                </a:cubicBezTo>
                <a:cubicBezTo>
                  <a:pt x="1924191" y="642080"/>
                  <a:pt x="1915189" y="652442"/>
                  <a:pt x="1907715" y="665012"/>
                </a:cubicBezTo>
                <a:cubicBezTo>
                  <a:pt x="1900241" y="677581"/>
                  <a:pt x="1894465" y="691510"/>
                  <a:pt x="1890389" y="706798"/>
                </a:cubicBezTo>
                <a:cubicBezTo>
                  <a:pt x="1886312" y="722085"/>
                  <a:pt x="1884274" y="737543"/>
                  <a:pt x="1884274" y="753170"/>
                </a:cubicBezTo>
                <a:cubicBezTo>
                  <a:pt x="1884274" y="776951"/>
                  <a:pt x="1889370" y="797844"/>
                  <a:pt x="1899561" y="815849"/>
                </a:cubicBezTo>
                <a:cubicBezTo>
                  <a:pt x="1909753" y="833855"/>
                  <a:pt x="1926060" y="842858"/>
                  <a:pt x="1948482" y="842858"/>
                </a:cubicBezTo>
                <a:cubicBezTo>
                  <a:pt x="1966148" y="842858"/>
                  <a:pt x="1983643" y="836573"/>
                  <a:pt x="2000969" y="824003"/>
                </a:cubicBezTo>
                <a:cubicBezTo>
                  <a:pt x="2018295" y="811433"/>
                  <a:pt x="2032054" y="793258"/>
                  <a:pt x="2042246" y="769477"/>
                </a:cubicBezTo>
                <a:cubicBezTo>
                  <a:pt x="2068065" y="772195"/>
                  <a:pt x="2086920" y="781367"/>
                  <a:pt x="2098810" y="796995"/>
                </a:cubicBezTo>
                <a:cubicBezTo>
                  <a:pt x="2110700" y="812622"/>
                  <a:pt x="2116646" y="828249"/>
                  <a:pt x="2116646" y="843877"/>
                </a:cubicBezTo>
                <a:cubicBezTo>
                  <a:pt x="2116646" y="856786"/>
                  <a:pt x="2112059" y="869016"/>
                  <a:pt x="2102887" y="880567"/>
                </a:cubicBezTo>
                <a:cubicBezTo>
                  <a:pt x="2093714" y="892118"/>
                  <a:pt x="2081654" y="902140"/>
                  <a:pt x="2066706" y="910633"/>
                </a:cubicBezTo>
                <a:cubicBezTo>
                  <a:pt x="2051758" y="919126"/>
                  <a:pt x="2034602" y="925750"/>
                  <a:pt x="2015238" y="930507"/>
                </a:cubicBezTo>
                <a:cubicBezTo>
                  <a:pt x="1995873" y="935263"/>
                  <a:pt x="1976000" y="937641"/>
                  <a:pt x="1955616" y="937641"/>
                </a:cubicBezTo>
                <a:cubicBezTo>
                  <a:pt x="1931835" y="937641"/>
                  <a:pt x="1908224" y="934074"/>
                  <a:pt x="1884783" y="926940"/>
                </a:cubicBezTo>
                <a:cubicBezTo>
                  <a:pt x="1861342" y="919805"/>
                  <a:pt x="1840449" y="908425"/>
                  <a:pt x="1822104" y="892797"/>
                </a:cubicBezTo>
                <a:cubicBezTo>
                  <a:pt x="1803759" y="877170"/>
                  <a:pt x="1788811" y="856616"/>
                  <a:pt x="1777260" y="831137"/>
                </a:cubicBezTo>
                <a:cubicBezTo>
                  <a:pt x="1765710" y="805658"/>
                  <a:pt x="1759934" y="774573"/>
                  <a:pt x="1759934" y="737883"/>
                </a:cubicBezTo>
                <a:cubicBezTo>
                  <a:pt x="1759934" y="698474"/>
                  <a:pt x="1765710" y="658217"/>
                  <a:pt x="1777260" y="617110"/>
                </a:cubicBezTo>
                <a:cubicBezTo>
                  <a:pt x="1788811" y="576004"/>
                  <a:pt x="1804778" y="538634"/>
                  <a:pt x="1825162" y="505001"/>
                </a:cubicBezTo>
                <a:cubicBezTo>
                  <a:pt x="1845545" y="471368"/>
                  <a:pt x="1869496" y="443851"/>
                  <a:pt x="1897013" y="422448"/>
                </a:cubicBezTo>
                <a:cubicBezTo>
                  <a:pt x="1924531" y="401045"/>
                  <a:pt x="1953917" y="390344"/>
                  <a:pt x="1985172" y="390344"/>
                </a:cubicBezTo>
                <a:close/>
                <a:moveTo>
                  <a:pt x="5686435" y="193643"/>
                </a:moveTo>
                <a:cubicBezTo>
                  <a:pt x="5745547" y="193643"/>
                  <a:pt x="5775103" y="226596"/>
                  <a:pt x="5775103" y="292503"/>
                </a:cubicBezTo>
                <a:cubicBezTo>
                  <a:pt x="5775103" y="295900"/>
                  <a:pt x="5774933" y="303374"/>
                  <a:pt x="5774593" y="314925"/>
                </a:cubicBezTo>
                <a:cubicBezTo>
                  <a:pt x="5774253" y="326476"/>
                  <a:pt x="5773573" y="339725"/>
                  <a:pt x="5772555" y="354673"/>
                </a:cubicBezTo>
                <a:cubicBezTo>
                  <a:pt x="5771535" y="369621"/>
                  <a:pt x="5770517" y="385248"/>
                  <a:pt x="5769497" y="401555"/>
                </a:cubicBezTo>
                <a:cubicBezTo>
                  <a:pt x="5768478" y="417862"/>
                  <a:pt x="5767289" y="432470"/>
                  <a:pt x="5765930" y="445379"/>
                </a:cubicBezTo>
                <a:cubicBezTo>
                  <a:pt x="5772045" y="444020"/>
                  <a:pt x="5777651" y="442322"/>
                  <a:pt x="5782747" y="440283"/>
                </a:cubicBezTo>
                <a:cubicBezTo>
                  <a:pt x="5787842" y="438245"/>
                  <a:pt x="5793108" y="436207"/>
                  <a:pt x="5798543" y="434168"/>
                </a:cubicBezTo>
                <a:cubicBezTo>
                  <a:pt x="5800582" y="434168"/>
                  <a:pt x="5805169" y="436716"/>
                  <a:pt x="5812303" y="441812"/>
                </a:cubicBezTo>
                <a:cubicBezTo>
                  <a:pt x="5819437" y="446908"/>
                  <a:pt x="5826911" y="453363"/>
                  <a:pt x="5834725" y="461177"/>
                </a:cubicBezTo>
                <a:cubicBezTo>
                  <a:pt x="5842538" y="468990"/>
                  <a:pt x="5849502" y="477313"/>
                  <a:pt x="5855617" y="486146"/>
                </a:cubicBezTo>
                <a:cubicBezTo>
                  <a:pt x="5861733" y="494979"/>
                  <a:pt x="5864790" y="503472"/>
                  <a:pt x="5864790" y="511626"/>
                </a:cubicBezTo>
                <a:cubicBezTo>
                  <a:pt x="5864790" y="519779"/>
                  <a:pt x="5860373" y="526574"/>
                  <a:pt x="5851541" y="532009"/>
                </a:cubicBezTo>
                <a:cubicBezTo>
                  <a:pt x="5842707" y="537445"/>
                  <a:pt x="5826401" y="540163"/>
                  <a:pt x="5802620" y="540163"/>
                </a:cubicBezTo>
                <a:lnTo>
                  <a:pt x="5758795" y="540163"/>
                </a:lnTo>
                <a:cubicBezTo>
                  <a:pt x="5758116" y="551713"/>
                  <a:pt x="5757437" y="560716"/>
                  <a:pt x="5756757" y="567171"/>
                </a:cubicBezTo>
                <a:cubicBezTo>
                  <a:pt x="5756077" y="573626"/>
                  <a:pt x="5755568" y="579741"/>
                  <a:pt x="5755229" y="585516"/>
                </a:cubicBezTo>
                <a:cubicBezTo>
                  <a:pt x="5754889" y="591291"/>
                  <a:pt x="5754719" y="597576"/>
                  <a:pt x="5754719" y="604371"/>
                </a:cubicBezTo>
                <a:cubicBezTo>
                  <a:pt x="5754719" y="611165"/>
                  <a:pt x="5754719" y="620677"/>
                  <a:pt x="5754719" y="632908"/>
                </a:cubicBezTo>
                <a:cubicBezTo>
                  <a:pt x="5754719" y="683866"/>
                  <a:pt x="5757437" y="733126"/>
                  <a:pt x="5762873" y="780688"/>
                </a:cubicBezTo>
                <a:cubicBezTo>
                  <a:pt x="5768308" y="828249"/>
                  <a:pt x="5778160" y="869016"/>
                  <a:pt x="5792429" y="902989"/>
                </a:cubicBezTo>
                <a:cubicBezTo>
                  <a:pt x="5776801" y="911142"/>
                  <a:pt x="5761173" y="918616"/>
                  <a:pt x="5745547" y="925411"/>
                </a:cubicBezTo>
                <a:cubicBezTo>
                  <a:pt x="5731957" y="930846"/>
                  <a:pt x="5717519" y="935772"/>
                  <a:pt x="5702231" y="940189"/>
                </a:cubicBezTo>
                <a:cubicBezTo>
                  <a:pt x="5686944" y="944605"/>
                  <a:pt x="5672505" y="946813"/>
                  <a:pt x="5658917" y="946813"/>
                </a:cubicBezTo>
                <a:cubicBezTo>
                  <a:pt x="5644649" y="946813"/>
                  <a:pt x="5632757" y="943416"/>
                  <a:pt x="5623245" y="936622"/>
                </a:cubicBezTo>
                <a:cubicBezTo>
                  <a:pt x="5613733" y="929827"/>
                  <a:pt x="5608977" y="917257"/>
                  <a:pt x="5608977" y="898912"/>
                </a:cubicBezTo>
                <a:cubicBezTo>
                  <a:pt x="5608977" y="852030"/>
                  <a:pt x="5612375" y="799543"/>
                  <a:pt x="5619169" y="741450"/>
                </a:cubicBezTo>
                <a:cubicBezTo>
                  <a:pt x="5625963" y="683357"/>
                  <a:pt x="5631059" y="617620"/>
                  <a:pt x="5634457" y="544239"/>
                </a:cubicBezTo>
                <a:cubicBezTo>
                  <a:pt x="5624265" y="544239"/>
                  <a:pt x="5614922" y="544409"/>
                  <a:pt x="5606429" y="544749"/>
                </a:cubicBezTo>
                <a:cubicBezTo>
                  <a:pt x="5597936" y="545089"/>
                  <a:pt x="5590632" y="545598"/>
                  <a:pt x="5584517" y="546278"/>
                </a:cubicBezTo>
                <a:cubicBezTo>
                  <a:pt x="5577723" y="546278"/>
                  <a:pt x="5571607" y="546617"/>
                  <a:pt x="5566172" y="547297"/>
                </a:cubicBezTo>
                <a:cubicBezTo>
                  <a:pt x="5562095" y="547297"/>
                  <a:pt x="5557509" y="545938"/>
                  <a:pt x="5552413" y="543220"/>
                </a:cubicBezTo>
                <a:cubicBezTo>
                  <a:pt x="5547317" y="540502"/>
                  <a:pt x="5542561" y="536765"/>
                  <a:pt x="5538145" y="532009"/>
                </a:cubicBezTo>
                <a:cubicBezTo>
                  <a:pt x="5533728" y="527253"/>
                  <a:pt x="5529821" y="521648"/>
                  <a:pt x="5526424" y="515193"/>
                </a:cubicBezTo>
                <a:cubicBezTo>
                  <a:pt x="5523027" y="508738"/>
                  <a:pt x="5521328" y="501774"/>
                  <a:pt x="5521328" y="494300"/>
                </a:cubicBezTo>
                <a:cubicBezTo>
                  <a:pt x="5521328" y="486826"/>
                  <a:pt x="5523367" y="479012"/>
                  <a:pt x="5527444" y="470859"/>
                </a:cubicBezTo>
                <a:cubicBezTo>
                  <a:pt x="5549185" y="469500"/>
                  <a:pt x="5568889" y="468481"/>
                  <a:pt x="5586556" y="467801"/>
                </a:cubicBezTo>
                <a:cubicBezTo>
                  <a:pt x="5604221" y="467122"/>
                  <a:pt x="5620867" y="466103"/>
                  <a:pt x="5636495" y="464744"/>
                </a:cubicBezTo>
                <a:lnTo>
                  <a:pt x="5636495" y="451494"/>
                </a:lnTo>
                <a:cubicBezTo>
                  <a:pt x="5636495" y="429073"/>
                  <a:pt x="5635985" y="405292"/>
                  <a:pt x="5634966" y="380152"/>
                </a:cubicBezTo>
                <a:cubicBezTo>
                  <a:pt x="5633947" y="355012"/>
                  <a:pt x="5632079" y="331062"/>
                  <a:pt x="5629361" y="308300"/>
                </a:cubicBezTo>
                <a:cubicBezTo>
                  <a:pt x="5626643" y="285539"/>
                  <a:pt x="5623245" y="265155"/>
                  <a:pt x="5619169" y="247150"/>
                </a:cubicBezTo>
                <a:cubicBezTo>
                  <a:pt x="5615092" y="229144"/>
                  <a:pt x="5609997" y="216405"/>
                  <a:pt x="5603881" y="208931"/>
                </a:cubicBezTo>
                <a:cubicBezTo>
                  <a:pt x="5635815" y="198739"/>
                  <a:pt x="5663333" y="193643"/>
                  <a:pt x="5686435" y="193643"/>
                </a:cubicBezTo>
                <a:close/>
                <a:moveTo>
                  <a:pt x="3817658" y="151857"/>
                </a:moveTo>
                <a:cubicBezTo>
                  <a:pt x="3825811" y="151857"/>
                  <a:pt x="3833455" y="153895"/>
                  <a:pt x="3840590" y="157972"/>
                </a:cubicBezTo>
                <a:cubicBezTo>
                  <a:pt x="3847724" y="162049"/>
                  <a:pt x="3854009" y="168843"/>
                  <a:pt x="3859444" y="178355"/>
                </a:cubicBezTo>
                <a:cubicBezTo>
                  <a:pt x="3868956" y="195342"/>
                  <a:pt x="3877450" y="210969"/>
                  <a:pt x="3884923" y="225238"/>
                </a:cubicBezTo>
                <a:cubicBezTo>
                  <a:pt x="3892397" y="239506"/>
                  <a:pt x="3900381" y="251566"/>
                  <a:pt x="3908874" y="261418"/>
                </a:cubicBezTo>
                <a:cubicBezTo>
                  <a:pt x="3917367" y="271270"/>
                  <a:pt x="3927049" y="278914"/>
                  <a:pt x="3937921" y="284350"/>
                </a:cubicBezTo>
                <a:cubicBezTo>
                  <a:pt x="3948792" y="289785"/>
                  <a:pt x="3962720" y="292503"/>
                  <a:pt x="3979707" y="292503"/>
                </a:cubicBezTo>
                <a:cubicBezTo>
                  <a:pt x="3980386" y="295221"/>
                  <a:pt x="3981066" y="298278"/>
                  <a:pt x="3981745" y="301676"/>
                </a:cubicBezTo>
                <a:cubicBezTo>
                  <a:pt x="3981745" y="304394"/>
                  <a:pt x="3981915" y="307621"/>
                  <a:pt x="3982255" y="311358"/>
                </a:cubicBezTo>
                <a:cubicBezTo>
                  <a:pt x="3982594" y="315095"/>
                  <a:pt x="3982764" y="319002"/>
                  <a:pt x="3982764" y="323078"/>
                </a:cubicBezTo>
                <a:cubicBezTo>
                  <a:pt x="3982764" y="329873"/>
                  <a:pt x="3982085" y="336837"/>
                  <a:pt x="3980726" y="343971"/>
                </a:cubicBezTo>
                <a:cubicBezTo>
                  <a:pt x="3979367" y="351106"/>
                  <a:pt x="3976819" y="357560"/>
                  <a:pt x="3973082" y="363336"/>
                </a:cubicBezTo>
                <a:cubicBezTo>
                  <a:pt x="3969345" y="369111"/>
                  <a:pt x="3963910" y="373867"/>
                  <a:pt x="3956775" y="377604"/>
                </a:cubicBezTo>
                <a:cubicBezTo>
                  <a:pt x="3949641" y="381341"/>
                  <a:pt x="3940299" y="383210"/>
                  <a:pt x="3928748" y="383210"/>
                </a:cubicBezTo>
                <a:cubicBezTo>
                  <a:pt x="3913800" y="383210"/>
                  <a:pt x="3900211" y="381171"/>
                  <a:pt x="3887981" y="377095"/>
                </a:cubicBezTo>
                <a:cubicBezTo>
                  <a:pt x="3875751" y="373018"/>
                  <a:pt x="3864370" y="367412"/>
                  <a:pt x="3853839" y="360278"/>
                </a:cubicBezTo>
                <a:cubicBezTo>
                  <a:pt x="3843307" y="353144"/>
                  <a:pt x="3832945" y="344651"/>
                  <a:pt x="3822754" y="334799"/>
                </a:cubicBezTo>
                <a:cubicBezTo>
                  <a:pt x="3812562" y="324947"/>
                  <a:pt x="3801691" y="314585"/>
                  <a:pt x="3790140" y="303714"/>
                </a:cubicBezTo>
                <a:cubicBezTo>
                  <a:pt x="3779948" y="312547"/>
                  <a:pt x="3769587" y="321719"/>
                  <a:pt x="3759056" y="331232"/>
                </a:cubicBezTo>
                <a:cubicBezTo>
                  <a:pt x="3748524" y="340744"/>
                  <a:pt x="3737653" y="349237"/>
                  <a:pt x="3726442" y="356711"/>
                </a:cubicBezTo>
                <a:cubicBezTo>
                  <a:pt x="3715231" y="364185"/>
                  <a:pt x="3703171" y="370470"/>
                  <a:pt x="3690261" y="375566"/>
                </a:cubicBezTo>
                <a:cubicBezTo>
                  <a:pt x="3677352" y="380662"/>
                  <a:pt x="3663083" y="383210"/>
                  <a:pt x="3647456" y="383210"/>
                </a:cubicBezTo>
                <a:cubicBezTo>
                  <a:pt x="3626393" y="383210"/>
                  <a:pt x="3612294" y="379812"/>
                  <a:pt x="3605160" y="373018"/>
                </a:cubicBezTo>
                <a:cubicBezTo>
                  <a:pt x="3598026" y="366223"/>
                  <a:pt x="3594459" y="358749"/>
                  <a:pt x="3594459" y="350596"/>
                </a:cubicBezTo>
                <a:cubicBezTo>
                  <a:pt x="3594459" y="341763"/>
                  <a:pt x="3596837" y="333270"/>
                  <a:pt x="3601593" y="325117"/>
                </a:cubicBezTo>
                <a:cubicBezTo>
                  <a:pt x="3602952" y="321040"/>
                  <a:pt x="3604990" y="316963"/>
                  <a:pt x="3607708" y="312887"/>
                </a:cubicBezTo>
                <a:cubicBezTo>
                  <a:pt x="3625374" y="306092"/>
                  <a:pt x="3640151" y="299128"/>
                  <a:pt x="3652042" y="291993"/>
                </a:cubicBezTo>
                <a:cubicBezTo>
                  <a:pt x="3663933" y="284859"/>
                  <a:pt x="3674124" y="276876"/>
                  <a:pt x="3682617" y="268043"/>
                </a:cubicBezTo>
                <a:cubicBezTo>
                  <a:pt x="3691110" y="259210"/>
                  <a:pt x="3698585" y="249188"/>
                  <a:pt x="3705039" y="237977"/>
                </a:cubicBezTo>
                <a:cubicBezTo>
                  <a:pt x="3711494" y="226766"/>
                  <a:pt x="3718118" y="213687"/>
                  <a:pt x="3724913" y="198739"/>
                </a:cubicBezTo>
                <a:cubicBezTo>
                  <a:pt x="3728310" y="195342"/>
                  <a:pt x="3733406" y="191095"/>
                  <a:pt x="3740201" y="185999"/>
                </a:cubicBezTo>
                <a:cubicBezTo>
                  <a:pt x="3746995" y="180903"/>
                  <a:pt x="3754639" y="175808"/>
                  <a:pt x="3763132" y="170712"/>
                </a:cubicBezTo>
                <a:cubicBezTo>
                  <a:pt x="3771625" y="165616"/>
                  <a:pt x="3780628" y="161199"/>
                  <a:pt x="3790140" y="157462"/>
                </a:cubicBezTo>
                <a:cubicBezTo>
                  <a:pt x="3799652" y="153725"/>
                  <a:pt x="3808825" y="151857"/>
                  <a:pt x="3817658" y="151857"/>
                </a:cubicBezTo>
                <a:close/>
                <a:moveTo>
                  <a:pt x="2379383" y="151857"/>
                </a:moveTo>
                <a:cubicBezTo>
                  <a:pt x="2387537" y="151857"/>
                  <a:pt x="2395181" y="153895"/>
                  <a:pt x="2402315" y="157972"/>
                </a:cubicBezTo>
                <a:cubicBezTo>
                  <a:pt x="2409449" y="162049"/>
                  <a:pt x="2415734" y="168843"/>
                  <a:pt x="2421169" y="178355"/>
                </a:cubicBezTo>
                <a:cubicBezTo>
                  <a:pt x="2430682" y="195342"/>
                  <a:pt x="2439175" y="210969"/>
                  <a:pt x="2446649" y="225238"/>
                </a:cubicBezTo>
                <a:cubicBezTo>
                  <a:pt x="2454123" y="239506"/>
                  <a:pt x="2462106" y="251566"/>
                  <a:pt x="2470600" y="261418"/>
                </a:cubicBezTo>
                <a:cubicBezTo>
                  <a:pt x="2479092" y="271270"/>
                  <a:pt x="2488775" y="278914"/>
                  <a:pt x="2499646" y="284350"/>
                </a:cubicBezTo>
                <a:cubicBezTo>
                  <a:pt x="2510517" y="289785"/>
                  <a:pt x="2524446" y="292503"/>
                  <a:pt x="2541432" y="292503"/>
                </a:cubicBezTo>
                <a:cubicBezTo>
                  <a:pt x="2542111" y="295221"/>
                  <a:pt x="2542791" y="298278"/>
                  <a:pt x="2543470" y="301676"/>
                </a:cubicBezTo>
                <a:cubicBezTo>
                  <a:pt x="2543470" y="304394"/>
                  <a:pt x="2543640" y="307621"/>
                  <a:pt x="2543980" y="311358"/>
                </a:cubicBezTo>
                <a:cubicBezTo>
                  <a:pt x="2544320" y="315095"/>
                  <a:pt x="2544490" y="319002"/>
                  <a:pt x="2544490" y="323078"/>
                </a:cubicBezTo>
                <a:cubicBezTo>
                  <a:pt x="2544490" y="329873"/>
                  <a:pt x="2543810" y="336837"/>
                  <a:pt x="2542451" y="343971"/>
                </a:cubicBezTo>
                <a:cubicBezTo>
                  <a:pt x="2541092" y="351106"/>
                  <a:pt x="2538544" y="357560"/>
                  <a:pt x="2534808" y="363336"/>
                </a:cubicBezTo>
                <a:cubicBezTo>
                  <a:pt x="2531070" y="369111"/>
                  <a:pt x="2525635" y="373867"/>
                  <a:pt x="2518501" y="377604"/>
                </a:cubicBezTo>
                <a:cubicBezTo>
                  <a:pt x="2511367" y="381341"/>
                  <a:pt x="2502024" y="383210"/>
                  <a:pt x="2490473" y="383210"/>
                </a:cubicBezTo>
                <a:cubicBezTo>
                  <a:pt x="2475525" y="383210"/>
                  <a:pt x="2461936" y="381171"/>
                  <a:pt x="2449706" y="377095"/>
                </a:cubicBezTo>
                <a:cubicBezTo>
                  <a:pt x="2437476" y="373018"/>
                  <a:pt x="2426095" y="367412"/>
                  <a:pt x="2415564" y="360278"/>
                </a:cubicBezTo>
                <a:cubicBezTo>
                  <a:pt x="2405032" y="353144"/>
                  <a:pt x="2394671" y="344651"/>
                  <a:pt x="2384479" y="334799"/>
                </a:cubicBezTo>
                <a:cubicBezTo>
                  <a:pt x="2374287" y="324947"/>
                  <a:pt x="2363416" y="314585"/>
                  <a:pt x="2351866" y="303714"/>
                </a:cubicBezTo>
                <a:cubicBezTo>
                  <a:pt x="2341674" y="312547"/>
                  <a:pt x="2331312" y="321719"/>
                  <a:pt x="2320781" y="331232"/>
                </a:cubicBezTo>
                <a:cubicBezTo>
                  <a:pt x="2310249" y="340744"/>
                  <a:pt x="2299378" y="349237"/>
                  <a:pt x="2288167" y="356711"/>
                </a:cubicBezTo>
                <a:cubicBezTo>
                  <a:pt x="2276956" y="364185"/>
                  <a:pt x="2264896" y="370470"/>
                  <a:pt x="2251986" y="375566"/>
                </a:cubicBezTo>
                <a:cubicBezTo>
                  <a:pt x="2239077" y="380662"/>
                  <a:pt x="2224808" y="383210"/>
                  <a:pt x="2209181" y="383210"/>
                </a:cubicBezTo>
                <a:cubicBezTo>
                  <a:pt x="2188118" y="383210"/>
                  <a:pt x="2174019" y="379812"/>
                  <a:pt x="2166885" y="373018"/>
                </a:cubicBezTo>
                <a:cubicBezTo>
                  <a:pt x="2159751" y="366223"/>
                  <a:pt x="2156184" y="358749"/>
                  <a:pt x="2156184" y="350596"/>
                </a:cubicBezTo>
                <a:cubicBezTo>
                  <a:pt x="2156184" y="341763"/>
                  <a:pt x="2158562" y="333270"/>
                  <a:pt x="2163318" y="325117"/>
                </a:cubicBezTo>
                <a:cubicBezTo>
                  <a:pt x="2164677" y="321040"/>
                  <a:pt x="2166716" y="316963"/>
                  <a:pt x="2169433" y="312887"/>
                </a:cubicBezTo>
                <a:cubicBezTo>
                  <a:pt x="2187099" y="306092"/>
                  <a:pt x="2201877" y="299128"/>
                  <a:pt x="2213767" y="291993"/>
                </a:cubicBezTo>
                <a:cubicBezTo>
                  <a:pt x="2225658" y="284859"/>
                  <a:pt x="2235849" y="276876"/>
                  <a:pt x="2244343" y="268043"/>
                </a:cubicBezTo>
                <a:cubicBezTo>
                  <a:pt x="2252836" y="259210"/>
                  <a:pt x="2260310" y="249188"/>
                  <a:pt x="2266764" y="237977"/>
                </a:cubicBezTo>
                <a:cubicBezTo>
                  <a:pt x="2273219" y="226766"/>
                  <a:pt x="2279844" y="213687"/>
                  <a:pt x="2286638" y="198739"/>
                </a:cubicBezTo>
                <a:cubicBezTo>
                  <a:pt x="2290036" y="195342"/>
                  <a:pt x="2295131" y="191095"/>
                  <a:pt x="2301926" y="185999"/>
                </a:cubicBezTo>
                <a:cubicBezTo>
                  <a:pt x="2308720" y="180903"/>
                  <a:pt x="2316364" y="175808"/>
                  <a:pt x="2324857" y="170712"/>
                </a:cubicBezTo>
                <a:cubicBezTo>
                  <a:pt x="2333350" y="165616"/>
                  <a:pt x="2342353" y="161199"/>
                  <a:pt x="2351866" y="157462"/>
                </a:cubicBezTo>
                <a:cubicBezTo>
                  <a:pt x="2361378" y="153725"/>
                  <a:pt x="2370550" y="151857"/>
                  <a:pt x="2379383" y="151857"/>
                </a:cubicBezTo>
                <a:close/>
                <a:moveTo>
                  <a:pt x="965254" y="151857"/>
                </a:moveTo>
                <a:cubicBezTo>
                  <a:pt x="973408" y="151857"/>
                  <a:pt x="981051" y="153895"/>
                  <a:pt x="988186" y="157972"/>
                </a:cubicBezTo>
                <a:cubicBezTo>
                  <a:pt x="995320" y="162049"/>
                  <a:pt x="1001605" y="168843"/>
                  <a:pt x="1007040" y="178355"/>
                </a:cubicBezTo>
                <a:cubicBezTo>
                  <a:pt x="1016553" y="195342"/>
                  <a:pt x="1025046" y="210969"/>
                  <a:pt x="1032520" y="225238"/>
                </a:cubicBezTo>
                <a:cubicBezTo>
                  <a:pt x="1039994" y="239506"/>
                  <a:pt x="1047977" y="251566"/>
                  <a:pt x="1056470" y="261418"/>
                </a:cubicBezTo>
                <a:cubicBezTo>
                  <a:pt x="1064963" y="271270"/>
                  <a:pt x="1074646" y="278914"/>
                  <a:pt x="1085517" y="284350"/>
                </a:cubicBezTo>
                <a:cubicBezTo>
                  <a:pt x="1096388" y="289785"/>
                  <a:pt x="1110317" y="292503"/>
                  <a:pt x="1127303" y="292503"/>
                </a:cubicBezTo>
                <a:cubicBezTo>
                  <a:pt x="1127982" y="295221"/>
                  <a:pt x="1128662" y="298278"/>
                  <a:pt x="1129341" y="301676"/>
                </a:cubicBezTo>
                <a:cubicBezTo>
                  <a:pt x="1129341" y="304394"/>
                  <a:pt x="1129511" y="307621"/>
                  <a:pt x="1129851" y="311358"/>
                </a:cubicBezTo>
                <a:cubicBezTo>
                  <a:pt x="1130190" y="315095"/>
                  <a:pt x="1130360" y="319002"/>
                  <a:pt x="1130360" y="323078"/>
                </a:cubicBezTo>
                <a:cubicBezTo>
                  <a:pt x="1130360" y="329873"/>
                  <a:pt x="1129681" y="336837"/>
                  <a:pt x="1128322" y="343971"/>
                </a:cubicBezTo>
                <a:cubicBezTo>
                  <a:pt x="1126963" y="351106"/>
                  <a:pt x="1124415" y="357560"/>
                  <a:pt x="1120678" y="363336"/>
                </a:cubicBezTo>
                <a:cubicBezTo>
                  <a:pt x="1116941" y="369111"/>
                  <a:pt x="1111506" y="373867"/>
                  <a:pt x="1104371" y="377604"/>
                </a:cubicBezTo>
                <a:cubicBezTo>
                  <a:pt x="1097237" y="381341"/>
                  <a:pt x="1087895" y="383210"/>
                  <a:pt x="1076344" y="383210"/>
                </a:cubicBezTo>
                <a:cubicBezTo>
                  <a:pt x="1061396" y="383210"/>
                  <a:pt x="1047807" y="381171"/>
                  <a:pt x="1035577" y="377095"/>
                </a:cubicBezTo>
                <a:cubicBezTo>
                  <a:pt x="1023347" y="373018"/>
                  <a:pt x="1011966" y="367412"/>
                  <a:pt x="1001435" y="360278"/>
                </a:cubicBezTo>
                <a:cubicBezTo>
                  <a:pt x="990903" y="353144"/>
                  <a:pt x="980542" y="344651"/>
                  <a:pt x="970350" y="334799"/>
                </a:cubicBezTo>
                <a:cubicBezTo>
                  <a:pt x="960158" y="324947"/>
                  <a:pt x="949287" y="314585"/>
                  <a:pt x="937737" y="303714"/>
                </a:cubicBezTo>
                <a:cubicBezTo>
                  <a:pt x="927545" y="312547"/>
                  <a:pt x="917183" y="321719"/>
                  <a:pt x="906651" y="331232"/>
                </a:cubicBezTo>
                <a:cubicBezTo>
                  <a:pt x="896120" y="340744"/>
                  <a:pt x="885249" y="349237"/>
                  <a:pt x="874038" y="356711"/>
                </a:cubicBezTo>
                <a:cubicBezTo>
                  <a:pt x="862827" y="364185"/>
                  <a:pt x="850767" y="370470"/>
                  <a:pt x="837857" y="375566"/>
                </a:cubicBezTo>
                <a:cubicBezTo>
                  <a:pt x="824948" y="380662"/>
                  <a:pt x="810679" y="383210"/>
                  <a:pt x="795052" y="383210"/>
                </a:cubicBezTo>
                <a:cubicBezTo>
                  <a:pt x="773989" y="383210"/>
                  <a:pt x="759890" y="379812"/>
                  <a:pt x="752756" y="373018"/>
                </a:cubicBezTo>
                <a:cubicBezTo>
                  <a:pt x="745622" y="366223"/>
                  <a:pt x="742055" y="358749"/>
                  <a:pt x="742055" y="350596"/>
                </a:cubicBezTo>
                <a:cubicBezTo>
                  <a:pt x="742055" y="341763"/>
                  <a:pt x="744433" y="333270"/>
                  <a:pt x="749189" y="325117"/>
                </a:cubicBezTo>
                <a:cubicBezTo>
                  <a:pt x="750548" y="321040"/>
                  <a:pt x="752586" y="316963"/>
                  <a:pt x="755304" y="312887"/>
                </a:cubicBezTo>
                <a:cubicBezTo>
                  <a:pt x="772970" y="306092"/>
                  <a:pt x="787748" y="299128"/>
                  <a:pt x="799638" y="291993"/>
                </a:cubicBezTo>
                <a:cubicBezTo>
                  <a:pt x="811529" y="284859"/>
                  <a:pt x="821720" y="276876"/>
                  <a:pt x="830214" y="268043"/>
                </a:cubicBezTo>
                <a:cubicBezTo>
                  <a:pt x="838706" y="259210"/>
                  <a:pt x="846181" y="249188"/>
                  <a:pt x="852635" y="237977"/>
                </a:cubicBezTo>
                <a:cubicBezTo>
                  <a:pt x="859090" y="226766"/>
                  <a:pt x="865715" y="213687"/>
                  <a:pt x="872509" y="198739"/>
                </a:cubicBezTo>
                <a:cubicBezTo>
                  <a:pt x="875906" y="195342"/>
                  <a:pt x="881002" y="191095"/>
                  <a:pt x="887797" y="185999"/>
                </a:cubicBezTo>
                <a:cubicBezTo>
                  <a:pt x="894591" y="180903"/>
                  <a:pt x="902235" y="175808"/>
                  <a:pt x="910728" y="170712"/>
                </a:cubicBezTo>
                <a:cubicBezTo>
                  <a:pt x="919221" y="165616"/>
                  <a:pt x="928224" y="161199"/>
                  <a:pt x="937737" y="157462"/>
                </a:cubicBezTo>
                <a:cubicBezTo>
                  <a:pt x="947249" y="153725"/>
                  <a:pt x="956421" y="151857"/>
                  <a:pt x="965254" y="151857"/>
                </a:cubicBezTo>
                <a:close/>
                <a:moveTo>
                  <a:pt x="5025142" y="84591"/>
                </a:moveTo>
                <a:cubicBezTo>
                  <a:pt x="5039411" y="84591"/>
                  <a:pt x="5051301" y="87989"/>
                  <a:pt x="5060813" y="94783"/>
                </a:cubicBezTo>
                <a:cubicBezTo>
                  <a:pt x="5070326" y="101578"/>
                  <a:pt x="5075082" y="114147"/>
                  <a:pt x="5075082" y="132493"/>
                </a:cubicBezTo>
                <a:cubicBezTo>
                  <a:pt x="5075082" y="150838"/>
                  <a:pt x="5074403" y="170882"/>
                  <a:pt x="5073043" y="192624"/>
                </a:cubicBezTo>
                <a:cubicBezTo>
                  <a:pt x="5071684" y="214366"/>
                  <a:pt x="5070326" y="237468"/>
                  <a:pt x="5068967" y="261928"/>
                </a:cubicBezTo>
                <a:cubicBezTo>
                  <a:pt x="5086633" y="260569"/>
                  <a:pt x="5101750" y="259380"/>
                  <a:pt x="5114320" y="258361"/>
                </a:cubicBezTo>
                <a:cubicBezTo>
                  <a:pt x="5126890" y="257342"/>
                  <a:pt x="5136912" y="256152"/>
                  <a:pt x="5144386" y="254794"/>
                </a:cubicBezTo>
                <a:cubicBezTo>
                  <a:pt x="5153218" y="254114"/>
                  <a:pt x="5160353" y="253095"/>
                  <a:pt x="5165788" y="251736"/>
                </a:cubicBezTo>
                <a:cubicBezTo>
                  <a:pt x="5173942" y="268722"/>
                  <a:pt x="5178018" y="284689"/>
                  <a:pt x="5178018" y="299637"/>
                </a:cubicBezTo>
                <a:cubicBezTo>
                  <a:pt x="5178018" y="320021"/>
                  <a:pt x="5170544" y="335818"/>
                  <a:pt x="5155597" y="347029"/>
                </a:cubicBezTo>
                <a:cubicBezTo>
                  <a:pt x="5140649" y="358240"/>
                  <a:pt x="5120945" y="363845"/>
                  <a:pt x="5096484" y="363845"/>
                </a:cubicBezTo>
                <a:lnTo>
                  <a:pt x="5060813" y="363845"/>
                </a:lnTo>
                <a:cubicBezTo>
                  <a:pt x="5057416" y="403933"/>
                  <a:pt x="5054529" y="444530"/>
                  <a:pt x="5052151" y="485637"/>
                </a:cubicBezTo>
                <a:cubicBezTo>
                  <a:pt x="5049772" y="526743"/>
                  <a:pt x="5048583" y="567341"/>
                  <a:pt x="5048583" y="607428"/>
                </a:cubicBezTo>
                <a:cubicBezTo>
                  <a:pt x="5048583" y="670617"/>
                  <a:pt x="5053000" y="728370"/>
                  <a:pt x="5061833" y="780688"/>
                </a:cubicBezTo>
                <a:cubicBezTo>
                  <a:pt x="5070665" y="833006"/>
                  <a:pt x="5087652" y="874112"/>
                  <a:pt x="5112792" y="904008"/>
                </a:cubicBezTo>
                <a:cubicBezTo>
                  <a:pt x="5100562" y="910123"/>
                  <a:pt x="5087991" y="915559"/>
                  <a:pt x="5075082" y="920315"/>
                </a:cubicBezTo>
                <a:cubicBezTo>
                  <a:pt x="5063531" y="924392"/>
                  <a:pt x="5050622" y="928129"/>
                  <a:pt x="5036353" y="931526"/>
                </a:cubicBezTo>
                <a:cubicBezTo>
                  <a:pt x="5022085" y="934923"/>
                  <a:pt x="5007817" y="936622"/>
                  <a:pt x="4993548" y="936622"/>
                </a:cubicBezTo>
                <a:cubicBezTo>
                  <a:pt x="4980639" y="936622"/>
                  <a:pt x="4969767" y="933055"/>
                  <a:pt x="4960935" y="925920"/>
                </a:cubicBezTo>
                <a:cubicBezTo>
                  <a:pt x="4952102" y="918786"/>
                  <a:pt x="4945137" y="909104"/>
                  <a:pt x="4940041" y="896874"/>
                </a:cubicBezTo>
                <a:cubicBezTo>
                  <a:pt x="4934946" y="884644"/>
                  <a:pt x="4931209" y="870036"/>
                  <a:pt x="4928830" y="853049"/>
                </a:cubicBezTo>
                <a:cubicBezTo>
                  <a:pt x="4926452" y="836063"/>
                  <a:pt x="4924584" y="817718"/>
                  <a:pt x="4923225" y="798014"/>
                </a:cubicBezTo>
                <a:cubicBezTo>
                  <a:pt x="4908277" y="828589"/>
                  <a:pt x="4893499" y="853049"/>
                  <a:pt x="4878891" y="871395"/>
                </a:cubicBezTo>
                <a:cubicBezTo>
                  <a:pt x="4864282" y="889740"/>
                  <a:pt x="4850354" y="903668"/>
                  <a:pt x="4837105" y="913181"/>
                </a:cubicBezTo>
                <a:cubicBezTo>
                  <a:pt x="4823855" y="922693"/>
                  <a:pt x="4811116" y="928808"/>
                  <a:pt x="4798886" y="931526"/>
                </a:cubicBezTo>
                <a:cubicBezTo>
                  <a:pt x="4786656" y="934244"/>
                  <a:pt x="4774765" y="935603"/>
                  <a:pt x="4763215" y="935603"/>
                </a:cubicBezTo>
                <a:cubicBezTo>
                  <a:pt x="4742831" y="935603"/>
                  <a:pt x="4725165" y="930507"/>
                  <a:pt x="4710217" y="920315"/>
                </a:cubicBezTo>
                <a:cubicBezTo>
                  <a:pt x="4695269" y="910123"/>
                  <a:pt x="4683039" y="896364"/>
                  <a:pt x="4673527" y="879038"/>
                </a:cubicBezTo>
                <a:cubicBezTo>
                  <a:pt x="4664015" y="861712"/>
                  <a:pt x="4656880" y="841669"/>
                  <a:pt x="4652124" y="818907"/>
                </a:cubicBezTo>
                <a:cubicBezTo>
                  <a:pt x="4647368" y="796145"/>
                  <a:pt x="4644990" y="772195"/>
                  <a:pt x="4644990" y="747055"/>
                </a:cubicBezTo>
                <a:cubicBezTo>
                  <a:pt x="4644990" y="711724"/>
                  <a:pt x="4649407" y="675883"/>
                  <a:pt x="4658239" y="639532"/>
                </a:cubicBezTo>
                <a:cubicBezTo>
                  <a:pt x="4667072" y="603182"/>
                  <a:pt x="4679642" y="570058"/>
                  <a:pt x="4695949" y="540163"/>
                </a:cubicBezTo>
                <a:cubicBezTo>
                  <a:pt x="4712256" y="510267"/>
                  <a:pt x="4732469" y="485807"/>
                  <a:pt x="4756590" y="466782"/>
                </a:cubicBezTo>
                <a:cubicBezTo>
                  <a:pt x="4780710" y="447757"/>
                  <a:pt x="4808058" y="438245"/>
                  <a:pt x="4838633" y="438245"/>
                </a:cubicBezTo>
                <a:cubicBezTo>
                  <a:pt x="4854261" y="438245"/>
                  <a:pt x="4868359" y="441303"/>
                  <a:pt x="4880929" y="447418"/>
                </a:cubicBezTo>
                <a:cubicBezTo>
                  <a:pt x="4893499" y="453533"/>
                  <a:pt x="4904540" y="461007"/>
                  <a:pt x="4914053" y="469840"/>
                </a:cubicBezTo>
                <a:cubicBezTo>
                  <a:pt x="4914732" y="452174"/>
                  <a:pt x="4915241" y="434508"/>
                  <a:pt x="4915581" y="416842"/>
                </a:cubicBezTo>
                <a:cubicBezTo>
                  <a:pt x="4915921" y="399177"/>
                  <a:pt x="4916431" y="381511"/>
                  <a:pt x="4917110" y="363845"/>
                </a:cubicBezTo>
                <a:lnTo>
                  <a:pt x="4830480" y="363845"/>
                </a:lnTo>
                <a:cubicBezTo>
                  <a:pt x="4814853" y="363845"/>
                  <a:pt x="4804322" y="359599"/>
                  <a:pt x="4798886" y="351106"/>
                </a:cubicBezTo>
                <a:cubicBezTo>
                  <a:pt x="4793450" y="342613"/>
                  <a:pt x="4790732" y="332591"/>
                  <a:pt x="4790732" y="321040"/>
                </a:cubicBezTo>
                <a:cubicBezTo>
                  <a:pt x="4790732" y="314925"/>
                  <a:pt x="4791412" y="308810"/>
                  <a:pt x="4792770" y="302695"/>
                </a:cubicBezTo>
                <a:cubicBezTo>
                  <a:pt x="4794130" y="296580"/>
                  <a:pt x="4795488" y="290804"/>
                  <a:pt x="4796848" y="285369"/>
                </a:cubicBezTo>
                <a:cubicBezTo>
                  <a:pt x="4798206" y="279933"/>
                  <a:pt x="4799905" y="274498"/>
                  <a:pt x="4801943" y="269062"/>
                </a:cubicBezTo>
                <a:cubicBezTo>
                  <a:pt x="4823686" y="269062"/>
                  <a:pt x="4843730" y="269062"/>
                  <a:pt x="4862074" y="269062"/>
                </a:cubicBezTo>
                <a:cubicBezTo>
                  <a:pt x="4880420" y="269062"/>
                  <a:pt x="4898086" y="268722"/>
                  <a:pt x="4915072" y="268043"/>
                </a:cubicBezTo>
                <a:cubicBezTo>
                  <a:pt x="4913712" y="238827"/>
                  <a:pt x="4911164" y="212328"/>
                  <a:pt x="4907428" y="188547"/>
                </a:cubicBezTo>
                <a:cubicBezTo>
                  <a:pt x="4903691" y="164767"/>
                  <a:pt x="4898425" y="144723"/>
                  <a:pt x="4891631" y="128416"/>
                </a:cubicBezTo>
                <a:cubicBezTo>
                  <a:pt x="4907258" y="120263"/>
                  <a:pt x="4922885" y="112789"/>
                  <a:pt x="4938513" y="105994"/>
                </a:cubicBezTo>
                <a:cubicBezTo>
                  <a:pt x="4952102" y="100558"/>
                  <a:pt x="4966540" y="95632"/>
                  <a:pt x="4981828" y="91216"/>
                </a:cubicBezTo>
                <a:cubicBezTo>
                  <a:pt x="4997115" y="86800"/>
                  <a:pt x="5011553" y="84591"/>
                  <a:pt x="5025142" y="84591"/>
                </a:cubicBezTo>
                <a:close/>
                <a:moveTo>
                  <a:pt x="3916518" y="22549"/>
                </a:moveTo>
                <a:cubicBezTo>
                  <a:pt x="3927049" y="22464"/>
                  <a:pt x="3938600" y="23101"/>
                  <a:pt x="3951170" y="24460"/>
                </a:cubicBezTo>
                <a:cubicBezTo>
                  <a:pt x="3948452" y="41446"/>
                  <a:pt x="3949131" y="57583"/>
                  <a:pt x="3953208" y="72871"/>
                </a:cubicBezTo>
                <a:cubicBezTo>
                  <a:pt x="3957285" y="88158"/>
                  <a:pt x="3962890" y="101917"/>
                  <a:pt x="3970025" y="114147"/>
                </a:cubicBezTo>
                <a:cubicBezTo>
                  <a:pt x="3977159" y="126378"/>
                  <a:pt x="3985142" y="137079"/>
                  <a:pt x="3993975" y="146251"/>
                </a:cubicBezTo>
                <a:cubicBezTo>
                  <a:pt x="4002808" y="155424"/>
                  <a:pt x="4010622" y="163068"/>
                  <a:pt x="4017416" y="169183"/>
                </a:cubicBezTo>
                <a:cubicBezTo>
                  <a:pt x="4016058" y="173260"/>
                  <a:pt x="4014359" y="177336"/>
                  <a:pt x="4012320" y="181413"/>
                </a:cubicBezTo>
                <a:cubicBezTo>
                  <a:pt x="4009602" y="188208"/>
                  <a:pt x="4005186" y="194662"/>
                  <a:pt x="3999071" y="200777"/>
                </a:cubicBezTo>
                <a:cubicBezTo>
                  <a:pt x="3994994" y="204175"/>
                  <a:pt x="3989559" y="206043"/>
                  <a:pt x="3982764" y="206383"/>
                </a:cubicBezTo>
                <a:cubicBezTo>
                  <a:pt x="3975970" y="206723"/>
                  <a:pt x="3966797" y="204514"/>
                  <a:pt x="3955247" y="199758"/>
                </a:cubicBezTo>
                <a:cubicBezTo>
                  <a:pt x="3931466" y="188208"/>
                  <a:pt x="3910742" y="174958"/>
                  <a:pt x="3893077" y="160010"/>
                </a:cubicBezTo>
                <a:cubicBezTo>
                  <a:pt x="3875411" y="145062"/>
                  <a:pt x="3861652" y="130284"/>
                  <a:pt x="3851800" y="115676"/>
                </a:cubicBezTo>
                <a:cubicBezTo>
                  <a:pt x="3841948" y="101068"/>
                  <a:pt x="3836683" y="86969"/>
                  <a:pt x="3836003" y="73380"/>
                </a:cubicBezTo>
                <a:cubicBezTo>
                  <a:pt x="3835324" y="59791"/>
                  <a:pt x="3840080" y="48581"/>
                  <a:pt x="3850271" y="39748"/>
                </a:cubicBezTo>
                <a:cubicBezTo>
                  <a:pt x="3858425" y="32953"/>
                  <a:pt x="3870995" y="28027"/>
                  <a:pt x="3887981" y="24970"/>
                </a:cubicBezTo>
                <a:cubicBezTo>
                  <a:pt x="3896474" y="23441"/>
                  <a:pt x="3905986" y="22634"/>
                  <a:pt x="3916518" y="22549"/>
                </a:cubicBezTo>
                <a:close/>
                <a:moveTo>
                  <a:pt x="2478243" y="22549"/>
                </a:moveTo>
                <a:cubicBezTo>
                  <a:pt x="2488775" y="22464"/>
                  <a:pt x="2500325" y="23101"/>
                  <a:pt x="2512895" y="24460"/>
                </a:cubicBezTo>
                <a:cubicBezTo>
                  <a:pt x="2510177" y="41446"/>
                  <a:pt x="2510857" y="57583"/>
                  <a:pt x="2514934" y="72871"/>
                </a:cubicBezTo>
                <a:cubicBezTo>
                  <a:pt x="2519010" y="88158"/>
                  <a:pt x="2524616" y="101917"/>
                  <a:pt x="2531750" y="114147"/>
                </a:cubicBezTo>
                <a:cubicBezTo>
                  <a:pt x="2538884" y="126378"/>
                  <a:pt x="2546868" y="137079"/>
                  <a:pt x="2555700" y="146251"/>
                </a:cubicBezTo>
                <a:cubicBezTo>
                  <a:pt x="2564533" y="155424"/>
                  <a:pt x="2572347" y="163068"/>
                  <a:pt x="2579142" y="169183"/>
                </a:cubicBezTo>
                <a:cubicBezTo>
                  <a:pt x="2577782" y="173260"/>
                  <a:pt x="2576084" y="177336"/>
                  <a:pt x="2574046" y="181413"/>
                </a:cubicBezTo>
                <a:cubicBezTo>
                  <a:pt x="2571328" y="188208"/>
                  <a:pt x="2566911" y="194662"/>
                  <a:pt x="2560796" y="200777"/>
                </a:cubicBezTo>
                <a:cubicBezTo>
                  <a:pt x="2556720" y="204175"/>
                  <a:pt x="2551284" y="206043"/>
                  <a:pt x="2544490" y="206383"/>
                </a:cubicBezTo>
                <a:cubicBezTo>
                  <a:pt x="2537695" y="206723"/>
                  <a:pt x="2528522" y="204514"/>
                  <a:pt x="2516972" y="199758"/>
                </a:cubicBezTo>
                <a:cubicBezTo>
                  <a:pt x="2493191" y="188208"/>
                  <a:pt x="2472468" y="174958"/>
                  <a:pt x="2454802" y="160010"/>
                </a:cubicBezTo>
                <a:cubicBezTo>
                  <a:pt x="2437137" y="145062"/>
                  <a:pt x="2423377" y="130284"/>
                  <a:pt x="2413526" y="115676"/>
                </a:cubicBezTo>
                <a:cubicBezTo>
                  <a:pt x="2403673" y="101068"/>
                  <a:pt x="2398408" y="86969"/>
                  <a:pt x="2397728" y="73380"/>
                </a:cubicBezTo>
                <a:cubicBezTo>
                  <a:pt x="2397049" y="59791"/>
                  <a:pt x="2401805" y="48581"/>
                  <a:pt x="2411997" y="39748"/>
                </a:cubicBezTo>
                <a:cubicBezTo>
                  <a:pt x="2420150" y="32953"/>
                  <a:pt x="2432720" y="28027"/>
                  <a:pt x="2449706" y="24970"/>
                </a:cubicBezTo>
                <a:cubicBezTo>
                  <a:pt x="2458199" y="23441"/>
                  <a:pt x="2467712" y="22634"/>
                  <a:pt x="2478243" y="22549"/>
                </a:cubicBezTo>
                <a:close/>
                <a:moveTo>
                  <a:pt x="254794" y="0"/>
                </a:moveTo>
                <a:cubicBezTo>
                  <a:pt x="281972" y="0"/>
                  <a:pt x="304903" y="7474"/>
                  <a:pt x="323588" y="22422"/>
                </a:cubicBezTo>
                <a:cubicBezTo>
                  <a:pt x="342273" y="37370"/>
                  <a:pt x="357561" y="57583"/>
                  <a:pt x="369451" y="83063"/>
                </a:cubicBezTo>
                <a:cubicBezTo>
                  <a:pt x="381342" y="108542"/>
                  <a:pt x="389835" y="138268"/>
                  <a:pt x="394930" y="172240"/>
                </a:cubicBezTo>
                <a:cubicBezTo>
                  <a:pt x="400026" y="206213"/>
                  <a:pt x="402574" y="242563"/>
                  <a:pt x="402574" y="281292"/>
                </a:cubicBezTo>
                <a:cubicBezTo>
                  <a:pt x="402574" y="313906"/>
                  <a:pt x="401045" y="347199"/>
                  <a:pt x="397988" y="381171"/>
                </a:cubicBezTo>
                <a:cubicBezTo>
                  <a:pt x="394930" y="415144"/>
                  <a:pt x="390514" y="448777"/>
                  <a:pt x="384739" y="482070"/>
                </a:cubicBezTo>
                <a:cubicBezTo>
                  <a:pt x="378963" y="515363"/>
                  <a:pt x="372339" y="547637"/>
                  <a:pt x="364865" y="578891"/>
                </a:cubicBezTo>
                <a:cubicBezTo>
                  <a:pt x="357391" y="610146"/>
                  <a:pt x="349577" y="639362"/>
                  <a:pt x="341424" y="666540"/>
                </a:cubicBezTo>
                <a:cubicBezTo>
                  <a:pt x="338026" y="678770"/>
                  <a:pt x="336328" y="687943"/>
                  <a:pt x="336328" y="694058"/>
                </a:cubicBezTo>
                <a:cubicBezTo>
                  <a:pt x="336328" y="711044"/>
                  <a:pt x="344821" y="719537"/>
                  <a:pt x="361807" y="719537"/>
                </a:cubicBezTo>
                <a:cubicBezTo>
                  <a:pt x="371320" y="719537"/>
                  <a:pt x="382021" y="717159"/>
                  <a:pt x="393911" y="712403"/>
                </a:cubicBezTo>
                <a:cubicBezTo>
                  <a:pt x="405802" y="707647"/>
                  <a:pt x="417692" y="702042"/>
                  <a:pt x="429583" y="695587"/>
                </a:cubicBezTo>
                <a:cubicBezTo>
                  <a:pt x="441473" y="689132"/>
                  <a:pt x="452514" y="682168"/>
                  <a:pt x="462706" y="674694"/>
                </a:cubicBezTo>
                <a:cubicBezTo>
                  <a:pt x="472897" y="667220"/>
                  <a:pt x="480711" y="660765"/>
                  <a:pt x="486147" y="655329"/>
                </a:cubicBezTo>
                <a:cubicBezTo>
                  <a:pt x="486147" y="603691"/>
                  <a:pt x="485637" y="549675"/>
                  <a:pt x="484618" y="493281"/>
                </a:cubicBezTo>
                <a:cubicBezTo>
                  <a:pt x="483599" y="436886"/>
                  <a:pt x="482070" y="384569"/>
                  <a:pt x="480031" y="336328"/>
                </a:cubicBezTo>
                <a:cubicBezTo>
                  <a:pt x="477993" y="288087"/>
                  <a:pt x="475275" y="246810"/>
                  <a:pt x="471878" y="212498"/>
                </a:cubicBezTo>
                <a:cubicBezTo>
                  <a:pt x="468481" y="178186"/>
                  <a:pt x="464404" y="157293"/>
                  <a:pt x="459648" y="149819"/>
                </a:cubicBezTo>
                <a:cubicBezTo>
                  <a:pt x="474596" y="145742"/>
                  <a:pt x="489884" y="142005"/>
                  <a:pt x="505511" y="138608"/>
                </a:cubicBezTo>
                <a:cubicBezTo>
                  <a:pt x="519100" y="135210"/>
                  <a:pt x="534218" y="132493"/>
                  <a:pt x="550864" y="130454"/>
                </a:cubicBezTo>
                <a:cubicBezTo>
                  <a:pt x="567511" y="128416"/>
                  <a:pt x="583648" y="127397"/>
                  <a:pt x="599275" y="127397"/>
                </a:cubicBezTo>
                <a:cubicBezTo>
                  <a:pt x="621697" y="127397"/>
                  <a:pt x="641231" y="130794"/>
                  <a:pt x="657878" y="137589"/>
                </a:cubicBezTo>
                <a:cubicBezTo>
                  <a:pt x="674524" y="144383"/>
                  <a:pt x="682847" y="157632"/>
                  <a:pt x="682847" y="177336"/>
                </a:cubicBezTo>
                <a:cubicBezTo>
                  <a:pt x="682847" y="195681"/>
                  <a:pt x="681998" y="222180"/>
                  <a:pt x="680300" y="256832"/>
                </a:cubicBezTo>
                <a:cubicBezTo>
                  <a:pt x="678601" y="291484"/>
                  <a:pt x="676223" y="330892"/>
                  <a:pt x="673165" y="375056"/>
                </a:cubicBezTo>
                <a:cubicBezTo>
                  <a:pt x="670108" y="419221"/>
                  <a:pt x="666710" y="466442"/>
                  <a:pt x="662974" y="516722"/>
                </a:cubicBezTo>
                <a:cubicBezTo>
                  <a:pt x="659237" y="567001"/>
                  <a:pt x="655330" y="616940"/>
                  <a:pt x="651253" y="666540"/>
                </a:cubicBezTo>
                <a:cubicBezTo>
                  <a:pt x="647176" y="716140"/>
                  <a:pt x="643270" y="763872"/>
                  <a:pt x="639532" y="809734"/>
                </a:cubicBezTo>
                <a:cubicBezTo>
                  <a:pt x="635796" y="855597"/>
                  <a:pt x="632568" y="895855"/>
                  <a:pt x="629850" y="930507"/>
                </a:cubicBezTo>
                <a:cubicBezTo>
                  <a:pt x="626453" y="971274"/>
                  <a:pt x="614053" y="1007284"/>
                  <a:pt x="592650" y="1038539"/>
                </a:cubicBezTo>
                <a:cubicBezTo>
                  <a:pt x="571248" y="1069794"/>
                  <a:pt x="545089" y="1095953"/>
                  <a:pt x="514174" y="1117016"/>
                </a:cubicBezTo>
                <a:cubicBezTo>
                  <a:pt x="483259" y="1138079"/>
                  <a:pt x="449626" y="1153876"/>
                  <a:pt x="413276" y="1164407"/>
                </a:cubicBezTo>
                <a:cubicBezTo>
                  <a:pt x="376925" y="1174939"/>
                  <a:pt x="342103" y="1180205"/>
                  <a:pt x="308810" y="1180205"/>
                </a:cubicBezTo>
                <a:cubicBezTo>
                  <a:pt x="282312" y="1180205"/>
                  <a:pt x="259041" y="1176468"/>
                  <a:pt x="238997" y="1168994"/>
                </a:cubicBezTo>
                <a:cubicBezTo>
                  <a:pt x="218953" y="1161520"/>
                  <a:pt x="202137" y="1151668"/>
                  <a:pt x="188548" y="1139438"/>
                </a:cubicBezTo>
                <a:cubicBezTo>
                  <a:pt x="174959" y="1127207"/>
                  <a:pt x="164767" y="1112769"/>
                  <a:pt x="157972" y="1096122"/>
                </a:cubicBezTo>
                <a:cubicBezTo>
                  <a:pt x="151178" y="1079476"/>
                  <a:pt x="147781" y="1061980"/>
                  <a:pt x="147781" y="1043635"/>
                </a:cubicBezTo>
                <a:cubicBezTo>
                  <a:pt x="147781" y="1008983"/>
                  <a:pt x="159841" y="974331"/>
                  <a:pt x="183961" y="939679"/>
                </a:cubicBezTo>
                <a:cubicBezTo>
                  <a:pt x="208082" y="905027"/>
                  <a:pt x="245282" y="876830"/>
                  <a:pt x="295561" y="855088"/>
                </a:cubicBezTo>
                <a:cubicBezTo>
                  <a:pt x="298279" y="865279"/>
                  <a:pt x="304563" y="879548"/>
                  <a:pt x="314416" y="897893"/>
                </a:cubicBezTo>
                <a:cubicBezTo>
                  <a:pt x="324268" y="916238"/>
                  <a:pt x="335988" y="934413"/>
                  <a:pt x="349577" y="952419"/>
                </a:cubicBezTo>
                <a:cubicBezTo>
                  <a:pt x="363166" y="970424"/>
                  <a:pt x="377605" y="985882"/>
                  <a:pt x="392892" y="998791"/>
                </a:cubicBezTo>
                <a:cubicBezTo>
                  <a:pt x="408180" y="1011701"/>
                  <a:pt x="422278" y="1018156"/>
                  <a:pt x="435188" y="1018156"/>
                </a:cubicBezTo>
                <a:cubicBezTo>
                  <a:pt x="450136" y="1018156"/>
                  <a:pt x="462536" y="1007115"/>
                  <a:pt x="472388" y="985032"/>
                </a:cubicBezTo>
                <a:cubicBezTo>
                  <a:pt x="482240" y="962950"/>
                  <a:pt x="487166" y="924052"/>
                  <a:pt x="487166" y="868337"/>
                </a:cubicBezTo>
                <a:lnTo>
                  <a:pt x="487166" y="700173"/>
                </a:lnTo>
                <a:cubicBezTo>
                  <a:pt x="472897" y="717839"/>
                  <a:pt x="455571" y="733976"/>
                  <a:pt x="435188" y="748584"/>
                </a:cubicBezTo>
                <a:cubicBezTo>
                  <a:pt x="414804" y="763192"/>
                  <a:pt x="393402" y="775592"/>
                  <a:pt x="370980" y="785784"/>
                </a:cubicBezTo>
                <a:cubicBezTo>
                  <a:pt x="348558" y="795976"/>
                  <a:pt x="325966" y="803959"/>
                  <a:pt x="303205" y="809734"/>
                </a:cubicBezTo>
                <a:cubicBezTo>
                  <a:pt x="280443" y="815510"/>
                  <a:pt x="259550" y="818397"/>
                  <a:pt x="240526" y="818397"/>
                </a:cubicBezTo>
                <a:cubicBezTo>
                  <a:pt x="219462" y="818397"/>
                  <a:pt x="202137" y="814491"/>
                  <a:pt x="188548" y="806677"/>
                </a:cubicBezTo>
                <a:cubicBezTo>
                  <a:pt x="174959" y="798863"/>
                  <a:pt x="168164" y="786463"/>
                  <a:pt x="168164" y="769477"/>
                </a:cubicBezTo>
                <a:cubicBezTo>
                  <a:pt x="168164" y="764721"/>
                  <a:pt x="168844" y="759795"/>
                  <a:pt x="170203" y="754699"/>
                </a:cubicBezTo>
                <a:cubicBezTo>
                  <a:pt x="171561" y="749603"/>
                  <a:pt x="173260" y="743998"/>
                  <a:pt x="175298" y="737883"/>
                </a:cubicBezTo>
                <a:cubicBezTo>
                  <a:pt x="186849" y="709346"/>
                  <a:pt x="195342" y="677242"/>
                  <a:pt x="200778" y="641571"/>
                </a:cubicBezTo>
                <a:cubicBezTo>
                  <a:pt x="206213" y="605899"/>
                  <a:pt x="208931" y="569039"/>
                  <a:pt x="208931" y="530990"/>
                </a:cubicBezTo>
                <a:cubicBezTo>
                  <a:pt x="208931" y="488185"/>
                  <a:pt x="205024" y="445379"/>
                  <a:pt x="197211" y="402574"/>
                </a:cubicBezTo>
                <a:cubicBezTo>
                  <a:pt x="189397" y="359769"/>
                  <a:pt x="177167" y="320361"/>
                  <a:pt x="160520" y="284350"/>
                </a:cubicBezTo>
                <a:cubicBezTo>
                  <a:pt x="143874" y="248339"/>
                  <a:pt x="122301" y="217424"/>
                  <a:pt x="95803" y="191605"/>
                </a:cubicBezTo>
                <a:cubicBezTo>
                  <a:pt x="69304" y="165786"/>
                  <a:pt x="37370" y="148460"/>
                  <a:pt x="0" y="139627"/>
                </a:cubicBezTo>
                <a:cubicBezTo>
                  <a:pt x="16987" y="113808"/>
                  <a:pt x="37710" y="90367"/>
                  <a:pt x="62170" y="69304"/>
                </a:cubicBezTo>
                <a:cubicBezTo>
                  <a:pt x="83233" y="51638"/>
                  <a:pt x="109731" y="35671"/>
                  <a:pt x="141665" y="21402"/>
                </a:cubicBezTo>
                <a:cubicBezTo>
                  <a:pt x="173600" y="7134"/>
                  <a:pt x="211309" y="0"/>
                  <a:pt x="254794" y="0"/>
                </a:cubicBez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7396"/>
              </a:lnSpc>
            </a:pPr>
            <a:endParaRPr lang="en-US" sz="5334">
              <a:solidFill>
                <a:srgbClr val="BE636B"/>
              </a:solidFill>
              <a:latin typeface="SVN-Candy Script" panose="02000503000000020003" pitchFamily="2" charset="0"/>
            </a:endParaRPr>
          </a:p>
        </p:txBody>
      </p:sp>
      <p:sp>
        <p:nvSpPr>
          <p:cNvPr id="12" name="Freeform 12"/>
          <p:cNvSpPr/>
          <p:nvPr/>
        </p:nvSpPr>
        <p:spPr>
          <a:xfrm rot="-401601" flipH="1">
            <a:off x="222463" y="419633"/>
            <a:ext cx="1459205" cy="1395205"/>
          </a:xfrm>
          <a:custGeom>
            <a:avLst/>
            <a:gdLst/>
            <a:ahLst/>
            <a:cxnLst/>
            <a:rect l="l" t="t" r="r" b="b"/>
            <a:pathLst>
              <a:path w="2188808" h="2092807">
                <a:moveTo>
                  <a:pt x="2188808" y="0"/>
                </a:moveTo>
                <a:lnTo>
                  <a:pt x="0" y="0"/>
                </a:lnTo>
                <a:lnTo>
                  <a:pt x="0" y="2092808"/>
                </a:lnTo>
                <a:lnTo>
                  <a:pt x="2188808" y="2092808"/>
                </a:lnTo>
                <a:lnTo>
                  <a:pt x="2188808" y="0"/>
                </a:lnTo>
                <a:close/>
              </a:path>
            </a:pathLst>
          </a:custGeom>
          <a:blipFill>
            <a:blip r:embed="rId3"/>
            <a:stretch>
              <a:fillRect/>
            </a:stretch>
          </a:blipFill>
        </p:spPr>
        <p:txBody>
          <a:bodyPr/>
          <a:lstStyle/>
          <a:p>
            <a:endParaRPr lang="en-US" sz="1200"/>
          </a:p>
        </p:txBody>
      </p:sp>
      <p:sp>
        <p:nvSpPr>
          <p:cNvPr id="13" name="Freeform 13"/>
          <p:cNvSpPr/>
          <p:nvPr/>
        </p:nvSpPr>
        <p:spPr>
          <a:xfrm>
            <a:off x="10586472" y="807610"/>
            <a:ext cx="1319627" cy="312827"/>
          </a:xfrm>
          <a:custGeom>
            <a:avLst/>
            <a:gdLst/>
            <a:ahLst/>
            <a:cxnLst/>
            <a:rect l="l" t="t" r="r" b="b"/>
            <a:pathLst>
              <a:path w="1979441" h="469241">
                <a:moveTo>
                  <a:pt x="0" y="0"/>
                </a:moveTo>
                <a:lnTo>
                  <a:pt x="1979441" y="0"/>
                </a:lnTo>
                <a:lnTo>
                  <a:pt x="1979441" y="469240"/>
                </a:lnTo>
                <a:lnTo>
                  <a:pt x="0" y="469240"/>
                </a:lnTo>
                <a:lnTo>
                  <a:pt x="0" y="0"/>
                </a:lnTo>
                <a:close/>
              </a:path>
            </a:pathLst>
          </a:custGeom>
          <a:blipFill>
            <a:blip r:embed="rId4"/>
            <a:stretch>
              <a:fillRect/>
            </a:stretch>
          </a:blipFill>
        </p:spPr>
        <p:txBody>
          <a:bodyPr/>
          <a:lstStyle/>
          <a:p>
            <a:endParaRPr lang="en-US" sz="1200"/>
          </a:p>
        </p:txBody>
      </p:sp>
      <p:sp>
        <p:nvSpPr>
          <p:cNvPr id="15" name="Freeform 15"/>
          <p:cNvSpPr/>
          <p:nvPr/>
        </p:nvSpPr>
        <p:spPr>
          <a:xfrm>
            <a:off x="146127" y="5565590"/>
            <a:ext cx="1319627" cy="312827"/>
          </a:xfrm>
          <a:custGeom>
            <a:avLst/>
            <a:gdLst/>
            <a:ahLst/>
            <a:cxnLst/>
            <a:rect l="l" t="t" r="r" b="b"/>
            <a:pathLst>
              <a:path w="1979441" h="469241">
                <a:moveTo>
                  <a:pt x="0" y="0"/>
                </a:moveTo>
                <a:lnTo>
                  <a:pt x="1979440" y="0"/>
                </a:lnTo>
                <a:lnTo>
                  <a:pt x="1979440" y="469241"/>
                </a:lnTo>
                <a:lnTo>
                  <a:pt x="0" y="469241"/>
                </a:lnTo>
                <a:lnTo>
                  <a:pt x="0" y="0"/>
                </a:lnTo>
                <a:close/>
              </a:path>
            </a:pathLst>
          </a:custGeom>
          <a:blipFill>
            <a:blip r:embed="rId4"/>
            <a:stretch>
              <a:fillRect/>
            </a:stretch>
          </a:blipFill>
        </p:spPr>
        <p:txBody>
          <a:bodyPr/>
          <a:lstStyle/>
          <a:p>
            <a:endParaRPr lang="en-US" sz="1200"/>
          </a:p>
        </p:txBody>
      </p:sp>
      <p:sp>
        <p:nvSpPr>
          <p:cNvPr id="19" name="Hình chữ nhật 18">
            <a:extLst>
              <a:ext uri="{FF2B5EF4-FFF2-40B4-BE49-F238E27FC236}">
                <a16:creationId xmlns:a16="http://schemas.microsoft.com/office/drawing/2014/main" id="{A5BDA717-34C3-2E57-6259-37531F68D99D}"/>
              </a:ext>
            </a:extLst>
          </p:cNvPr>
          <p:cNvSpPr/>
          <p:nvPr/>
        </p:nvSpPr>
        <p:spPr>
          <a:xfrm>
            <a:off x="1066800" y="1594136"/>
            <a:ext cx="10035497" cy="4494435"/>
          </a:xfrm>
          <a:prstGeom prst="rect">
            <a:avLst/>
          </a:prstGeom>
          <a:noFill/>
        </p:spPr>
        <p:txBody>
          <a:bodyPr wrap="square" lIns="60960" tIns="30480" rIns="60960" bIns="30480">
            <a:spAutoFit/>
          </a:bodyPr>
          <a:lstStyle/>
          <a:p>
            <a:pPr marL="457223" indent="-457223" algn="just">
              <a:spcBef>
                <a:spcPts val="800"/>
              </a:spcBef>
              <a:spcAft>
                <a:spcPts val="800"/>
              </a:spcAft>
              <a:buFont typeface="Wingdings" panose="05000000000000000000" pitchFamily="2" charset="2"/>
              <a:buChar char="Ø"/>
            </a:pPr>
            <a:r>
              <a:rPr lang="vi-VN" sz="1867" b="1">
                <a:ln w="0"/>
              </a:rPr>
              <a:t>Đọc thành tiếng: </a:t>
            </a:r>
            <a:r>
              <a:rPr lang="vi-VN" sz="1867">
                <a:ln w="0"/>
              </a:rPr>
              <a:t>Đọc đúng từ ngữ, câu, đoạn và toàn bộ câu chuyện Cánh đồng hoa. Biết đọc diễn cảm phù hợp với lời người kể chuyện, lời đối thoại của các bạn nhỏ trong câu chuyện.</a:t>
            </a:r>
          </a:p>
          <a:p>
            <a:pPr marL="457223" indent="-457223" algn="just">
              <a:spcBef>
                <a:spcPts val="800"/>
              </a:spcBef>
              <a:spcAft>
                <a:spcPts val="800"/>
              </a:spcAft>
              <a:buFont typeface="Wingdings" panose="05000000000000000000" pitchFamily="2" charset="2"/>
              <a:buChar char="Ø"/>
            </a:pPr>
            <a:r>
              <a:rPr lang="vi-VN" sz="1867" b="1">
                <a:ln w="0"/>
              </a:rPr>
              <a:t>Đọc hiểu: </a:t>
            </a:r>
            <a:r>
              <a:rPr lang="vi-VN" sz="1867">
                <a:ln w="0"/>
              </a:rPr>
              <a:t>Biết cách tiếp nhận văn bản tự sự (thông qua nắm bắt trình tự các sự việc, nhân vật; lời nói, cử chỉ, hành động, suy nghĩ,... của nhân vật). Nhận thấy những phẩm chất tốt đẹp của các bạn nhỏ người Chăm được thể hiện qua lời nói, suy nghĩ, việc làm,... (Các bạn yêu thương nhau, luôn vui tươi, hồn nhiên. Các bạn yêu quê hương, sống có trách nhiệm, biết bảo vệ môi trường bằng việc làm cụ thể, phù hợp lứa tuổi. Các bạn thông minh, tìm ra được ý tưởng sáng tạo để giải quyết tình huống.); hiểu điều tác giả muốn nói qua câu chuyện Cánh đồng hoa: Cần có những việc làm cụ thể để góp phần làm cho làng quê, khu phố luôn sạch đẹp. Việc làm đó, dù là nhỏ bé, cũng khiến chúng ta và mọi người đều cảm thấy hạnh phúc.</a:t>
            </a:r>
          </a:p>
          <a:p>
            <a:pPr marL="457223" indent="-457223" algn="just">
              <a:spcBef>
                <a:spcPts val="800"/>
              </a:spcBef>
              <a:spcAft>
                <a:spcPts val="800"/>
              </a:spcAft>
              <a:buFont typeface="Wingdings" panose="05000000000000000000" pitchFamily="2" charset="2"/>
              <a:buChar char="Ø"/>
            </a:pPr>
            <a:r>
              <a:rPr lang="vi-VN" sz="1867">
                <a:ln w="0"/>
              </a:rPr>
              <a:t>Củng cố thêm kiến thức về động từ, tính từ và từ có nghĩa giống nhau (qua hoạt động luyện tập theo văn bản đọc).</a:t>
            </a:r>
            <a:endParaRPr lang="vi-VN" sz="1867" i="1">
              <a:ln w="0"/>
            </a:endParaRPr>
          </a:p>
        </p:txBody>
      </p:sp>
    </p:spTree>
    <p:extLst>
      <p:ext uri="{BB962C8B-B14F-4D97-AF65-F5344CB8AC3E}">
        <p14:creationId xmlns:p14="http://schemas.microsoft.com/office/powerpoint/2010/main" val="14254524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829764"/>
            <a:chOff x="1589523" y="1202912"/>
            <a:chExt cx="15667131" cy="1244646"/>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2"/>
              <a:ext cx="15667131" cy="1244646"/>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4"/>
              <a:ext cx="15392400" cy="969497"/>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5. Em rút ra được bài học gì từ câu chuyện?</a:t>
              </a:r>
              <a:endParaRPr lang="en-US" sz="3600">
                <a:latin typeface="Arial" panose="020B0604020202020204" pitchFamily="34" charset="0"/>
                <a:cs typeface="Arial" panose="020B0604020202020204" pitchFamily="34" charset="0"/>
              </a:endParaRPr>
            </a:p>
          </p:txBody>
        </p:sp>
      </p:grpSp>
      <p:grpSp>
        <p:nvGrpSpPr>
          <p:cNvPr id="11" name="Nhóm 10">
            <a:extLst>
              <a:ext uri="{FF2B5EF4-FFF2-40B4-BE49-F238E27FC236}">
                <a16:creationId xmlns:a16="http://schemas.microsoft.com/office/drawing/2014/main" id="{F5EA1DF4-9EB5-6BBB-C10C-55EAB14EFAEB}"/>
              </a:ext>
            </a:extLst>
          </p:cNvPr>
          <p:cNvGrpSpPr/>
          <p:nvPr/>
        </p:nvGrpSpPr>
        <p:grpSpPr>
          <a:xfrm>
            <a:off x="953851" y="1719809"/>
            <a:ext cx="1965897" cy="1512819"/>
            <a:chOff x="1430776" y="2579713"/>
            <a:chExt cx="2948846" cy="2269229"/>
          </a:xfrm>
        </p:grpSpPr>
        <p:pic>
          <p:nvPicPr>
            <p:cNvPr id="8" name="Hình ảnh 7" descr="Cartoon bee with sign">
              <a:extLst>
                <a:ext uri="{FF2B5EF4-FFF2-40B4-BE49-F238E27FC236}">
                  <a16:creationId xmlns:a16="http://schemas.microsoft.com/office/drawing/2014/main" id="{DC8A8487-5F03-A71D-BC74-0723AE321D3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0776" y="2579713"/>
              <a:ext cx="2948846" cy="2269229"/>
            </a:xfrm>
            <a:prstGeom prst="rect">
              <a:avLst/>
            </a:prstGeom>
          </p:spPr>
        </p:pic>
        <p:sp>
          <p:nvSpPr>
            <p:cNvPr id="10" name="TextBox 9">
              <a:extLst>
                <a:ext uri="{FF2B5EF4-FFF2-40B4-BE49-F238E27FC236}">
                  <a16:creationId xmlns:a16="http://schemas.microsoft.com/office/drawing/2014/main" id="{856E444A-B567-7F04-A337-B7E6774AA217}"/>
                </a:ext>
              </a:extLst>
            </p:cNvPr>
            <p:cNvSpPr txBox="1"/>
            <p:nvPr/>
          </p:nvSpPr>
          <p:spPr>
            <a:xfrm rot="21374474">
              <a:off x="2974204" y="2965276"/>
              <a:ext cx="1269483" cy="1231299"/>
            </a:xfrm>
            <a:prstGeom prst="rect">
              <a:avLst/>
            </a:prstGeom>
          </p:spPr>
          <p:txBody>
            <a:bodyPr wrap="square" lIns="0" tIns="0" rIns="0" bIns="0" rtlCol="0" anchor="t">
              <a:spAutoFit/>
            </a:bodyPr>
            <a:lstStyle/>
            <a:p>
              <a:pPr algn="ctr"/>
              <a:r>
                <a:rPr lang="vi-VN" sz="5334" spc="160">
                  <a:solidFill>
                    <a:srgbClr val="5F1A1F"/>
                  </a:solidFill>
                  <a:latin typeface="UTM Zebrawood" panose="02040603050506020204" pitchFamily="18" charset="0"/>
                </a:rPr>
                <a:t>A</a:t>
              </a:r>
              <a:endParaRPr lang="en-US" sz="5334" spc="160">
                <a:solidFill>
                  <a:srgbClr val="5F1A1F"/>
                </a:solidFill>
                <a:latin typeface="UTM Zebrawood" panose="02040603050506020204" pitchFamily="18" charset="0"/>
              </a:endParaRPr>
            </a:p>
          </p:txBody>
        </p:sp>
      </p:grpSp>
      <p:grpSp>
        <p:nvGrpSpPr>
          <p:cNvPr id="12" name="Nhóm 11">
            <a:extLst>
              <a:ext uri="{FF2B5EF4-FFF2-40B4-BE49-F238E27FC236}">
                <a16:creationId xmlns:a16="http://schemas.microsoft.com/office/drawing/2014/main" id="{D79BDE4D-0F21-2530-D5B8-84742B97ABD3}"/>
              </a:ext>
            </a:extLst>
          </p:cNvPr>
          <p:cNvGrpSpPr/>
          <p:nvPr/>
        </p:nvGrpSpPr>
        <p:grpSpPr>
          <a:xfrm>
            <a:off x="1097350" y="3113393"/>
            <a:ext cx="1965897" cy="1512819"/>
            <a:chOff x="1430776" y="2579713"/>
            <a:chExt cx="2948846" cy="2269229"/>
          </a:xfrm>
        </p:grpSpPr>
        <p:pic>
          <p:nvPicPr>
            <p:cNvPr id="13" name="Hình ảnh 12" descr="Cartoon bee with sign">
              <a:extLst>
                <a:ext uri="{FF2B5EF4-FFF2-40B4-BE49-F238E27FC236}">
                  <a16:creationId xmlns:a16="http://schemas.microsoft.com/office/drawing/2014/main" id="{589E210B-5AEB-83CF-3AC0-B028C7ECA22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0776" y="2579713"/>
              <a:ext cx="2948846" cy="2269229"/>
            </a:xfrm>
            <a:prstGeom prst="rect">
              <a:avLst/>
            </a:prstGeom>
          </p:spPr>
        </p:pic>
        <p:sp>
          <p:nvSpPr>
            <p:cNvPr id="14" name="TextBox 9">
              <a:extLst>
                <a:ext uri="{FF2B5EF4-FFF2-40B4-BE49-F238E27FC236}">
                  <a16:creationId xmlns:a16="http://schemas.microsoft.com/office/drawing/2014/main" id="{211A0659-34BB-DD67-C0A6-C84119919E4A}"/>
                </a:ext>
              </a:extLst>
            </p:cNvPr>
            <p:cNvSpPr txBox="1"/>
            <p:nvPr/>
          </p:nvSpPr>
          <p:spPr>
            <a:xfrm rot="21374474">
              <a:off x="2974204" y="2965276"/>
              <a:ext cx="1269483" cy="1231299"/>
            </a:xfrm>
            <a:prstGeom prst="rect">
              <a:avLst/>
            </a:prstGeom>
          </p:spPr>
          <p:txBody>
            <a:bodyPr wrap="square" lIns="0" tIns="0" rIns="0" bIns="0" rtlCol="0" anchor="t">
              <a:spAutoFit/>
            </a:bodyPr>
            <a:lstStyle/>
            <a:p>
              <a:pPr algn="ctr"/>
              <a:r>
                <a:rPr lang="vi-VN" sz="5334" spc="160">
                  <a:solidFill>
                    <a:srgbClr val="5F1A1F"/>
                  </a:solidFill>
                  <a:latin typeface="UTM Zebrawood" panose="02040603050506020204" pitchFamily="18" charset="0"/>
                </a:rPr>
                <a:t>B</a:t>
              </a:r>
              <a:endParaRPr lang="en-US" sz="5334" spc="160">
                <a:solidFill>
                  <a:srgbClr val="5F1A1F"/>
                </a:solidFill>
                <a:latin typeface="UTM Zebrawood" panose="02040603050506020204" pitchFamily="18" charset="0"/>
              </a:endParaRPr>
            </a:p>
          </p:txBody>
        </p:sp>
      </p:grpSp>
      <p:grpSp>
        <p:nvGrpSpPr>
          <p:cNvPr id="15" name="Nhóm 14">
            <a:extLst>
              <a:ext uri="{FF2B5EF4-FFF2-40B4-BE49-F238E27FC236}">
                <a16:creationId xmlns:a16="http://schemas.microsoft.com/office/drawing/2014/main" id="{90980A47-23F9-FBC1-34B5-63C8F1D5D05B}"/>
              </a:ext>
            </a:extLst>
          </p:cNvPr>
          <p:cNvGrpSpPr/>
          <p:nvPr/>
        </p:nvGrpSpPr>
        <p:grpSpPr>
          <a:xfrm>
            <a:off x="1097350" y="4660911"/>
            <a:ext cx="1965897" cy="1512819"/>
            <a:chOff x="1430776" y="2579713"/>
            <a:chExt cx="2948846" cy="2269229"/>
          </a:xfrm>
        </p:grpSpPr>
        <p:pic>
          <p:nvPicPr>
            <p:cNvPr id="17" name="Hình ảnh 16" descr="Cartoon bee with sign">
              <a:extLst>
                <a:ext uri="{FF2B5EF4-FFF2-40B4-BE49-F238E27FC236}">
                  <a16:creationId xmlns:a16="http://schemas.microsoft.com/office/drawing/2014/main" id="{9958D871-F955-1027-7355-A4D572C16D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0776" y="2579713"/>
              <a:ext cx="2948846" cy="2269229"/>
            </a:xfrm>
            <a:prstGeom prst="rect">
              <a:avLst/>
            </a:prstGeom>
          </p:spPr>
        </p:pic>
        <p:sp>
          <p:nvSpPr>
            <p:cNvPr id="18" name="TextBox 9">
              <a:extLst>
                <a:ext uri="{FF2B5EF4-FFF2-40B4-BE49-F238E27FC236}">
                  <a16:creationId xmlns:a16="http://schemas.microsoft.com/office/drawing/2014/main" id="{549EB7A9-38D5-79DA-A063-A1EB72DDD20E}"/>
                </a:ext>
              </a:extLst>
            </p:cNvPr>
            <p:cNvSpPr txBox="1"/>
            <p:nvPr/>
          </p:nvSpPr>
          <p:spPr>
            <a:xfrm rot="21374474">
              <a:off x="2974204" y="2965276"/>
              <a:ext cx="1269483" cy="1231299"/>
            </a:xfrm>
            <a:prstGeom prst="rect">
              <a:avLst/>
            </a:prstGeom>
          </p:spPr>
          <p:txBody>
            <a:bodyPr wrap="square" lIns="0" tIns="0" rIns="0" bIns="0" rtlCol="0" anchor="t">
              <a:spAutoFit/>
            </a:bodyPr>
            <a:lstStyle/>
            <a:p>
              <a:pPr algn="ctr"/>
              <a:r>
                <a:rPr lang="vi-VN" sz="5334" spc="160">
                  <a:solidFill>
                    <a:srgbClr val="5F1A1F"/>
                  </a:solidFill>
                  <a:latin typeface="UTM Zebrawood" panose="02040603050506020204" pitchFamily="18" charset="0"/>
                </a:rPr>
                <a:t>C</a:t>
              </a:r>
              <a:endParaRPr lang="en-US" sz="5334" spc="160">
                <a:solidFill>
                  <a:srgbClr val="5F1A1F"/>
                </a:solidFill>
                <a:latin typeface="UTM Zebrawood" panose="02040603050506020204" pitchFamily="18" charset="0"/>
              </a:endParaRPr>
            </a:p>
          </p:txBody>
        </p:sp>
      </p:grpSp>
      <p:sp>
        <p:nvSpPr>
          <p:cNvPr id="21" name="Hình chữ nhật 20">
            <a:extLst>
              <a:ext uri="{FF2B5EF4-FFF2-40B4-BE49-F238E27FC236}">
                <a16:creationId xmlns:a16="http://schemas.microsoft.com/office/drawing/2014/main" id="{85461EB6-2AC0-BC18-A6B9-23F4EAF3102B}"/>
              </a:ext>
            </a:extLst>
          </p:cNvPr>
          <p:cNvSpPr/>
          <p:nvPr/>
        </p:nvSpPr>
        <p:spPr>
          <a:xfrm>
            <a:off x="3308605" y="1951829"/>
            <a:ext cx="8195831" cy="1046440"/>
          </a:xfrm>
          <a:prstGeom prst="rect">
            <a:avLst/>
          </a:prstGeom>
          <a:noFill/>
        </p:spPr>
        <p:txBody>
          <a:bodyPr wrap="square" lIns="60960" tIns="30480" rIns="60960" bIns="30480">
            <a:spAutoFit/>
          </a:bodyPr>
          <a:lstStyle/>
          <a:p>
            <a:pPr algn="just"/>
            <a:r>
              <a:rPr lang="vi-VN" sz="3200">
                <a:ln w="0"/>
                <a:solidFill>
                  <a:schemeClr val="accent6">
                    <a:lumMod val="50000"/>
                  </a:schemeClr>
                </a:solidFill>
              </a:rPr>
              <a:t>Cần có việc làm cụ thể để góp phần giữ gìn vẻ đẹp của làng quê, khu phố.</a:t>
            </a:r>
          </a:p>
        </p:txBody>
      </p:sp>
      <p:sp>
        <p:nvSpPr>
          <p:cNvPr id="22" name="Hình chữ nhật 21">
            <a:extLst>
              <a:ext uri="{FF2B5EF4-FFF2-40B4-BE49-F238E27FC236}">
                <a16:creationId xmlns:a16="http://schemas.microsoft.com/office/drawing/2014/main" id="{D8D8FB21-42B8-16B8-EF94-E56F394E039C}"/>
              </a:ext>
            </a:extLst>
          </p:cNvPr>
          <p:cNvSpPr/>
          <p:nvPr/>
        </p:nvSpPr>
        <p:spPr>
          <a:xfrm>
            <a:off x="3341874" y="3294464"/>
            <a:ext cx="8162562" cy="1046440"/>
          </a:xfrm>
          <a:prstGeom prst="rect">
            <a:avLst/>
          </a:prstGeom>
          <a:noFill/>
        </p:spPr>
        <p:txBody>
          <a:bodyPr wrap="square" lIns="60960" tIns="30480" rIns="60960" bIns="30480">
            <a:spAutoFit/>
          </a:bodyPr>
          <a:lstStyle/>
          <a:p>
            <a:pPr algn="just"/>
            <a:r>
              <a:rPr lang="vi-VN" sz="3200">
                <a:ln w="0"/>
                <a:solidFill>
                  <a:schemeClr val="accent6">
                    <a:lumMod val="50000"/>
                  </a:schemeClr>
                </a:solidFill>
              </a:rPr>
              <a:t>Cùng nhau bàn bạc, sẽ tạo nên những ý tưởng thú vị, bất ngờ.</a:t>
            </a:r>
          </a:p>
        </p:txBody>
      </p:sp>
      <p:sp>
        <p:nvSpPr>
          <p:cNvPr id="23" name="Hình chữ nhật 22">
            <a:extLst>
              <a:ext uri="{FF2B5EF4-FFF2-40B4-BE49-F238E27FC236}">
                <a16:creationId xmlns:a16="http://schemas.microsoft.com/office/drawing/2014/main" id="{1B846A49-7791-BFEC-ED09-7DC50ECD1573}"/>
              </a:ext>
            </a:extLst>
          </p:cNvPr>
          <p:cNvSpPr/>
          <p:nvPr/>
        </p:nvSpPr>
        <p:spPr>
          <a:xfrm>
            <a:off x="3341874" y="4839069"/>
            <a:ext cx="8162562" cy="1046440"/>
          </a:xfrm>
          <a:prstGeom prst="rect">
            <a:avLst/>
          </a:prstGeom>
          <a:noFill/>
        </p:spPr>
        <p:txBody>
          <a:bodyPr wrap="square" lIns="60960" tIns="30480" rIns="60960" bIns="30480">
            <a:spAutoFit/>
          </a:bodyPr>
          <a:lstStyle/>
          <a:p>
            <a:pPr algn="just"/>
            <a:r>
              <a:rPr lang="vi-VN" sz="3200">
                <a:ln w="0"/>
                <a:solidFill>
                  <a:schemeClr val="accent6">
                    <a:lumMod val="50000"/>
                  </a:schemeClr>
                </a:solidFill>
              </a:rPr>
              <a:t>Khi làm được việc tốt, chúng ta sẽ thấy vô cùng hạnh phúc.</a:t>
            </a:r>
          </a:p>
        </p:txBody>
      </p:sp>
    </p:spTree>
    <p:extLst>
      <p:ext uri="{BB962C8B-B14F-4D97-AF65-F5344CB8AC3E}">
        <p14:creationId xmlns:p14="http://schemas.microsoft.com/office/powerpoint/2010/main" val="1601841827"/>
      </p:ext>
    </p:extLst>
  </p:cSld>
  <p:clrMapOvr>
    <a:masterClrMapping/>
  </p:clrMapOvr>
  <p:transition spd="slow">
    <p:push/>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14:presetBounceEnd="74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74000">
                                          <p:cBhvr additive="base">
                                            <p:cTn id="12" dur="1500" fill="hold"/>
                                            <p:tgtEl>
                                              <p:spTgt spid="11"/>
                                            </p:tgtEl>
                                            <p:attrNameLst>
                                              <p:attrName>ppt_x</p:attrName>
                                            </p:attrNameLst>
                                          </p:cBhvr>
                                          <p:tavLst>
                                            <p:tav tm="0">
                                              <p:val>
                                                <p:strVal val="0-#ppt_w/2"/>
                                              </p:val>
                                            </p:tav>
                                            <p:tav tm="100000">
                                              <p:val>
                                                <p:strVal val="#ppt_x"/>
                                              </p:val>
                                            </p:tav>
                                          </p:tavLst>
                                        </p:anim>
                                        <p:anim calcmode="lin" valueType="num" p14:bounceEnd="74000">
                                          <p:cBhvr additive="base">
                                            <p:cTn id="13" dur="1500" fill="hold"/>
                                            <p:tgtEl>
                                              <p:spTgt spid="11"/>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14:presetBounceEnd="74000">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14:bounceEnd="74000">
                                          <p:cBhvr additive="base">
                                            <p:cTn id="21" dur="1500" fill="hold"/>
                                            <p:tgtEl>
                                              <p:spTgt spid="12"/>
                                            </p:tgtEl>
                                            <p:attrNameLst>
                                              <p:attrName>ppt_x</p:attrName>
                                            </p:attrNameLst>
                                          </p:cBhvr>
                                          <p:tavLst>
                                            <p:tav tm="0">
                                              <p:val>
                                                <p:strVal val="0-#ppt_w/2"/>
                                              </p:val>
                                            </p:tav>
                                            <p:tav tm="100000">
                                              <p:val>
                                                <p:strVal val="#ppt_x"/>
                                              </p:val>
                                            </p:tav>
                                          </p:tavLst>
                                        </p:anim>
                                        <p:anim calcmode="lin" valueType="num" p14:bounceEnd="74000">
                                          <p:cBhvr additive="base">
                                            <p:cTn id="22" dur="1500" fill="hold"/>
                                            <p:tgtEl>
                                              <p:spTgt spid="12"/>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14:presetBounceEnd="74000">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14:bounceEnd="74000">
                                          <p:cBhvr additive="base">
                                            <p:cTn id="30" dur="1500" fill="hold"/>
                                            <p:tgtEl>
                                              <p:spTgt spid="15"/>
                                            </p:tgtEl>
                                            <p:attrNameLst>
                                              <p:attrName>ppt_x</p:attrName>
                                            </p:attrNameLst>
                                          </p:cBhvr>
                                          <p:tavLst>
                                            <p:tav tm="0">
                                              <p:val>
                                                <p:strVal val="0-#ppt_w/2"/>
                                              </p:val>
                                            </p:tav>
                                            <p:tav tm="100000">
                                              <p:val>
                                                <p:strVal val="#ppt_x"/>
                                              </p:val>
                                            </p:tav>
                                          </p:tavLst>
                                        </p:anim>
                                        <p:anim calcmode="lin" valueType="num" p14:bounceEnd="74000">
                                          <p:cBhvr additive="base">
                                            <p:cTn id="31" dur="1500" fill="hold"/>
                                            <p:tgtEl>
                                              <p:spTgt spid="15"/>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0-#ppt_w/2"/>
                                              </p:val>
                                            </p:tav>
                                            <p:tav tm="100000">
                                              <p:val>
                                                <p:strVal val="#ppt_x"/>
                                              </p:val>
                                            </p:tav>
                                          </p:tavLst>
                                        </p:anim>
                                        <p:anim calcmode="lin" valueType="num">
                                          <p:cBhvr additive="base">
                                            <p:cTn id="13" dur="1500" fill="hold"/>
                                            <p:tgtEl>
                                              <p:spTgt spid="11"/>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left)">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1500" fill="hold"/>
                                            <p:tgtEl>
                                              <p:spTgt spid="12"/>
                                            </p:tgtEl>
                                            <p:attrNameLst>
                                              <p:attrName>ppt_x</p:attrName>
                                            </p:attrNameLst>
                                          </p:cBhvr>
                                          <p:tavLst>
                                            <p:tav tm="0">
                                              <p:val>
                                                <p:strVal val="0-#ppt_w/2"/>
                                              </p:val>
                                            </p:tav>
                                            <p:tav tm="100000">
                                              <p:val>
                                                <p:strVal val="#ppt_x"/>
                                              </p:val>
                                            </p:tav>
                                          </p:tavLst>
                                        </p:anim>
                                        <p:anim calcmode="lin" valueType="num">
                                          <p:cBhvr additive="base">
                                            <p:cTn id="22" dur="1500" fill="hold"/>
                                            <p:tgtEl>
                                              <p:spTgt spid="12"/>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1500" fill="hold"/>
                                            <p:tgtEl>
                                              <p:spTgt spid="15"/>
                                            </p:tgtEl>
                                            <p:attrNameLst>
                                              <p:attrName>ppt_x</p:attrName>
                                            </p:attrNameLst>
                                          </p:cBhvr>
                                          <p:tavLst>
                                            <p:tav tm="0">
                                              <p:val>
                                                <p:strVal val="0-#ppt_w/2"/>
                                              </p:val>
                                            </p:tav>
                                            <p:tav tm="100000">
                                              <p:val>
                                                <p:strVal val="#ppt_x"/>
                                              </p:val>
                                            </p:tav>
                                          </p:tavLst>
                                        </p:anim>
                                        <p:anim calcmode="lin" valueType="num">
                                          <p:cBhvr additive="base">
                                            <p:cTn id="31" dur="1500" fill="hold"/>
                                            <p:tgtEl>
                                              <p:spTgt spid="15"/>
                                            </p:tgtEl>
                                            <p:attrNameLst>
                                              <p:attrName>ppt_y</p:attrName>
                                            </p:attrNameLst>
                                          </p:cBhvr>
                                          <p:tavLst>
                                            <p:tav tm="0">
                                              <p:val>
                                                <p:strVal val="#ppt_y"/>
                                              </p:val>
                                            </p:tav>
                                            <p:tav tm="100000">
                                              <p:val>
                                                <p:strVal val="#ppt_y"/>
                                              </p:val>
                                            </p:tav>
                                          </p:tavLst>
                                        </p:anim>
                                      </p:childTnLst>
                                    </p:cTn>
                                  </p:par>
                                  <p:par>
                                    <p:cTn id="32" presetID="22" presetClass="entr" presetSubtype="8"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left)">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2F9CE990-1B48-532F-08B7-2BED2DFCA5C8}"/>
              </a:ext>
            </a:extLst>
          </p:cNvPr>
          <p:cNvSpPr txBox="1">
            <a:spLocks noChangeAspect="1"/>
          </p:cNvSpPr>
          <p:nvPr/>
        </p:nvSpPr>
        <p:spPr>
          <a:xfrm>
            <a:off x="2744188" y="2771362"/>
            <a:ext cx="6567418" cy="1033729"/>
          </a:xfrm>
          <a:custGeom>
            <a:avLst/>
            <a:gdLst/>
            <a:ahLst/>
            <a:cxnLst/>
            <a:rect l="l" t="t" r="r" b="b"/>
            <a:pathLst>
              <a:path w="9851127" h="1550594">
                <a:moveTo>
                  <a:pt x="8855583" y="1375715"/>
                </a:moveTo>
                <a:lnTo>
                  <a:pt x="8855583" y="1378109"/>
                </a:lnTo>
                <a:lnTo>
                  <a:pt x="8854125" y="1378630"/>
                </a:lnTo>
                <a:close/>
                <a:moveTo>
                  <a:pt x="6020933" y="1375715"/>
                </a:moveTo>
                <a:lnTo>
                  <a:pt x="6020933" y="1378109"/>
                </a:lnTo>
                <a:lnTo>
                  <a:pt x="6019476" y="1378630"/>
                </a:lnTo>
                <a:close/>
                <a:moveTo>
                  <a:pt x="2887418" y="1375715"/>
                </a:moveTo>
                <a:lnTo>
                  <a:pt x="2887418" y="1378109"/>
                </a:lnTo>
                <a:lnTo>
                  <a:pt x="2885961" y="1378630"/>
                </a:lnTo>
                <a:close/>
                <a:moveTo>
                  <a:pt x="8927355" y="1365514"/>
                </a:moveTo>
                <a:cubicBezTo>
                  <a:pt x="8934399" y="1365514"/>
                  <a:pt x="8941564" y="1366000"/>
                  <a:pt x="8948851" y="1366971"/>
                </a:cubicBezTo>
                <a:cubicBezTo>
                  <a:pt x="8954681" y="1366971"/>
                  <a:pt x="8960996" y="1367214"/>
                  <a:pt x="8967797" y="1367700"/>
                </a:cubicBezTo>
                <a:cubicBezTo>
                  <a:pt x="8974598" y="1368186"/>
                  <a:pt x="8980912" y="1368428"/>
                  <a:pt x="8986741" y="1368428"/>
                </a:cubicBezTo>
                <a:cubicBezTo>
                  <a:pt x="8992571" y="1369400"/>
                  <a:pt x="8998158" y="1370129"/>
                  <a:pt x="9003501" y="1370615"/>
                </a:cubicBezTo>
                <a:cubicBezTo>
                  <a:pt x="9008845" y="1371100"/>
                  <a:pt x="9013946" y="1371829"/>
                  <a:pt x="9018803" y="1372800"/>
                </a:cubicBezTo>
                <a:cubicBezTo>
                  <a:pt x="9026576" y="1374744"/>
                  <a:pt x="9030461" y="1376201"/>
                  <a:pt x="9030461" y="1377172"/>
                </a:cubicBezTo>
                <a:cubicBezTo>
                  <a:pt x="9030461" y="1378144"/>
                  <a:pt x="9031433" y="1383973"/>
                  <a:pt x="9033376" y="1394660"/>
                </a:cubicBezTo>
                <a:lnTo>
                  <a:pt x="9033376" y="1426722"/>
                </a:lnTo>
                <a:lnTo>
                  <a:pt x="9033376" y="1463155"/>
                </a:lnTo>
                <a:cubicBezTo>
                  <a:pt x="9032405" y="1468984"/>
                  <a:pt x="9031919" y="1474813"/>
                  <a:pt x="9031919" y="1480643"/>
                </a:cubicBezTo>
                <a:cubicBezTo>
                  <a:pt x="9031919" y="1486472"/>
                  <a:pt x="9031433" y="1492787"/>
                  <a:pt x="9030461" y="1499588"/>
                </a:cubicBezTo>
                <a:cubicBezTo>
                  <a:pt x="9030461" y="1512218"/>
                  <a:pt x="9029976" y="1520476"/>
                  <a:pt x="9029004" y="1524362"/>
                </a:cubicBezTo>
                <a:cubicBezTo>
                  <a:pt x="9026090" y="1535049"/>
                  <a:pt x="9024147" y="1540879"/>
                  <a:pt x="9023175" y="1541850"/>
                </a:cubicBezTo>
                <a:cubicBezTo>
                  <a:pt x="9021232" y="1542822"/>
                  <a:pt x="9017589" y="1543793"/>
                  <a:pt x="9012245" y="1544765"/>
                </a:cubicBezTo>
                <a:cubicBezTo>
                  <a:pt x="9006902" y="1545736"/>
                  <a:pt x="9000343" y="1546708"/>
                  <a:pt x="8992571" y="1547679"/>
                </a:cubicBezTo>
                <a:cubicBezTo>
                  <a:pt x="8984799" y="1548651"/>
                  <a:pt x="8976784" y="1549380"/>
                  <a:pt x="8968525" y="1549866"/>
                </a:cubicBezTo>
                <a:cubicBezTo>
                  <a:pt x="8960267" y="1550351"/>
                  <a:pt x="8951766" y="1550594"/>
                  <a:pt x="8943022" y="1550594"/>
                </a:cubicBezTo>
                <a:cubicBezTo>
                  <a:pt x="8934278" y="1550594"/>
                  <a:pt x="8925777" y="1550351"/>
                  <a:pt x="8917519" y="1549866"/>
                </a:cubicBezTo>
                <a:cubicBezTo>
                  <a:pt x="8909261" y="1549380"/>
                  <a:pt x="8901245" y="1548651"/>
                  <a:pt x="8893473" y="1547679"/>
                </a:cubicBezTo>
                <a:cubicBezTo>
                  <a:pt x="8886672" y="1546708"/>
                  <a:pt x="8880600" y="1545494"/>
                  <a:pt x="8875256" y="1544036"/>
                </a:cubicBezTo>
                <a:cubicBezTo>
                  <a:pt x="8869913" y="1542579"/>
                  <a:pt x="8866270" y="1540879"/>
                  <a:pt x="8864326" y="1538936"/>
                </a:cubicBezTo>
                <a:cubicBezTo>
                  <a:pt x="8863355" y="1534078"/>
                  <a:pt x="8862384" y="1528491"/>
                  <a:pt x="8861412" y="1522176"/>
                </a:cubicBezTo>
                <a:cubicBezTo>
                  <a:pt x="8860440" y="1515861"/>
                  <a:pt x="8859469" y="1508817"/>
                  <a:pt x="8858497" y="1501045"/>
                </a:cubicBezTo>
                <a:cubicBezTo>
                  <a:pt x="8857525" y="1491330"/>
                  <a:pt x="8856797" y="1482343"/>
                  <a:pt x="8856311" y="1474085"/>
                </a:cubicBezTo>
                <a:cubicBezTo>
                  <a:pt x="8855826" y="1465826"/>
                  <a:pt x="8855583" y="1456840"/>
                  <a:pt x="8855583" y="1447124"/>
                </a:cubicBezTo>
                <a:lnTo>
                  <a:pt x="8855583" y="1378109"/>
                </a:lnTo>
                <a:lnTo>
                  <a:pt x="8874527" y="1371343"/>
                </a:lnTo>
                <a:cubicBezTo>
                  <a:pt x="8883272" y="1368428"/>
                  <a:pt x="8893959" y="1366971"/>
                  <a:pt x="8906589" y="1366971"/>
                </a:cubicBezTo>
                <a:cubicBezTo>
                  <a:pt x="8913390" y="1366000"/>
                  <a:pt x="8920312" y="1365514"/>
                  <a:pt x="8927355" y="1365514"/>
                </a:cubicBezTo>
                <a:close/>
                <a:moveTo>
                  <a:pt x="6092706" y="1365514"/>
                </a:moveTo>
                <a:cubicBezTo>
                  <a:pt x="6099750" y="1365514"/>
                  <a:pt x="6106915" y="1366000"/>
                  <a:pt x="6114202" y="1366971"/>
                </a:cubicBezTo>
                <a:cubicBezTo>
                  <a:pt x="6120031" y="1366971"/>
                  <a:pt x="6126346" y="1367214"/>
                  <a:pt x="6133147" y="1367700"/>
                </a:cubicBezTo>
                <a:cubicBezTo>
                  <a:pt x="6139948" y="1368186"/>
                  <a:pt x="6146263" y="1368428"/>
                  <a:pt x="6152092" y="1368428"/>
                </a:cubicBezTo>
                <a:cubicBezTo>
                  <a:pt x="6157922" y="1369400"/>
                  <a:pt x="6163508" y="1370129"/>
                  <a:pt x="6168851" y="1370615"/>
                </a:cubicBezTo>
                <a:cubicBezTo>
                  <a:pt x="6174196" y="1371100"/>
                  <a:pt x="6179296" y="1371829"/>
                  <a:pt x="6184153" y="1372800"/>
                </a:cubicBezTo>
                <a:cubicBezTo>
                  <a:pt x="6191926" y="1374744"/>
                  <a:pt x="6195812" y="1376201"/>
                  <a:pt x="6195812" y="1377172"/>
                </a:cubicBezTo>
                <a:cubicBezTo>
                  <a:pt x="6195812" y="1378144"/>
                  <a:pt x="6196784" y="1383973"/>
                  <a:pt x="6198726" y="1394660"/>
                </a:cubicBezTo>
                <a:lnTo>
                  <a:pt x="6198726" y="1426722"/>
                </a:lnTo>
                <a:lnTo>
                  <a:pt x="6198726" y="1463155"/>
                </a:lnTo>
                <a:cubicBezTo>
                  <a:pt x="6197755" y="1468984"/>
                  <a:pt x="6197269" y="1474813"/>
                  <a:pt x="6197269" y="1480643"/>
                </a:cubicBezTo>
                <a:cubicBezTo>
                  <a:pt x="6197269" y="1486472"/>
                  <a:pt x="6196784" y="1492787"/>
                  <a:pt x="6195812" y="1499588"/>
                </a:cubicBezTo>
                <a:cubicBezTo>
                  <a:pt x="6195812" y="1512218"/>
                  <a:pt x="6195327" y="1520476"/>
                  <a:pt x="6194355" y="1524362"/>
                </a:cubicBezTo>
                <a:cubicBezTo>
                  <a:pt x="6191440" y="1535049"/>
                  <a:pt x="6189498" y="1540879"/>
                  <a:pt x="6188526" y="1541850"/>
                </a:cubicBezTo>
                <a:cubicBezTo>
                  <a:pt x="6186582" y="1542822"/>
                  <a:pt x="6182940" y="1543793"/>
                  <a:pt x="6177596" y="1544765"/>
                </a:cubicBezTo>
                <a:cubicBezTo>
                  <a:pt x="6172252" y="1545736"/>
                  <a:pt x="6165694" y="1546708"/>
                  <a:pt x="6157922" y="1547679"/>
                </a:cubicBezTo>
                <a:cubicBezTo>
                  <a:pt x="6150150" y="1548651"/>
                  <a:pt x="6142134" y="1549380"/>
                  <a:pt x="6133876" y="1549866"/>
                </a:cubicBezTo>
                <a:cubicBezTo>
                  <a:pt x="6125618" y="1550351"/>
                  <a:pt x="6117116" y="1550594"/>
                  <a:pt x="6108372" y="1550594"/>
                </a:cubicBezTo>
                <a:cubicBezTo>
                  <a:pt x="6099628" y="1550594"/>
                  <a:pt x="6091128" y="1550351"/>
                  <a:pt x="6082869" y="1549866"/>
                </a:cubicBezTo>
                <a:cubicBezTo>
                  <a:pt x="6074612" y="1549380"/>
                  <a:pt x="6066596" y="1548651"/>
                  <a:pt x="6058824" y="1547679"/>
                </a:cubicBezTo>
                <a:cubicBezTo>
                  <a:pt x="6052023" y="1546708"/>
                  <a:pt x="6045951" y="1545494"/>
                  <a:pt x="6040606" y="1544036"/>
                </a:cubicBezTo>
                <a:cubicBezTo>
                  <a:pt x="6035264" y="1542579"/>
                  <a:pt x="6031620" y="1540879"/>
                  <a:pt x="6029677" y="1538936"/>
                </a:cubicBezTo>
                <a:cubicBezTo>
                  <a:pt x="6028706" y="1534078"/>
                  <a:pt x="6027734" y="1528491"/>
                  <a:pt x="6026762" y="1522176"/>
                </a:cubicBezTo>
                <a:cubicBezTo>
                  <a:pt x="6025790" y="1515861"/>
                  <a:pt x="6024820" y="1508817"/>
                  <a:pt x="6023848" y="1501045"/>
                </a:cubicBezTo>
                <a:cubicBezTo>
                  <a:pt x="6022876" y="1491330"/>
                  <a:pt x="6022148" y="1482343"/>
                  <a:pt x="6021662" y="1474085"/>
                </a:cubicBezTo>
                <a:cubicBezTo>
                  <a:pt x="6021176" y="1465826"/>
                  <a:pt x="6020933" y="1456840"/>
                  <a:pt x="6020933" y="1447124"/>
                </a:cubicBezTo>
                <a:lnTo>
                  <a:pt x="6020933" y="1378109"/>
                </a:lnTo>
                <a:lnTo>
                  <a:pt x="6039878" y="1371343"/>
                </a:lnTo>
                <a:cubicBezTo>
                  <a:pt x="6048622" y="1368428"/>
                  <a:pt x="6059310" y="1366971"/>
                  <a:pt x="6071939" y="1366971"/>
                </a:cubicBezTo>
                <a:cubicBezTo>
                  <a:pt x="6078740" y="1366000"/>
                  <a:pt x="6085662" y="1365514"/>
                  <a:pt x="6092706" y="1365514"/>
                </a:cubicBezTo>
                <a:close/>
                <a:moveTo>
                  <a:pt x="2959191" y="1365514"/>
                </a:moveTo>
                <a:cubicBezTo>
                  <a:pt x="2966235" y="1365514"/>
                  <a:pt x="2973400" y="1366000"/>
                  <a:pt x="2980687" y="1366971"/>
                </a:cubicBezTo>
                <a:cubicBezTo>
                  <a:pt x="2986516" y="1366971"/>
                  <a:pt x="2992831" y="1367214"/>
                  <a:pt x="2999632" y="1367700"/>
                </a:cubicBezTo>
                <a:cubicBezTo>
                  <a:pt x="3006433" y="1368186"/>
                  <a:pt x="3012748" y="1368428"/>
                  <a:pt x="3018578" y="1368428"/>
                </a:cubicBezTo>
                <a:cubicBezTo>
                  <a:pt x="3024407" y="1369400"/>
                  <a:pt x="3029993" y="1370129"/>
                  <a:pt x="3035337" y="1370615"/>
                </a:cubicBezTo>
                <a:cubicBezTo>
                  <a:pt x="3040680" y="1371100"/>
                  <a:pt x="3045781" y="1371829"/>
                  <a:pt x="3050639" y="1372800"/>
                </a:cubicBezTo>
                <a:cubicBezTo>
                  <a:pt x="3058411" y="1374744"/>
                  <a:pt x="3062297" y="1376201"/>
                  <a:pt x="3062297" y="1377172"/>
                </a:cubicBezTo>
                <a:cubicBezTo>
                  <a:pt x="3062297" y="1378144"/>
                  <a:pt x="3063269" y="1383973"/>
                  <a:pt x="3065212" y="1394660"/>
                </a:cubicBezTo>
                <a:lnTo>
                  <a:pt x="3065212" y="1426722"/>
                </a:lnTo>
                <a:lnTo>
                  <a:pt x="3065212" y="1463155"/>
                </a:lnTo>
                <a:cubicBezTo>
                  <a:pt x="3064240" y="1468984"/>
                  <a:pt x="3063754" y="1474813"/>
                  <a:pt x="3063754" y="1480643"/>
                </a:cubicBezTo>
                <a:cubicBezTo>
                  <a:pt x="3063754" y="1486472"/>
                  <a:pt x="3063269" y="1492787"/>
                  <a:pt x="3062297" y="1499588"/>
                </a:cubicBezTo>
                <a:cubicBezTo>
                  <a:pt x="3062297" y="1512218"/>
                  <a:pt x="3061812" y="1520476"/>
                  <a:pt x="3060840" y="1524362"/>
                </a:cubicBezTo>
                <a:cubicBezTo>
                  <a:pt x="3057925" y="1535049"/>
                  <a:pt x="3055982" y="1540879"/>
                  <a:pt x="3055011" y="1541850"/>
                </a:cubicBezTo>
                <a:cubicBezTo>
                  <a:pt x="3053068" y="1542822"/>
                  <a:pt x="3049424" y="1543793"/>
                  <a:pt x="3044081" y="1544765"/>
                </a:cubicBezTo>
                <a:cubicBezTo>
                  <a:pt x="3038737" y="1545736"/>
                  <a:pt x="3032179" y="1546708"/>
                  <a:pt x="3024407" y="1547679"/>
                </a:cubicBezTo>
                <a:cubicBezTo>
                  <a:pt x="3016635" y="1548651"/>
                  <a:pt x="3008619" y="1549380"/>
                  <a:pt x="3000361" y="1549866"/>
                </a:cubicBezTo>
                <a:cubicBezTo>
                  <a:pt x="2992102" y="1550351"/>
                  <a:pt x="2983602" y="1550594"/>
                  <a:pt x="2974858" y="1550594"/>
                </a:cubicBezTo>
                <a:cubicBezTo>
                  <a:pt x="2966114" y="1550594"/>
                  <a:pt x="2957613" y="1550351"/>
                  <a:pt x="2949354" y="1549866"/>
                </a:cubicBezTo>
                <a:cubicBezTo>
                  <a:pt x="2941097" y="1549380"/>
                  <a:pt x="2933081" y="1548651"/>
                  <a:pt x="2925309" y="1547679"/>
                </a:cubicBezTo>
                <a:cubicBezTo>
                  <a:pt x="2918508" y="1546708"/>
                  <a:pt x="2912436" y="1545494"/>
                  <a:pt x="2907092" y="1544036"/>
                </a:cubicBezTo>
                <a:cubicBezTo>
                  <a:pt x="2901749" y="1542579"/>
                  <a:pt x="2898105" y="1540879"/>
                  <a:pt x="2896162" y="1538936"/>
                </a:cubicBezTo>
                <a:cubicBezTo>
                  <a:pt x="2895191" y="1534078"/>
                  <a:pt x="2894219" y="1528491"/>
                  <a:pt x="2893247" y="1522176"/>
                </a:cubicBezTo>
                <a:cubicBezTo>
                  <a:pt x="2892276" y="1515861"/>
                  <a:pt x="2891304" y="1508817"/>
                  <a:pt x="2890333" y="1501045"/>
                </a:cubicBezTo>
                <a:cubicBezTo>
                  <a:pt x="2889361" y="1491330"/>
                  <a:pt x="2888633" y="1482343"/>
                  <a:pt x="2888147" y="1474085"/>
                </a:cubicBezTo>
                <a:cubicBezTo>
                  <a:pt x="2887661" y="1465826"/>
                  <a:pt x="2887418" y="1456840"/>
                  <a:pt x="2887418" y="1447124"/>
                </a:cubicBezTo>
                <a:lnTo>
                  <a:pt x="2887418" y="1378109"/>
                </a:lnTo>
                <a:lnTo>
                  <a:pt x="2906363" y="1371343"/>
                </a:lnTo>
                <a:cubicBezTo>
                  <a:pt x="2915107" y="1368428"/>
                  <a:pt x="2925794" y="1366971"/>
                  <a:pt x="2938425" y="1366971"/>
                </a:cubicBezTo>
                <a:cubicBezTo>
                  <a:pt x="2945225" y="1366000"/>
                  <a:pt x="2952148" y="1365514"/>
                  <a:pt x="2959191" y="1365514"/>
                </a:cubicBezTo>
                <a:close/>
                <a:moveTo>
                  <a:pt x="8943022" y="619363"/>
                </a:moveTo>
                <a:cubicBezTo>
                  <a:pt x="8937193" y="619363"/>
                  <a:pt x="8932821" y="619849"/>
                  <a:pt x="8929906" y="620821"/>
                </a:cubicBezTo>
                <a:cubicBezTo>
                  <a:pt x="8928934" y="624707"/>
                  <a:pt x="8927478" y="632965"/>
                  <a:pt x="8925534" y="645595"/>
                </a:cubicBezTo>
                <a:cubicBezTo>
                  <a:pt x="8923591" y="658226"/>
                  <a:pt x="8922134" y="671827"/>
                  <a:pt x="8921162" y="686400"/>
                </a:cubicBezTo>
                <a:cubicBezTo>
                  <a:pt x="8920191" y="701945"/>
                  <a:pt x="8918733" y="719433"/>
                  <a:pt x="8916790" y="738864"/>
                </a:cubicBezTo>
                <a:lnTo>
                  <a:pt x="8912418" y="795700"/>
                </a:lnTo>
                <a:cubicBezTo>
                  <a:pt x="8910475" y="818046"/>
                  <a:pt x="8908775" y="841606"/>
                  <a:pt x="8907317" y="866380"/>
                </a:cubicBezTo>
                <a:cubicBezTo>
                  <a:pt x="8905860" y="891155"/>
                  <a:pt x="8904160" y="917144"/>
                  <a:pt x="8902217" y="944347"/>
                </a:cubicBezTo>
                <a:lnTo>
                  <a:pt x="8900759" y="944347"/>
                </a:lnTo>
                <a:cubicBezTo>
                  <a:pt x="8906589" y="946290"/>
                  <a:pt x="8913390" y="947262"/>
                  <a:pt x="8921162" y="947262"/>
                </a:cubicBezTo>
                <a:lnTo>
                  <a:pt x="8950309" y="947262"/>
                </a:lnTo>
                <a:cubicBezTo>
                  <a:pt x="8955167" y="947262"/>
                  <a:pt x="8960024" y="947262"/>
                  <a:pt x="8964882" y="947262"/>
                </a:cubicBezTo>
                <a:cubicBezTo>
                  <a:pt x="8969739" y="947262"/>
                  <a:pt x="8974598" y="946776"/>
                  <a:pt x="8979455" y="945804"/>
                </a:cubicBezTo>
                <a:cubicBezTo>
                  <a:pt x="8989171" y="943861"/>
                  <a:pt x="8995972" y="942404"/>
                  <a:pt x="8999857" y="941432"/>
                </a:cubicBezTo>
                <a:cubicBezTo>
                  <a:pt x="8998886" y="933660"/>
                  <a:pt x="8998158" y="924187"/>
                  <a:pt x="8997672" y="913014"/>
                </a:cubicBezTo>
                <a:cubicBezTo>
                  <a:pt x="8997186" y="901842"/>
                  <a:pt x="8995972" y="888483"/>
                  <a:pt x="8994028" y="872938"/>
                </a:cubicBezTo>
                <a:cubicBezTo>
                  <a:pt x="8992086" y="857393"/>
                  <a:pt x="8990385" y="841606"/>
                  <a:pt x="8988927" y="825575"/>
                </a:cubicBezTo>
                <a:cubicBezTo>
                  <a:pt x="8987470" y="809544"/>
                  <a:pt x="8985770" y="793271"/>
                  <a:pt x="8983827" y="776755"/>
                </a:cubicBezTo>
                <a:cubicBezTo>
                  <a:pt x="8981884" y="760238"/>
                  <a:pt x="8979698" y="743965"/>
                  <a:pt x="8977269" y="727934"/>
                </a:cubicBezTo>
                <a:cubicBezTo>
                  <a:pt x="8974840" y="711904"/>
                  <a:pt x="8972654" y="696602"/>
                  <a:pt x="8970711" y="682028"/>
                </a:cubicBezTo>
                <a:cubicBezTo>
                  <a:pt x="8966825" y="652882"/>
                  <a:pt x="8963910" y="632479"/>
                  <a:pt x="8961967" y="620821"/>
                </a:cubicBezTo>
                <a:cubicBezTo>
                  <a:pt x="8960996" y="619849"/>
                  <a:pt x="8958081" y="619363"/>
                  <a:pt x="8953223" y="619363"/>
                </a:cubicBezTo>
                <a:close/>
                <a:moveTo>
                  <a:pt x="6124404" y="572729"/>
                </a:moveTo>
                <a:cubicBezTo>
                  <a:pt x="6108858" y="572729"/>
                  <a:pt x="6096714" y="575644"/>
                  <a:pt x="6087970" y="581473"/>
                </a:cubicBezTo>
                <a:cubicBezTo>
                  <a:pt x="6084084" y="587302"/>
                  <a:pt x="6081170" y="604304"/>
                  <a:pt x="6079226" y="632479"/>
                </a:cubicBezTo>
                <a:cubicBezTo>
                  <a:pt x="6078254" y="646081"/>
                  <a:pt x="6077768" y="661140"/>
                  <a:pt x="6077768" y="677657"/>
                </a:cubicBezTo>
                <a:cubicBezTo>
                  <a:pt x="6077768" y="694173"/>
                  <a:pt x="6077768" y="712146"/>
                  <a:pt x="6077768" y="731578"/>
                </a:cubicBezTo>
                <a:cubicBezTo>
                  <a:pt x="6077768" y="751009"/>
                  <a:pt x="6078012" y="770682"/>
                  <a:pt x="6078498" y="790599"/>
                </a:cubicBezTo>
                <a:cubicBezTo>
                  <a:pt x="6078984" y="810516"/>
                  <a:pt x="6079712" y="831647"/>
                  <a:pt x="6080684" y="853993"/>
                </a:cubicBezTo>
                <a:cubicBezTo>
                  <a:pt x="6081656" y="876339"/>
                  <a:pt x="6082627" y="897227"/>
                  <a:pt x="6083598" y="916658"/>
                </a:cubicBezTo>
                <a:cubicBezTo>
                  <a:pt x="6084570" y="936089"/>
                  <a:pt x="6086027" y="955034"/>
                  <a:pt x="6087970" y="973493"/>
                </a:cubicBezTo>
                <a:cubicBezTo>
                  <a:pt x="6090884" y="1009441"/>
                  <a:pt x="6093800" y="1040045"/>
                  <a:pt x="6096714" y="1065305"/>
                </a:cubicBezTo>
                <a:cubicBezTo>
                  <a:pt x="6099628" y="1090565"/>
                  <a:pt x="6101572" y="1103681"/>
                  <a:pt x="6102543" y="1104653"/>
                </a:cubicBezTo>
                <a:lnTo>
                  <a:pt x="6146705" y="1104653"/>
                </a:lnTo>
                <a:lnTo>
                  <a:pt x="6147174" y="1103104"/>
                </a:lnTo>
                <a:cubicBezTo>
                  <a:pt x="6148267" y="1097821"/>
                  <a:pt x="6149906" y="1085708"/>
                  <a:pt x="6152092" y="1066762"/>
                </a:cubicBezTo>
                <a:cubicBezTo>
                  <a:pt x="6155006" y="1041502"/>
                  <a:pt x="6157922" y="1010898"/>
                  <a:pt x="6160836" y="974951"/>
                </a:cubicBezTo>
                <a:cubicBezTo>
                  <a:pt x="6162780" y="956491"/>
                  <a:pt x="6164237" y="937303"/>
                  <a:pt x="6165208" y="917386"/>
                </a:cubicBezTo>
                <a:cubicBezTo>
                  <a:pt x="6166180" y="897470"/>
                  <a:pt x="6167152" y="876339"/>
                  <a:pt x="6168122" y="853993"/>
                </a:cubicBezTo>
                <a:cubicBezTo>
                  <a:pt x="6169094" y="831647"/>
                  <a:pt x="6169823" y="810516"/>
                  <a:pt x="6170308" y="790599"/>
                </a:cubicBezTo>
                <a:cubicBezTo>
                  <a:pt x="6170794" y="770682"/>
                  <a:pt x="6171038" y="751009"/>
                  <a:pt x="6171038" y="731578"/>
                </a:cubicBezTo>
                <a:cubicBezTo>
                  <a:pt x="6171038" y="712146"/>
                  <a:pt x="6171038" y="694173"/>
                  <a:pt x="6171038" y="677657"/>
                </a:cubicBezTo>
                <a:cubicBezTo>
                  <a:pt x="6171038" y="661140"/>
                  <a:pt x="6170552" y="646081"/>
                  <a:pt x="6169580" y="632479"/>
                </a:cubicBezTo>
                <a:cubicBezTo>
                  <a:pt x="6167638" y="604304"/>
                  <a:pt x="6164723" y="587302"/>
                  <a:pt x="6160836" y="581473"/>
                </a:cubicBezTo>
                <a:cubicBezTo>
                  <a:pt x="6152092" y="575644"/>
                  <a:pt x="6139948" y="572729"/>
                  <a:pt x="6124404" y="572729"/>
                </a:cubicBezTo>
                <a:close/>
                <a:moveTo>
                  <a:pt x="5126831" y="558156"/>
                </a:moveTo>
                <a:cubicBezTo>
                  <a:pt x="5122944" y="558156"/>
                  <a:pt x="5120030" y="558642"/>
                  <a:pt x="5118087" y="559613"/>
                </a:cubicBezTo>
                <a:cubicBezTo>
                  <a:pt x="5114200" y="560585"/>
                  <a:pt x="5111286" y="562042"/>
                  <a:pt x="5109343" y="563985"/>
                </a:cubicBezTo>
                <a:lnTo>
                  <a:pt x="5106428" y="569814"/>
                </a:lnTo>
                <a:cubicBezTo>
                  <a:pt x="5106428" y="574672"/>
                  <a:pt x="5106428" y="580016"/>
                  <a:pt x="5106428" y="585845"/>
                </a:cubicBezTo>
                <a:cubicBezTo>
                  <a:pt x="5106428" y="591674"/>
                  <a:pt x="5105943" y="597989"/>
                  <a:pt x="5104972" y="604790"/>
                </a:cubicBezTo>
                <a:cubicBezTo>
                  <a:pt x="5104000" y="610620"/>
                  <a:pt x="5103514" y="616935"/>
                  <a:pt x="5103514" y="623735"/>
                </a:cubicBezTo>
                <a:cubicBezTo>
                  <a:pt x="5103514" y="630536"/>
                  <a:pt x="5103514" y="637823"/>
                  <a:pt x="5103514" y="645595"/>
                </a:cubicBezTo>
                <a:cubicBezTo>
                  <a:pt x="5103514" y="653368"/>
                  <a:pt x="5103514" y="661626"/>
                  <a:pt x="5103514" y="670370"/>
                </a:cubicBezTo>
                <a:cubicBezTo>
                  <a:pt x="5103514" y="679114"/>
                  <a:pt x="5103028" y="688344"/>
                  <a:pt x="5102056" y="698059"/>
                </a:cubicBezTo>
                <a:cubicBezTo>
                  <a:pt x="5121487" y="700974"/>
                  <a:pt x="5133146" y="704374"/>
                  <a:pt x="5137032" y="708260"/>
                </a:cubicBezTo>
                <a:cubicBezTo>
                  <a:pt x="5141890" y="712146"/>
                  <a:pt x="5144804" y="725262"/>
                  <a:pt x="5145776" y="747608"/>
                </a:cubicBezTo>
                <a:cubicBezTo>
                  <a:pt x="5146748" y="758295"/>
                  <a:pt x="5147234" y="769225"/>
                  <a:pt x="5147234" y="780398"/>
                </a:cubicBezTo>
                <a:cubicBezTo>
                  <a:pt x="5147234" y="791571"/>
                  <a:pt x="5147234" y="802986"/>
                  <a:pt x="5147234" y="814645"/>
                </a:cubicBezTo>
                <a:cubicBezTo>
                  <a:pt x="5147234" y="837962"/>
                  <a:pt x="5145776" y="859822"/>
                  <a:pt x="5142862" y="880225"/>
                </a:cubicBezTo>
                <a:cubicBezTo>
                  <a:pt x="5139947" y="899656"/>
                  <a:pt x="5137032" y="910343"/>
                  <a:pt x="5134118" y="912286"/>
                </a:cubicBezTo>
                <a:cubicBezTo>
                  <a:pt x="5132174" y="914229"/>
                  <a:pt x="5119059" y="916658"/>
                  <a:pt x="5094770" y="919572"/>
                </a:cubicBezTo>
                <a:lnTo>
                  <a:pt x="5094770" y="993896"/>
                </a:lnTo>
                <a:lnTo>
                  <a:pt x="5094770" y="1056561"/>
                </a:lnTo>
                <a:lnTo>
                  <a:pt x="5094770" y="1104653"/>
                </a:lnTo>
                <a:cubicBezTo>
                  <a:pt x="5094770" y="1116311"/>
                  <a:pt x="5095742" y="1125055"/>
                  <a:pt x="5097684" y="1130885"/>
                </a:cubicBezTo>
                <a:cubicBezTo>
                  <a:pt x="5100599" y="1131856"/>
                  <a:pt x="5106428" y="1133313"/>
                  <a:pt x="5115172" y="1135257"/>
                </a:cubicBezTo>
                <a:cubicBezTo>
                  <a:pt x="5123916" y="1137200"/>
                  <a:pt x="5129260" y="1137200"/>
                  <a:pt x="5131203" y="1135257"/>
                </a:cubicBezTo>
                <a:cubicBezTo>
                  <a:pt x="5136060" y="1123598"/>
                  <a:pt x="5142376" y="1102710"/>
                  <a:pt x="5150148" y="1072592"/>
                </a:cubicBezTo>
                <a:cubicBezTo>
                  <a:pt x="5154034" y="1058018"/>
                  <a:pt x="5157435" y="1042473"/>
                  <a:pt x="5160350" y="1025957"/>
                </a:cubicBezTo>
                <a:cubicBezTo>
                  <a:pt x="5163264" y="1009441"/>
                  <a:pt x="5166178" y="991953"/>
                  <a:pt x="5169094" y="973493"/>
                </a:cubicBezTo>
                <a:cubicBezTo>
                  <a:pt x="5172008" y="955034"/>
                  <a:pt x="5174680" y="936089"/>
                  <a:pt x="5177109" y="916658"/>
                </a:cubicBezTo>
                <a:cubicBezTo>
                  <a:pt x="5179538" y="897227"/>
                  <a:pt x="5181724" y="877310"/>
                  <a:pt x="5183666" y="856907"/>
                </a:cubicBezTo>
                <a:cubicBezTo>
                  <a:pt x="5185610" y="836505"/>
                  <a:pt x="5187067" y="816588"/>
                  <a:pt x="5188038" y="797157"/>
                </a:cubicBezTo>
                <a:cubicBezTo>
                  <a:pt x="5189010" y="777726"/>
                  <a:pt x="5189496" y="758295"/>
                  <a:pt x="5189496" y="738864"/>
                </a:cubicBezTo>
                <a:cubicBezTo>
                  <a:pt x="5189496" y="693201"/>
                  <a:pt x="5185610" y="652396"/>
                  <a:pt x="5177837" y="616449"/>
                </a:cubicBezTo>
                <a:cubicBezTo>
                  <a:pt x="5171036" y="582445"/>
                  <a:pt x="5157920" y="563499"/>
                  <a:pt x="5138490" y="559613"/>
                </a:cubicBezTo>
                <a:cubicBezTo>
                  <a:pt x="5135574" y="558642"/>
                  <a:pt x="5131688" y="558156"/>
                  <a:pt x="5126831" y="558156"/>
                </a:cubicBezTo>
                <a:close/>
                <a:moveTo>
                  <a:pt x="6767064" y="384734"/>
                </a:moveTo>
                <a:lnTo>
                  <a:pt x="6762946" y="388959"/>
                </a:lnTo>
                <a:lnTo>
                  <a:pt x="6762693" y="389106"/>
                </a:lnTo>
                <a:close/>
                <a:moveTo>
                  <a:pt x="4766872" y="380362"/>
                </a:moveTo>
                <a:lnTo>
                  <a:pt x="4766738" y="383370"/>
                </a:lnTo>
                <a:lnTo>
                  <a:pt x="4759586" y="386192"/>
                </a:lnTo>
                <a:close/>
                <a:moveTo>
                  <a:pt x="9492624" y="359960"/>
                </a:moveTo>
                <a:cubicBezTo>
                  <a:pt x="9491654" y="360931"/>
                  <a:pt x="9491168" y="361660"/>
                  <a:pt x="9491168" y="362146"/>
                </a:cubicBezTo>
                <a:cubicBezTo>
                  <a:pt x="9491168" y="362631"/>
                  <a:pt x="9490682" y="363360"/>
                  <a:pt x="9489710" y="364332"/>
                </a:cubicBezTo>
                <a:cubicBezTo>
                  <a:pt x="9488739" y="365303"/>
                  <a:pt x="9487767" y="366032"/>
                  <a:pt x="9486795" y="366518"/>
                </a:cubicBezTo>
                <a:cubicBezTo>
                  <a:pt x="9485824" y="367003"/>
                  <a:pt x="9484853" y="367732"/>
                  <a:pt x="9483881" y="368704"/>
                </a:cubicBezTo>
                <a:close/>
                <a:moveTo>
                  <a:pt x="9792834" y="298752"/>
                </a:moveTo>
                <a:cubicBezTo>
                  <a:pt x="9799635" y="298752"/>
                  <a:pt x="9805950" y="298752"/>
                  <a:pt x="9811779" y="298752"/>
                </a:cubicBezTo>
                <a:cubicBezTo>
                  <a:pt x="9817608" y="298752"/>
                  <a:pt x="9822952" y="299238"/>
                  <a:pt x="9827810" y="300209"/>
                </a:cubicBezTo>
                <a:cubicBezTo>
                  <a:pt x="9838496" y="301181"/>
                  <a:pt x="9845783" y="304096"/>
                  <a:pt x="9849669" y="308953"/>
                </a:cubicBezTo>
                <a:cubicBezTo>
                  <a:pt x="9850641" y="311868"/>
                  <a:pt x="9851127" y="317697"/>
                  <a:pt x="9851127" y="326441"/>
                </a:cubicBezTo>
                <a:lnTo>
                  <a:pt x="9851127" y="352673"/>
                </a:lnTo>
                <a:cubicBezTo>
                  <a:pt x="9851127" y="365303"/>
                  <a:pt x="9851127" y="379634"/>
                  <a:pt x="9851127" y="395664"/>
                </a:cubicBezTo>
                <a:cubicBezTo>
                  <a:pt x="9851127" y="411695"/>
                  <a:pt x="9850641" y="429426"/>
                  <a:pt x="9849669" y="448857"/>
                </a:cubicBezTo>
                <a:cubicBezTo>
                  <a:pt x="9848698" y="487719"/>
                  <a:pt x="9847241" y="531438"/>
                  <a:pt x="9845297" y="580016"/>
                </a:cubicBezTo>
                <a:cubicBezTo>
                  <a:pt x="9844326" y="604304"/>
                  <a:pt x="9843354" y="629079"/>
                  <a:pt x="9842382" y="654339"/>
                </a:cubicBezTo>
                <a:cubicBezTo>
                  <a:pt x="9841411" y="679600"/>
                  <a:pt x="9839954" y="705831"/>
                  <a:pt x="9838010" y="733035"/>
                </a:cubicBezTo>
                <a:cubicBezTo>
                  <a:pt x="9836067" y="760238"/>
                  <a:pt x="9834611" y="787199"/>
                  <a:pt x="9833639" y="813916"/>
                </a:cubicBezTo>
                <a:cubicBezTo>
                  <a:pt x="9832668" y="840634"/>
                  <a:pt x="9831210" y="867109"/>
                  <a:pt x="9829267" y="893341"/>
                </a:cubicBezTo>
                <a:cubicBezTo>
                  <a:pt x="9827324" y="919572"/>
                  <a:pt x="9825867" y="945319"/>
                  <a:pt x="9824895" y="970579"/>
                </a:cubicBezTo>
                <a:cubicBezTo>
                  <a:pt x="9823924" y="995839"/>
                  <a:pt x="9822466" y="1020614"/>
                  <a:pt x="9820523" y="1044902"/>
                </a:cubicBezTo>
                <a:cubicBezTo>
                  <a:pt x="9817608" y="1090565"/>
                  <a:pt x="9814693" y="1133313"/>
                  <a:pt x="9811779" y="1173147"/>
                </a:cubicBezTo>
                <a:cubicBezTo>
                  <a:pt x="9811779" y="1178005"/>
                  <a:pt x="9811293" y="1186749"/>
                  <a:pt x="9810321" y="1199379"/>
                </a:cubicBezTo>
                <a:cubicBezTo>
                  <a:pt x="9809350" y="1212009"/>
                  <a:pt x="9808135" y="1225611"/>
                  <a:pt x="9806679" y="1240184"/>
                </a:cubicBezTo>
                <a:cubicBezTo>
                  <a:pt x="9805220" y="1254757"/>
                  <a:pt x="9803521" y="1268116"/>
                  <a:pt x="9801578" y="1280260"/>
                </a:cubicBezTo>
                <a:cubicBezTo>
                  <a:pt x="9799635" y="1292405"/>
                  <a:pt x="9797692" y="1300420"/>
                  <a:pt x="9795748" y="1304306"/>
                </a:cubicBezTo>
                <a:cubicBezTo>
                  <a:pt x="9792834" y="1308192"/>
                  <a:pt x="9786519" y="1311593"/>
                  <a:pt x="9776802" y="1314508"/>
                </a:cubicBezTo>
                <a:cubicBezTo>
                  <a:pt x="9754457" y="1321308"/>
                  <a:pt x="9731383" y="1325680"/>
                  <a:pt x="9707580" y="1327623"/>
                </a:cubicBezTo>
                <a:cubicBezTo>
                  <a:pt x="9683777" y="1329566"/>
                  <a:pt x="9660217" y="1330538"/>
                  <a:pt x="9636899" y="1330538"/>
                </a:cubicBezTo>
                <a:cubicBezTo>
                  <a:pt x="9628156" y="1330538"/>
                  <a:pt x="9618198" y="1330295"/>
                  <a:pt x="9607024" y="1329809"/>
                </a:cubicBezTo>
                <a:cubicBezTo>
                  <a:pt x="9595852" y="1329324"/>
                  <a:pt x="9584436" y="1328109"/>
                  <a:pt x="9572778" y="1326166"/>
                </a:cubicBezTo>
                <a:cubicBezTo>
                  <a:pt x="9561119" y="1324223"/>
                  <a:pt x="9550188" y="1321308"/>
                  <a:pt x="9539988" y="1317422"/>
                </a:cubicBezTo>
                <a:cubicBezTo>
                  <a:pt x="9529786" y="1313536"/>
                  <a:pt x="9521770" y="1308678"/>
                  <a:pt x="9515942" y="1302849"/>
                </a:cubicBezTo>
                <a:cubicBezTo>
                  <a:pt x="9513027" y="1301877"/>
                  <a:pt x="9510112" y="1289247"/>
                  <a:pt x="9507198" y="1264959"/>
                </a:cubicBezTo>
                <a:cubicBezTo>
                  <a:pt x="9502340" y="1228040"/>
                  <a:pt x="9498939" y="1191364"/>
                  <a:pt x="9496996" y="1154930"/>
                </a:cubicBezTo>
                <a:cubicBezTo>
                  <a:pt x="9495053" y="1118497"/>
                  <a:pt x="9493110" y="1081821"/>
                  <a:pt x="9491168" y="1044902"/>
                </a:cubicBezTo>
                <a:cubicBezTo>
                  <a:pt x="9490196" y="1020614"/>
                  <a:pt x="9489466" y="996082"/>
                  <a:pt x="9488980" y="971307"/>
                </a:cubicBezTo>
                <a:cubicBezTo>
                  <a:pt x="9488494" y="946533"/>
                  <a:pt x="9487767" y="921030"/>
                  <a:pt x="9486795" y="894798"/>
                </a:cubicBezTo>
                <a:lnTo>
                  <a:pt x="9482423" y="737407"/>
                </a:lnTo>
                <a:cubicBezTo>
                  <a:pt x="9481452" y="711175"/>
                  <a:pt x="9480966" y="685672"/>
                  <a:pt x="9480966" y="660897"/>
                </a:cubicBezTo>
                <a:cubicBezTo>
                  <a:pt x="9480966" y="636123"/>
                  <a:pt x="9480966" y="612563"/>
                  <a:pt x="9480966" y="590217"/>
                </a:cubicBezTo>
                <a:cubicBezTo>
                  <a:pt x="9480966" y="558156"/>
                  <a:pt x="9481209" y="528766"/>
                  <a:pt x="9481695" y="502049"/>
                </a:cubicBezTo>
                <a:cubicBezTo>
                  <a:pt x="9482181" y="475331"/>
                  <a:pt x="9482909" y="451285"/>
                  <a:pt x="9483881" y="429911"/>
                </a:cubicBezTo>
                <a:cubicBezTo>
                  <a:pt x="9485824" y="392992"/>
                  <a:pt x="9487767" y="371133"/>
                  <a:pt x="9489710" y="364332"/>
                </a:cubicBezTo>
                <a:cubicBezTo>
                  <a:pt x="9508169" y="354616"/>
                  <a:pt x="9530272" y="345872"/>
                  <a:pt x="9556018" y="338100"/>
                </a:cubicBezTo>
                <a:cubicBezTo>
                  <a:pt x="9581764" y="330327"/>
                  <a:pt x="9608481" y="323527"/>
                  <a:pt x="9636170" y="317697"/>
                </a:cubicBezTo>
                <a:cubicBezTo>
                  <a:pt x="9663861" y="311868"/>
                  <a:pt x="9691550" y="307253"/>
                  <a:pt x="9719239" y="303853"/>
                </a:cubicBezTo>
                <a:cubicBezTo>
                  <a:pt x="9746928" y="300452"/>
                  <a:pt x="9771460" y="298752"/>
                  <a:pt x="9792834" y="298752"/>
                </a:cubicBezTo>
                <a:close/>
                <a:moveTo>
                  <a:pt x="8126063" y="295837"/>
                </a:moveTo>
                <a:cubicBezTo>
                  <a:pt x="8159095" y="295837"/>
                  <a:pt x="8180956" y="299724"/>
                  <a:pt x="8191643" y="307496"/>
                </a:cubicBezTo>
                <a:cubicBezTo>
                  <a:pt x="8196501" y="310411"/>
                  <a:pt x="8199414" y="323527"/>
                  <a:pt x="8200386" y="346844"/>
                </a:cubicBezTo>
                <a:cubicBezTo>
                  <a:pt x="8201358" y="358502"/>
                  <a:pt x="8201844" y="371861"/>
                  <a:pt x="8201844" y="386920"/>
                </a:cubicBezTo>
                <a:cubicBezTo>
                  <a:pt x="8201844" y="401979"/>
                  <a:pt x="8201844" y="418738"/>
                  <a:pt x="8201844" y="437198"/>
                </a:cubicBezTo>
                <a:cubicBezTo>
                  <a:pt x="8201844" y="453714"/>
                  <a:pt x="8201844" y="470716"/>
                  <a:pt x="8201844" y="488204"/>
                </a:cubicBezTo>
                <a:cubicBezTo>
                  <a:pt x="8201844" y="505692"/>
                  <a:pt x="8201358" y="524152"/>
                  <a:pt x="8200386" y="543583"/>
                </a:cubicBezTo>
                <a:cubicBezTo>
                  <a:pt x="8199416" y="563014"/>
                  <a:pt x="8198686" y="582688"/>
                  <a:pt x="8198201" y="602604"/>
                </a:cubicBezTo>
                <a:cubicBezTo>
                  <a:pt x="8197715" y="622521"/>
                  <a:pt x="8196986" y="642681"/>
                  <a:pt x="8196015" y="663083"/>
                </a:cubicBezTo>
                <a:cubicBezTo>
                  <a:pt x="8195043" y="683486"/>
                  <a:pt x="8194314" y="703888"/>
                  <a:pt x="8193829" y="724291"/>
                </a:cubicBezTo>
                <a:cubicBezTo>
                  <a:pt x="8193343" y="744693"/>
                  <a:pt x="8192614" y="764610"/>
                  <a:pt x="8191643" y="784041"/>
                </a:cubicBezTo>
                <a:cubicBezTo>
                  <a:pt x="8189699" y="816102"/>
                  <a:pt x="8188242" y="847921"/>
                  <a:pt x="8187271" y="879496"/>
                </a:cubicBezTo>
                <a:cubicBezTo>
                  <a:pt x="8186300" y="911071"/>
                  <a:pt x="8184841" y="942890"/>
                  <a:pt x="8182899" y="974951"/>
                </a:cubicBezTo>
                <a:cubicBezTo>
                  <a:pt x="8180956" y="999240"/>
                  <a:pt x="8179498" y="1014784"/>
                  <a:pt x="8178527" y="1021585"/>
                </a:cubicBezTo>
                <a:cubicBezTo>
                  <a:pt x="8179498" y="1022557"/>
                  <a:pt x="8184841" y="1024014"/>
                  <a:pt x="8194557" y="1025957"/>
                </a:cubicBezTo>
                <a:cubicBezTo>
                  <a:pt x="8199416" y="1026929"/>
                  <a:pt x="8205001" y="1027414"/>
                  <a:pt x="8211317" y="1027414"/>
                </a:cubicBezTo>
                <a:cubicBezTo>
                  <a:pt x="8217632" y="1027414"/>
                  <a:pt x="8225161" y="1027414"/>
                  <a:pt x="8233905" y="1027414"/>
                </a:cubicBezTo>
                <a:cubicBezTo>
                  <a:pt x="8264023" y="1027414"/>
                  <a:pt x="8293169" y="1024743"/>
                  <a:pt x="8321345" y="1019399"/>
                </a:cubicBezTo>
                <a:cubicBezTo>
                  <a:pt x="8349520" y="1014056"/>
                  <a:pt x="8377694" y="1006040"/>
                  <a:pt x="8405869" y="995353"/>
                </a:cubicBezTo>
                <a:cubicBezTo>
                  <a:pt x="8410728" y="993410"/>
                  <a:pt x="8415099" y="996811"/>
                  <a:pt x="8418985" y="1005555"/>
                </a:cubicBezTo>
                <a:cubicBezTo>
                  <a:pt x="8422871" y="1012355"/>
                  <a:pt x="8426029" y="1022314"/>
                  <a:pt x="8428458" y="1035430"/>
                </a:cubicBezTo>
                <a:cubicBezTo>
                  <a:pt x="8430887" y="1048546"/>
                  <a:pt x="8432830" y="1062390"/>
                  <a:pt x="8434287" y="1076964"/>
                </a:cubicBezTo>
                <a:cubicBezTo>
                  <a:pt x="8435745" y="1091537"/>
                  <a:pt x="8436716" y="1105867"/>
                  <a:pt x="8437202" y="1119955"/>
                </a:cubicBezTo>
                <a:cubicBezTo>
                  <a:pt x="8437688" y="1134042"/>
                  <a:pt x="8437931" y="1145458"/>
                  <a:pt x="8437931" y="1154202"/>
                </a:cubicBezTo>
                <a:cubicBezTo>
                  <a:pt x="8437931" y="1162946"/>
                  <a:pt x="8437687" y="1174119"/>
                  <a:pt x="8437202" y="1187720"/>
                </a:cubicBezTo>
                <a:cubicBezTo>
                  <a:pt x="8436716" y="1201322"/>
                  <a:pt x="8435745" y="1215166"/>
                  <a:pt x="8434287" y="1229254"/>
                </a:cubicBezTo>
                <a:cubicBezTo>
                  <a:pt x="8432830" y="1243342"/>
                  <a:pt x="8430887" y="1256943"/>
                  <a:pt x="8428458" y="1270059"/>
                </a:cubicBezTo>
                <a:cubicBezTo>
                  <a:pt x="8426030" y="1283175"/>
                  <a:pt x="8422385" y="1293133"/>
                  <a:pt x="8417528" y="1299934"/>
                </a:cubicBezTo>
                <a:cubicBezTo>
                  <a:pt x="8409756" y="1307707"/>
                  <a:pt x="8397368" y="1313050"/>
                  <a:pt x="8380366" y="1315965"/>
                </a:cubicBezTo>
                <a:cubicBezTo>
                  <a:pt x="8363364" y="1318879"/>
                  <a:pt x="8350005" y="1321308"/>
                  <a:pt x="8340290" y="1323251"/>
                </a:cubicBezTo>
                <a:cubicBezTo>
                  <a:pt x="8315029" y="1327138"/>
                  <a:pt x="8289769" y="1330295"/>
                  <a:pt x="8264509" y="1332724"/>
                </a:cubicBezTo>
                <a:cubicBezTo>
                  <a:pt x="8239249" y="1335153"/>
                  <a:pt x="8213988" y="1336367"/>
                  <a:pt x="8188728" y="1336367"/>
                </a:cubicBezTo>
                <a:cubicBezTo>
                  <a:pt x="8163468" y="1336367"/>
                  <a:pt x="8134564" y="1334667"/>
                  <a:pt x="8102017" y="1331267"/>
                </a:cubicBezTo>
                <a:cubicBezTo>
                  <a:pt x="8069470" y="1327866"/>
                  <a:pt x="8037652" y="1321551"/>
                  <a:pt x="8006562" y="1312322"/>
                </a:cubicBezTo>
                <a:cubicBezTo>
                  <a:pt x="7975473" y="1303092"/>
                  <a:pt x="7947055" y="1290219"/>
                  <a:pt x="7921309" y="1273702"/>
                </a:cubicBezTo>
                <a:cubicBezTo>
                  <a:pt x="7895563" y="1257186"/>
                  <a:pt x="7876860" y="1235326"/>
                  <a:pt x="7865202" y="1208123"/>
                </a:cubicBezTo>
                <a:cubicBezTo>
                  <a:pt x="7857429" y="1181891"/>
                  <a:pt x="7851600" y="1149344"/>
                  <a:pt x="7847714" y="1110482"/>
                </a:cubicBezTo>
                <a:cubicBezTo>
                  <a:pt x="7842856" y="1064819"/>
                  <a:pt x="7838484" y="1019885"/>
                  <a:pt x="7834598" y="975680"/>
                </a:cubicBezTo>
                <a:cubicBezTo>
                  <a:pt x="7830712" y="931474"/>
                  <a:pt x="7827797" y="886540"/>
                  <a:pt x="7825854" y="840877"/>
                </a:cubicBezTo>
                <a:cubicBezTo>
                  <a:pt x="7824882" y="791328"/>
                  <a:pt x="7823424" y="743236"/>
                  <a:pt x="7821482" y="696602"/>
                </a:cubicBezTo>
                <a:cubicBezTo>
                  <a:pt x="7820511" y="673285"/>
                  <a:pt x="7820025" y="650696"/>
                  <a:pt x="7820025" y="628836"/>
                </a:cubicBezTo>
                <a:cubicBezTo>
                  <a:pt x="7820025" y="606976"/>
                  <a:pt x="7820025" y="585845"/>
                  <a:pt x="7820025" y="565443"/>
                </a:cubicBezTo>
                <a:lnTo>
                  <a:pt x="7820025" y="365789"/>
                </a:lnTo>
                <a:cubicBezTo>
                  <a:pt x="7836541" y="355102"/>
                  <a:pt x="7857672" y="345386"/>
                  <a:pt x="7883419" y="336642"/>
                </a:cubicBezTo>
                <a:cubicBezTo>
                  <a:pt x="7909164" y="327899"/>
                  <a:pt x="7936611" y="320612"/>
                  <a:pt x="7965757" y="314783"/>
                </a:cubicBezTo>
                <a:cubicBezTo>
                  <a:pt x="7994904" y="308953"/>
                  <a:pt x="8023807" y="304338"/>
                  <a:pt x="8052468" y="300938"/>
                </a:cubicBezTo>
                <a:cubicBezTo>
                  <a:pt x="8081129" y="297538"/>
                  <a:pt x="8105660" y="295837"/>
                  <a:pt x="8126063" y="295837"/>
                </a:cubicBezTo>
                <a:close/>
                <a:moveTo>
                  <a:pt x="306039" y="295837"/>
                </a:moveTo>
                <a:cubicBezTo>
                  <a:pt x="339071" y="295837"/>
                  <a:pt x="360931" y="299724"/>
                  <a:pt x="371618" y="307496"/>
                </a:cubicBezTo>
                <a:cubicBezTo>
                  <a:pt x="376476" y="310411"/>
                  <a:pt x="379391" y="323527"/>
                  <a:pt x="380362" y="346844"/>
                </a:cubicBezTo>
                <a:cubicBezTo>
                  <a:pt x="381334" y="358502"/>
                  <a:pt x="381819" y="371861"/>
                  <a:pt x="381819" y="386920"/>
                </a:cubicBezTo>
                <a:cubicBezTo>
                  <a:pt x="381819" y="401979"/>
                  <a:pt x="381819" y="418738"/>
                  <a:pt x="381819" y="437198"/>
                </a:cubicBezTo>
                <a:cubicBezTo>
                  <a:pt x="381819" y="453714"/>
                  <a:pt x="381819" y="470716"/>
                  <a:pt x="381819" y="488204"/>
                </a:cubicBezTo>
                <a:cubicBezTo>
                  <a:pt x="381819" y="505692"/>
                  <a:pt x="381334" y="524152"/>
                  <a:pt x="380362" y="543583"/>
                </a:cubicBezTo>
                <a:cubicBezTo>
                  <a:pt x="379391" y="563014"/>
                  <a:pt x="378662" y="582688"/>
                  <a:pt x="378176" y="602604"/>
                </a:cubicBezTo>
                <a:cubicBezTo>
                  <a:pt x="377690" y="622521"/>
                  <a:pt x="376962" y="642681"/>
                  <a:pt x="375990" y="663083"/>
                </a:cubicBezTo>
                <a:cubicBezTo>
                  <a:pt x="375019" y="683486"/>
                  <a:pt x="374290" y="703888"/>
                  <a:pt x="373804" y="724291"/>
                </a:cubicBezTo>
                <a:cubicBezTo>
                  <a:pt x="373318" y="744693"/>
                  <a:pt x="372590" y="764610"/>
                  <a:pt x="371618" y="784041"/>
                </a:cubicBezTo>
                <a:cubicBezTo>
                  <a:pt x="369675" y="816102"/>
                  <a:pt x="368218" y="847921"/>
                  <a:pt x="367246" y="879496"/>
                </a:cubicBezTo>
                <a:cubicBezTo>
                  <a:pt x="366275" y="911071"/>
                  <a:pt x="364817" y="942890"/>
                  <a:pt x="362874" y="974951"/>
                </a:cubicBezTo>
                <a:cubicBezTo>
                  <a:pt x="360931" y="999240"/>
                  <a:pt x="359474" y="1014784"/>
                  <a:pt x="358502" y="1021585"/>
                </a:cubicBezTo>
                <a:cubicBezTo>
                  <a:pt x="359474" y="1022557"/>
                  <a:pt x="364817" y="1024014"/>
                  <a:pt x="374533" y="1025957"/>
                </a:cubicBezTo>
                <a:cubicBezTo>
                  <a:pt x="379391" y="1026929"/>
                  <a:pt x="384977" y="1027414"/>
                  <a:pt x="391292" y="1027414"/>
                </a:cubicBezTo>
                <a:cubicBezTo>
                  <a:pt x="397608" y="1027414"/>
                  <a:pt x="405136" y="1027414"/>
                  <a:pt x="413881" y="1027414"/>
                </a:cubicBezTo>
                <a:cubicBezTo>
                  <a:pt x="443999" y="1027414"/>
                  <a:pt x="473145" y="1024743"/>
                  <a:pt x="501320" y="1019399"/>
                </a:cubicBezTo>
                <a:cubicBezTo>
                  <a:pt x="529496" y="1014056"/>
                  <a:pt x="557670" y="1006040"/>
                  <a:pt x="585845" y="995353"/>
                </a:cubicBezTo>
                <a:cubicBezTo>
                  <a:pt x="590703" y="993410"/>
                  <a:pt x="595075" y="996811"/>
                  <a:pt x="598961" y="1005555"/>
                </a:cubicBezTo>
                <a:cubicBezTo>
                  <a:pt x="602847" y="1012355"/>
                  <a:pt x="606005" y="1022314"/>
                  <a:pt x="608433" y="1035430"/>
                </a:cubicBezTo>
                <a:cubicBezTo>
                  <a:pt x="610863" y="1048546"/>
                  <a:pt x="612805" y="1062390"/>
                  <a:pt x="614263" y="1076964"/>
                </a:cubicBezTo>
                <a:cubicBezTo>
                  <a:pt x="615721" y="1091537"/>
                  <a:pt x="616691" y="1105867"/>
                  <a:pt x="617177" y="1119955"/>
                </a:cubicBezTo>
                <a:cubicBezTo>
                  <a:pt x="617663" y="1134042"/>
                  <a:pt x="617906" y="1145458"/>
                  <a:pt x="617906" y="1154202"/>
                </a:cubicBezTo>
                <a:cubicBezTo>
                  <a:pt x="617906" y="1162946"/>
                  <a:pt x="617663" y="1174119"/>
                  <a:pt x="617177" y="1187720"/>
                </a:cubicBezTo>
                <a:cubicBezTo>
                  <a:pt x="616691" y="1201322"/>
                  <a:pt x="615721" y="1215166"/>
                  <a:pt x="614263" y="1229254"/>
                </a:cubicBezTo>
                <a:cubicBezTo>
                  <a:pt x="612805" y="1243342"/>
                  <a:pt x="610863" y="1256943"/>
                  <a:pt x="608433" y="1270059"/>
                </a:cubicBezTo>
                <a:cubicBezTo>
                  <a:pt x="606005" y="1283175"/>
                  <a:pt x="602361" y="1293133"/>
                  <a:pt x="597503" y="1299934"/>
                </a:cubicBezTo>
                <a:cubicBezTo>
                  <a:pt x="589731" y="1307707"/>
                  <a:pt x="577344" y="1313050"/>
                  <a:pt x="560342" y="1315965"/>
                </a:cubicBezTo>
                <a:cubicBezTo>
                  <a:pt x="543340" y="1318879"/>
                  <a:pt x="529981" y="1321308"/>
                  <a:pt x="520266" y="1323251"/>
                </a:cubicBezTo>
                <a:cubicBezTo>
                  <a:pt x="495005" y="1327138"/>
                  <a:pt x="469745" y="1330295"/>
                  <a:pt x="444484" y="1332724"/>
                </a:cubicBezTo>
                <a:cubicBezTo>
                  <a:pt x="419224" y="1335153"/>
                  <a:pt x="393964" y="1336367"/>
                  <a:pt x="368703" y="1336367"/>
                </a:cubicBezTo>
                <a:cubicBezTo>
                  <a:pt x="343443" y="1336367"/>
                  <a:pt x="314540" y="1334667"/>
                  <a:pt x="281993" y="1331267"/>
                </a:cubicBezTo>
                <a:cubicBezTo>
                  <a:pt x="249446" y="1327866"/>
                  <a:pt x="217627" y="1321551"/>
                  <a:pt x="186538" y="1312322"/>
                </a:cubicBezTo>
                <a:cubicBezTo>
                  <a:pt x="155448" y="1303092"/>
                  <a:pt x="127030" y="1290219"/>
                  <a:pt x="101284" y="1273702"/>
                </a:cubicBezTo>
                <a:cubicBezTo>
                  <a:pt x="75538" y="1257186"/>
                  <a:pt x="56836" y="1235326"/>
                  <a:pt x="45177" y="1208123"/>
                </a:cubicBezTo>
                <a:cubicBezTo>
                  <a:pt x="37405" y="1181891"/>
                  <a:pt x="31576" y="1149344"/>
                  <a:pt x="27690" y="1110482"/>
                </a:cubicBezTo>
                <a:cubicBezTo>
                  <a:pt x="22832" y="1064819"/>
                  <a:pt x="18460" y="1019885"/>
                  <a:pt x="14574" y="975680"/>
                </a:cubicBezTo>
                <a:cubicBezTo>
                  <a:pt x="10687" y="931474"/>
                  <a:pt x="7773" y="886540"/>
                  <a:pt x="5830" y="840877"/>
                </a:cubicBezTo>
                <a:cubicBezTo>
                  <a:pt x="4858" y="791328"/>
                  <a:pt x="3401" y="743236"/>
                  <a:pt x="1458" y="696602"/>
                </a:cubicBezTo>
                <a:cubicBezTo>
                  <a:pt x="486" y="673285"/>
                  <a:pt x="0" y="650696"/>
                  <a:pt x="0" y="628836"/>
                </a:cubicBezTo>
                <a:cubicBezTo>
                  <a:pt x="0" y="606976"/>
                  <a:pt x="0" y="585845"/>
                  <a:pt x="0" y="565443"/>
                </a:cubicBezTo>
                <a:lnTo>
                  <a:pt x="0" y="365789"/>
                </a:lnTo>
                <a:cubicBezTo>
                  <a:pt x="16517" y="355102"/>
                  <a:pt x="37648" y="345386"/>
                  <a:pt x="63394" y="336642"/>
                </a:cubicBezTo>
                <a:cubicBezTo>
                  <a:pt x="89140" y="327899"/>
                  <a:pt x="116586" y="320612"/>
                  <a:pt x="145733" y="314783"/>
                </a:cubicBezTo>
                <a:cubicBezTo>
                  <a:pt x="174879" y="308953"/>
                  <a:pt x="203783" y="304338"/>
                  <a:pt x="232443" y="300938"/>
                </a:cubicBezTo>
                <a:cubicBezTo>
                  <a:pt x="261104" y="297538"/>
                  <a:pt x="285636" y="295837"/>
                  <a:pt x="306039" y="295837"/>
                </a:cubicBezTo>
                <a:close/>
                <a:moveTo>
                  <a:pt x="5189496" y="292923"/>
                </a:moveTo>
                <a:cubicBezTo>
                  <a:pt x="5251675" y="292923"/>
                  <a:pt x="5308510" y="299238"/>
                  <a:pt x="5360003" y="311868"/>
                </a:cubicBezTo>
                <a:cubicBezTo>
                  <a:pt x="5413438" y="324498"/>
                  <a:pt x="5460558" y="346358"/>
                  <a:pt x="5501364" y="377448"/>
                </a:cubicBezTo>
                <a:cubicBezTo>
                  <a:pt x="5542168" y="407566"/>
                  <a:pt x="5574230" y="448371"/>
                  <a:pt x="5597547" y="499863"/>
                </a:cubicBezTo>
                <a:cubicBezTo>
                  <a:pt x="5620864" y="550383"/>
                  <a:pt x="5632523" y="614506"/>
                  <a:pt x="5632523" y="692230"/>
                </a:cubicBezTo>
                <a:cubicBezTo>
                  <a:pt x="5632523" y="768982"/>
                  <a:pt x="5623778" y="837962"/>
                  <a:pt x="5606290" y="899170"/>
                </a:cubicBezTo>
                <a:cubicBezTo>
                  <a:pt x="5588803" y="960378"/>
                  <a:pt x="5566943" y="1014299"/>
                  <a:pt x="5540711" y="1060933"/>
                </a:cubicBezTo>
                <a:cubicBezTo>
                  <a:pt x="5514480" y="1107567"/>
                  <a:pt x="5485333" y="1148372"/>
                  <a:pt x="5453272" y="1183348"/>
                </a:cubicBezTo>
                <a:cubicBezTo>
                  <a:pt x="5421210" y="1218324"/>
                  <a:pt x="5391578" y="1246499"/>
                  <a:pt x="5364374" y="1267873"/>
                </a:cubicBezTo>
                <a:cubicBezTo>
                  <a:pt x="5336200" y="1290219"/>
                  <a:pt x="5312397" y="1306249"/>
                  <a:pt x="5292966" y="1315965"/>
                </a:cubicBezTo>
                <a:cubicBezTo>
                  <a:pt x="5271592" y="1326652"/>
                  <a:pt x="5259448" y="1332481"/>
                  <a:pt x="5256533" y="1333453"/>
                </a:cubicBezTo>
                <a:cubicBezTo>
                  <a:pt x="5228358" y="1334424"/>
                  <a:pt x="5200426" y="1334910"/>
                  <a:pt x="5172737" y="1334910"/>
                </a:cubicBezTo>
                <a:cubicBezTo>
                  <a:pt x="5145048" y="1334910"/>
                  <a:pt x="5117602" y="1333938"/>
                  <a:pt x="5090398" y="1331995"/>
                </a:cubicBezTo>
                <a:cubicBezTo>
                  <a:pt x="5042792" y="1330052"/>
                  <a:pt x="4993728" y="1325680"/>
                  <a:pt x="4943208" y="1318879"/>
                </a:cubicBezTo>
                <a:cubicBezTo>
                  <a:pt x="4892687" y="1311107"/>
                  <a:pt x="4847510" y="1299449"/>
                  <a:pt x="4807676" y="1283904"/>
                </a:cubicBezTo>
                <a:cubicBezTo>
                  <a:pt x="4797962" y="1226582"/>
                  <a:pt x="4789218" y="1166832"/>
                  <a:pt x="4781445" y="1104653"/>
                </a:cubicBezTo>
                <a:cubicBezTo>
                  <a:pt x="4774644" y="1041502"/>
                  <a:pt x="4768814" y="978837"/>
                  <a:pt x="4763958" y="916658"/>
                </a:cubicBezTo>
                <a:cubicBezTo>
                  <a:pt x="4741612" y="914715"/>
                  <a:pt x="4727524" y="911800"/>
                  <a:pt x="4721696" y="907914"/>
                </a:cubicBezTo>
                <a:cubicBezTo>
                  <a:pt x="4713922" y="903056"/>
                  <a:pt x="4708579" y="889940"/>
                  <a:pt x="4705664" y="868566"/>
                </a:cubicBezTo>
                <a:cubicBezTo>
                  <a:pt x="4702750" y="846220"/>
                  <a:pt x="4701292" y="821932"/>
                  <a:pt x="4701292" y="795700"/>
                </a:cubicBezTo>
                <a:cubicBezTo>
                  <a:pt x="4701292" y="769468"/>
                  <a:pt x="4702750" y="745665"/>
                  <a:pt x="4705664" y="724291"/>
                </a:cubicBezTo>
                <a:cubicBezTo>
                  <a:pt x="4708579" y="702917"/>
                  <a:pt x="4712465" y="689801"/>
                  <a:pt x="4717323" y="684943"/>
                </a:cubicBezTo>
                <a:cubicBezTo>
                  <a:pt x="4721210" y="683000"/>
                  <a:pt x="4735783" y="681543"/>
                  <a:pt x="4761042" y="680571"/>
                </a:cubicBezTo>
                <a:cubicBezTo>
                  <a:pt x="4760071" y="659197"/>
                  <a:pt x="4759586" y="638794"/>
                  <a:pt x="4759586" y="619363"/>
                </a:cubicBezTo>
                <a:cubicBezTo>
                  <a:pt x="4759586" y="599932"/>
                  <a:pt x="4759586" y="580987"/>
                  <a:pt x="4759586" y="562528"/>
                </a:cubicBezTo>
                <a:cubicBezTo>
                  <a:pt x="4759586" y="544068"/>
                  <a:pt x="4759828" y="526823"/>
                  <a:pt x="4760314" y="510793"/>
                </a:cubicBezTo>
                <a:cubicBezTo>
                  <a:pt x="4760800" y="494762"/>
                  <a:pt x="4761528" y="479946"/>
                  <a:pt x="4762500" y="466344"/>
                </a:cubicBezTo>
                <a:cubicBezTo>
                  <a:pt x="4763958" y="440841"/>
                  <a:pt x="4765142" y="418344"/>
                  <a:pt x="4766052" y="398852"/>
                </a:cubicBezTo>
                <a:lnTo>
                  <a:pt x="4766738" y="383370"/>
                </a:lnTo>
                <a:lnTo>
                  <a:pt x="4822614" y="361326"/>
                </a:lnTo>
                <a:cubicBezTo>
                  <a:pt x="4884551" y="338555"/>
                  <a:pt x="4943208" y="322069"/>
                  <a:pt x="4998586" y="311868"/>
                </a:cubicBezTo>
                <a:cubicBezTo>
                  <a:pt x="5035505" y="305067"/>
                  <a:pt x="5069752" y="300209"/>
                  <a:pt x="5101328" y="297295"/>
                </a:cubicBezTo>
                <a:cubicBezTo>
                  <a:pt x="5132904" y="294380"/>
                  <a:pt x="5162292" y="292923"/>
                  <a:pt x="5189496" y="292923"/>
                </a:cubicBezTo>
                <a:close/>
                <a:moveTo>
                  <a:pt x="4200030" y="292923"/>
                </a:moveTo>
                <a:cubicBezTo>
                  <a:pt x="4240835" y="292923"/>
                  <a:pt x="4265610" y="297295"/>
                  <a:pt x="4274354" y="306039"/>
                </a:cubicBezTo>
                <a:cubicBezTo>
                  <a:pt x="4283098" y="316726"/>
                  <a:pt x="4290384" y="344901"/>
                  <a:pt x="4296213" y="390564"/>
                </a:cubicBezTo>
                <a:cubicBezTo>
                  <a:pt x="4308843" y="487719"/>
                  <a:pt x="4316616" y="584874"/>
                  <a:pt x="4319531" y="682028"/>
                </a:cubicBezTo>
                <a:cubicBezTo>
                  <a:pt x="4322446" y="779184"/>
                  <a:pt x="4323902" y="876339"/>
                  <a:pt x="4323902" y="973493"/>
                </a:cubicBezTo>
                <a:lnTo>
                  <a:pt x="4323902" y="1079878"/>
                </a:lnTo>
                <a:cubicBezTo>
                  <a:pt x="4323902" y="1084736"/>
                  <a:pt x="4323660" y="1096880"/>
                  <a:pt x="4323174" y="1116311"/>
                </a:cubicBezTo>
                <a:cubicBezTo>
                  <a:pt x="4322688" y="1135742"/>
                  <a:pt x="4321959" y="1156145"/>
                  <a:pt x="4320988" y="1177519"/>
                </a:cubicBezTo>
                <a:cubicBezTo>
                  <a:pt x="4320016" y="1198893"/>
                  <a:pt x="4318802" y="1218567"/>
                  <a:pt x="4317344" y="1236541"/>
                </a:cubicBezTo>
                <a:cubicBezTo>
                  <a:pt x="4315888" y="1254514"/>
                  <a:pt x="4314187" y="1264473"/>
                  <a:pt x="4312244" y="1266416"/>
                </a:cubicBezTo>
                <a:cubicBezTo>
                  <a:pt x="4301557" y="1277103"/>
                  <a:pt x="4285284" y="1287790"/>
                  <a:pt x="4263424" y="1298477"/>
                </a:cubicBezTo>
                <a:cubicBezTo>
                  <a:pt x="4241564" y="1309164"/>
                  <a:pt x="4218004" y="1318637"/>
                  <a:pt x="4192744" y="1326895"/>
                </a:cubicBezTo>
                <a:cubicBezTo>
                  <a:pt x="4167483" y="1335153"/>
                  <a:pt x="4142466" y="1341954"/>
                  <a:pt x="4117691" y="1347297"/>
                </a:cubicBezTo>
                <a:cubicBezTo>
                  <a:pt x="4092917" y="1352641"/>
                  <a:pt x="4071786" y="1355313"/>
                  <a:pt x="4054298" y="1355313"/>
                </a:cubicBezTo>
                <a:cubicBezTo>
                  <a:pt x="4037781" y="1355313"/>
                  <a:pt x="4018836" y="1346811"/>
                  <a:pt x="3997462" y="1329809"/>
                </a:cubicBezTo>
                <a:cubicBezTo>
                  <a:pt x="3976088" y="1312807"/>
                  <a:pt x="3954714" y="1292891"/>
                  <a:pt x="3933340" y="1270059"/>
                </a:cubicBezTo>
                <a:cubicBezTo>
                  <a:pt x="3911965" y="1247228"/>
                  <a:pt x="3892292" y="1223668"/>
                  <a:pt x="3874318" y="1199379"/>
                </a:cubicBezTo>
                <a:cubicBezTo>
                  <a:pt x="3856344" y="1175090"/>
                  <a:pt x="3842014" y="1155659"/>
                  <a:pt x="3831327" y="1141086"/>
                </a:cubicBezTo>
                <a:cubicBezTo>
                  <a:pt x="3808010" y="1109025"/>
                  <a:pt x="3789064" y="1084250"/>
                  <a:pt x="3774491" y="1066762"/>
                </a:cubicBezTo>
                <a:cubicBezTo>
                  <a:pt x="3776434" y="1082307"/>
                  <a:pt x="3777892" y="1102710"/>
                  <a:pt x="3778863" y="1127970"/>
                </a:cubicBezTo>
                <a:lnTo>
                  <a:pt x="3783235" y="1202293"/>
                </a:lnTo>
                <a:cubicBezTo>
                  <a:pt x="3784207" y="1214924"/>
                  <a:pt x="3784693" y="1226825"/>
                  <a:pt x="3784693" y="1237998"/>
                </a:cubicBezTo>
                <a:cubicBezTo>
                  <a:pt x="3784693" y="1249171"/>
                  <a:pt x="3784693" y="1260101"/>
                  <a:pt x="3784693" y="1270788"/>
                </a:cubicBezTo>
                <a:cubicBezTo>
                  <a:pt x="3784693" y="1291190"/>
                  <a:pt x="3783235" y="1304306"/>
                  <a:pt x="3780321" y="1310136"/>
                </a:cubicBezTo>
                <a:cubicBezTo>
                  <a:pt x="3773520" y="1314993"/>
                  <a:pt x="3762833" y="1318879"/>
                  <a:pt x="3748259" y="1321794"/>
                </a:cubicBezTo>
                <a:cubicBezTo>
                  <a:pt x="3733686" y="1324709"/>
                  <a:pt x="3717898" y="1326895"/>
                  <a:pt x="3700896" y="1328352"/>
                </a:cubicBezTo>
                <a:cubicBezTo>
                  <a:pt x="3683894" y="1329809"/>
                  <a:pt x="3667620" y="1330538"/>
                  <a:pt x="3652076" y="1330538"/>
                </a:cubicBezTo>
                <a:cubicBezTo>
                  <a:pt x="3636531" y="1330538"/>
                  <a:pt x="3624387" y="1330538"/>
                  <a:pt x="3615643" y="1330538"/>
                </a:cubicBezTo>
                <a:cubicBezTo>
                  <a:pt x="3609814" y="1330538"/>
                  <a:pt x="3599855" y="1330295"/>
                  <a:pt x="3585767" y="1329809"/>
                </a:cubicBezTo>
                <a:cubicBezTo>
                  <a:pt x="3571680" y="1329324"/>
                  <a:pt x="3556621" y="1328595"/>
                  <a:pt x="3540591" y="1327623"/>
                </a:cubicBezTo>
                <a:cubicBezTo>
                  <a:pt x="3524560" y="1326652"/>
                  <a:pt x="3509744" y="1325195"/>
                  <a:pt x="3496142" y="1323251"/>
                </a:cubicBezTo>
                <a:cubicBezTo>
                  <a:pt x="3482540" y="1321308"/>
                  <a:pt x="3473796" y="1318394"/>
                  <a:pt x="3469911" y="1314508"/>
                </a:cubicBezTo>
                <a:cubicBezTo>
                  <a:pt x="3465052" y="1272731"/>
                  <a:pt x="3461409" y="1231440"/>
                  <a:pt x="3458980" y="1190635"/>
                </a:cubicBezTo>
                <a:cubicBezTo>
                  <a:pt x="3456551" y="1149830"/>
                  <a:pt x="3454365" y="1108539"/>
                  <a:pt x="3452422" y="1066762"/>
                </a:cubicBezTo>
                <a:cubicBezTo>
                  <a:pt x="3450479" y="1020128"/>
                  <a:pt x="3449022" y="973979"/>
                  <a:pt x="3448050" y="928316"/>
                </a:cubicBezTo>
                <a:cubicBezTo>
                  <a:pt x="3447079" y="882654"/>
                  <a:pt x="3446593" y="836505"/>
                  <a:pt x="3446593" y="789871"/>
                </a:cubicBezTo>
                <a:lnTo>
                  <a:pt x="3446593" y="641223"/>
                </a:lnTo>
                <a:cubicBezTo>
                  <a:pt x="3446593" y="617906"/>
                  <a:pt x="3446835" y="595803"/>
                  <a:pt x="3447322" y="574915"/>
                </a:cubicBezTo>
                <a:cubicBezTo>
                  <a:pt x="3447807" y="554027"/>
                  <a:pt x="3448536" y="534353"/>
                  <a:pt x="3449508" y="515893"/>
                </a:cubicBezTo>
                <a:cubicBezTo>
                  <a:pt x="3450479" y="494519"/>
                  <a:pt x="3451208" y="474360"/>
                  <a:pt x="3451694" y="455414"/>
                </a:cubicBezTo>
                <a:cubicBezTo>
                  <a:pt x="3452180" y="436469"/>
                  <a:pt x="3452422" y="418738"/>
                  <a:pt x="3452422" y="402222"/>
                </a:cubicBezTo>
                <a:lnTo>
                  <a:pt x="3453880" y="400765"/>
                </a:lnTo>
                <a:cubicBezTo>
                  <a:pt x="3467481" y="391049"/>
                  <a:pt x="3484726" y="380605"/>
                  <a:pt x="3505615" y="369432"/>
                </a:cubicBezTo>
                <a:cubicBezTo>
                  <a:pt x="3526503" y="358259"/>
                  <a:pt x="3549092" y="348058"/>
                  <a:pt x="3573380" y="338828"/>
                </a:cubicBezTo>
                <a:cubicBezTo>
                  <a:pt x="3597669" y="329599"/>
                  <a:pt x="3621472" y="321826"/>
                  <a:pt x="3644789" y="315511"/>
                </a:cubicBezTo>
                <a:cubicBezTo>
                  <a:pt x="3668107" y="309196"/>
                  <a:pt x="3688509" y="306039"/>
                  <a:pt x="3705997" y="306039"/>
                </a:cubicBezTo>
                <a:cubicBezTo>
                  <a:pt x="3710855" y="306039"/>
                  <a:pt x="3718141" y="307010"/>
                  <a:pt x="3727857" y="308953"/>
                </a:cubicBezTo>
                <a:cubicBezTo>
                  <a:pt x="3734658" y="310896"/>
                  <a:pt x="3742187" y="317940"/>
                  <a:pt x="3750445" y="330085"/>
                </a:cubicBezTo>
                <a:cubicBezTo>
                  <a:pt x="3758703" y="342229"/>
                  <a:pt x="3766962" y="355588"/>
                  <a:pt x="3775220" y="370161"/>
                </a:cubicBezTo>
                <a:cubicBezTo>
                  <a:pt x="3783478" y="384734"/>
                  <a:pt x="3790765" y="399065"/>
                  <a:pt x="3797080" y="413152"/>
                </a:cubicBezTo>
                <a:cubicBezTo>
                  <a:pt x="3803395" y="427240"/>
                  <a:pt x="3808010" y="437198"/>
                  <a:pt x="3810924" y="443027"/>
                </a:cubicBezTo>
                <a:cubicBezTo>
                  <a:pt x="3818697" y="461487"/>
                  <a:pt x="3826955" y="480432"/>
                  <a:pt x="3835699" y="499863"/>
                </a:cubicBezTo>
                <a:cubicBezTo>
                  <a:pt x="3844443" y="519294"/>
                  <a:pt x="3853187" y="539696"/>
                  <a:pt x="3861931" y="561071"/>
                </a:cubicBezTo>
                <a:cubicBezTo>
                  <a:pt x="3870675" y="582445"/>
                  <a:pt x="3879418" y="603090"/>
                  <a:pt x="3888162" y="623007"/>
                </a:cubicBezTo>
                <a:cubicBezTo>
                  <a:pt x="3896906" y="642924"/>
                  <a:pt x="3905164" y="662597"/>
                  <a:pt x="3912937" y="682028"/>
                </a:cubicBezTo>
                <a:cubicBezTo>
                  <a:pt x="3920709" y="701459"/>
                  <a:pt x="3928239" y="719433"/>
                  <a:pt x="3935526" y="735950"/>
                </a:cubicBezTo>
                <a:cubicBezTo>
                  <a:pt x="3942813" y="752466"/>
                  <a:pt x="3949856" y="767525"/>
                  <a:pt x="3956657" y="781127"/>
                </a:cubicBezTo>
                <a:cubicBezTo>
                  <a:pt x="3970259" y="810273"/>
                  <a:pt x="3980460" y="828733"/>
                  <a:pt x="3987261" y="836505"/>
                </a:cubicBezTo>
                <a:cubicBezTo>
                  <a:pt x="3986289" y="825818"/>
                  <a:pt x="3985317" y="813188"/>
                  <a:pt x="3984346" y="798614"/>
                </a:cubicBezTo>
                <a:cubicBezTo>
                  <a:pt x="3983374" y="784041"/>
                  <a:pt x="3981917" y="768011"/>
                  <a:pt x="3979974" y="750523"/>
                </a:cubicBezTo>
                <a:cubicBezTo>
                  <a:pt x="3978031" y="733035"/>
                  <a:pt x="3976573" y="714818"/>
                  <a:pt x="3975602" y="695873"/>
                </a:cubicBezTo>
                <a:cubicBezTo>
                  <a:pt x="3974630" y="676928"/>
                  <a:pt x="3973173" y="657740"/>
                  <a:pt x="3971230" y="638309"/>
                </a:cubicBezTo>
                <a:lnTo>
                  <a:pt x="3962486" y="520265"/>
                </a:lnTo>
                <a:cubicBezTo>
                  <a:pt x="3959571" y="480432"/>
                  <a:pt x="3958115" y="446913"/>
                  <a:pt x="3958115" y="419710"/>
                </a:cubicBezTo>
                <a:cubicBezTo>
                  <a:pt x="3958115" y="386677"/>
                  <a:pt x="3960543" y="363846"/>
                  <a:pt x="3965401" y="351216"/>
                </a:cubicBezTo>
                <a:cubicBezTo>
                  <a:pt x="3999405" y="332756"/>
                  <a:pt x="4037296" y="318426"/>
                  <a:pt x="4079072" y="308225"/>
                </a:cubicBezTo>
                <a:cubicBezTo>
                  <a:pt x="4120849" y="298023"/>
                  <a:pt x="4161168" y="292923"/>
                  <a:pt x="4200030" y="292923"/>
                </a:cubicBezTo>
                <a:close/>
                <a:moveTo>
                  <a:pt x="7074560" y="290008"/>
                </a:moveTo>
                <a:cubicBezTo>
                  <a:pt x="7129939" y="290008"/>
                  <a:pt x="7187260" y="297295"/>
                  <a:pt x="7246525" y="311868"/>
                </a:cubicBezTo>
                <a:cubicBezTo>
                  <a:pt x="7305790" y="326441"/>
                  <a:pt x="7359710" y="347815"/>
                  <a:pt x="7408288" y="375990"/>
                </a:cubicBezTo>
                <a:cubicBezTo>
                  <a:pt x="7411202" y="392507"/>
                  <a:pt x="7410716" y="412423"/>
                  <a:pt x="7406830" y="435741"/>
                </a:cubicBezTo>
                <a:cubicBezTo>
                  <a:pt x="7400029" y="474603"/>
                  <a:pt x="7388614" y="514922"/>
                  <a:pt x="7372584" y="556699"/>
                </a:cubicBezTo>
                <a:cubicBezTo>
                  <a:pt x="7356552" y="598475"/>
                  <a:pt x="7332992" y="632479"/>
                  <a:pt x="7301903" y="658711"/>
                </a:cubicBezTo>
                <a:cubicBezTo>
                  <a:pt x="7285386" y="650939"/>
                  <a:pt x="7267412" y="645353"/>
                  <a:pt x="7247982" y="641952"/>
                </a:cubicBezTo>
                <a:cubicBezTo>
                  <a:pt x="7228551" y="638552"/>
                  <a:pt x="7210092" y="636851"/>
                  <a:pt x="7192604" y="636851"/>
                </a:cubicBezTo>
                <a:cubicBezTo>
                  <a:pt x="7178030" y="636851"/>
                  <a:pt x="7162242" y="638066"/>
                  <a:pt x="7145240" y="640495"/>
                </a:cubicBezTo>
                <a:cubicBezTo>
                  <a:pt x="7128238" y="642924"/>
                  <a:pt x="7113908" y="648996"/>
                  <a:pt x="7102250" y="658711"/>
                </a:cubicBezTo>
                <a:cubicBezTo>
                  <a:pt x="7090591" y="670370"/>
                  <a:pt x="7081118" y="685186"/>
                  <a:pt x="7073832" y="703160"/>
                </a:cubicBezTo>
                <a:cubicBezTo>
                  <a:pt x="7066545" y="721133"/>
                  <a:pt x="7060716" y="740564"/>
                  <a:pt x="7056344" y="761453"/>
                </a:cubicBezTo>
                <a:cubicBezTo>
                  <a:pt x="7051972" y="782341"/>
                  <a:pt x="7048814" y="803229"/>
                  <a:pt x="7046872" y="824118"/>
                </a:cubicBezTo>
                <a:cubicBezTo>
                  <a:pt x="7044928" y="845006"/>
                  <a:pt x="7043956" y="863708"/>
                  <a:pt x="7043956" y="880225"/>
                </a:cubicBezTo>
                <a:cubicBezTo>
                  <a:pt x="7043956" y="912286"/>
                  <a:pt x="7045900" y="938761"/>
                  <a:pt x="7049786" y="959649"/>
                </a:cubicBezTo>
                <a:cubicBezTo>
                  <a:pt x="7053672" y="980537"/>
                  <a:pt x="7060958" y="997296"/>
                  <a:pt x="7071646" y="1009927"/>
                </a:cubicBezTo>
                <a:cubicBezTo>
                  <a:pt x="7082332" y="1022557"/>
                  <a:pt x="7097149" y="1031301"/>
                  <a:pt x="7116094" y="1036158"/>
                </a:cubicBezTo>
                <a:cubicBezTo>
                  <a:pt x="7135040" y="1041016"/>
                  <a:pt x="7160056" y="1043445"/>
                  <a:pt x="7191146" y="1043445"/>
                </a:cubicBezTo>
                <a:cubicBezTo>
                  <a:pt x="7236808" y="1043445"/>
                  <a:pt x="7280528" y="1033730"/>
                  <a:pt x="7322306" y="1014299"/>
                </a:cubicBezTo>
                <a:cubicBezTo>
                  <a:pt x="7332021" y="1015270"/>
                  <a:pt x="7340279" y="1020128"/>
                  <a:pt x="7347080" y="1028872"/>
                </a:cubicBezTo>
                <a:cubicBezTo>
                  <a:pt x="7353880" y="1037616"/>
                  <a:pt x="7359710" y="1047817"/>
                  <a:pt x="7364568" y="1059476"/>
                </a:cubicBezTo>
                <a:cubicBezTo>
                  <a:pt x="7369426" y="1071134"/>
                  <a:pt x="7373555" y="1082793"/>
                  <a:pt x="7376956" y="1094451"/>
                </a:cubicBezTo>
                <a:cubicBezTo>
                  <a:pt x="7380355" y="1106110"/>
                  <a:pt x="7382541" y="1115826"/>
                  <a:pt x="7383513" y="1123598"/>
                </a:cubicBezTo>
                <a:cubicBezTo>
                  <a:pt x="7389342" y="1152744"/>
                  <a:pt x="7391772" y="1180434"/>
                  <a:pt x="7390800" y="1206665"/>
                </a:cubicBezTo>
                <a:cubicBezTo>
                  <a:pt x="7388856" y="1234840"/>
                  <a:pt x="7384484" y="1256215"/>
                  <a:pt x="7377684" y="1270788"/>
                </a:cubicBezTo>
                <a:cubicBezTo>
                  <a:pt x="7363111" y="1285361"/>
                  <a:pt x="7342951" y="1297262"/>
                  <a:pt x="7317205" y="1306492"/>
                </a:cubicBezTo>
                <a:cubicBezTo>
                  <a:pt x="7291458" y="1315722"/>
                  <a:pt x="7264255" y="1323009"/>
                  <a:pt x="7235595" y="1328352"/>
                </a:cubicBezTo>
                <a:cubicBezTo>
                  <a:pt x="7206934" y="1333696"/>
                  <a:pt x="7178760" y="1337339"/>
                  <a:pt x="7151070" y="1339282"/>
                </a:cubicBezTo>
                <a:cubicBezTo>
                  <a:pt x="7123380" y="1341225"/>
                  <a:pt x="7099820" y="1342197"/>
                  <a:pt x="7080390" y="1342197"/>
                </a:cubicBezTo>
                <a:cubicBezTo>
                  <a:pt x="7035698" y="1342197"/>
                  <a:pt x="6993436" y="1338553"/>
                  <a:pt x="6953602" y="1331267"/>
                </a:cubicBezTo>
                <a:cubicBezTo>
                  <a:pt x="6913768" y="1323980"/>
                  <a:pt x="6872964" y="1312564"/>
                  <a:pt x="6831187" y="1297020"/>
                </a:cubicBezTo>
                <a:cubicBezTo>
                  <a:pt x="6791354" y="1279532"/>
                  <a:pt x="6757835" y="1253786"/>
                  <a:pt x="6730632" y="1219781"/>
                </a:cubicBezTo>
                <a:cubicBezTo>
                  <a:pt x="6703428" y="1185777"/>
                  <a:pt x="6681568" y="1147644"/>
                  <a:pt x="6665052" y="1105381"/>
                </a:cubicBezTo>
                <a:cubicBezTo>
                  <a:pt x="6648536" y="1063119"/>
                  <a:pt x="6636634" y="1019156"/>
                  <a:pt x="6629348" y="973493"/>
                </a:cubicBezTo>
                <a:cubicBezTo>
                  <a:pt x="6622060" y="927831"/>
                  <a:pt x="6618418" y="885082"/>
                  <a:pt x="6618418" y="845249"/>
                </a:cubicBezTo>
                <a:cubicBezTo>
                  <a:pt x="6618418" y="807358"/>
                  <a:pt x="6620360" y="766796"/>
                  <a:pt x="6624247" y="723562"/>
                </a:cubicBezTo>
                <a:cubicBezTo>
                  <a:pt x="6628133" y="680328"/>
                  <a:pt x="6635420" y="638066"/>
                  <a:pt x="6646107" y="596775"/>
                </a:cubicBezTo>
                <a:cubicBezTo>
                  <a:pt x="6656794" y="555484"/>
                  <a:pt x="6671852" y="516379"/>
                  <a:pt x="6691284" y="479460"/>
                </a:cubicBezTo>
                <a:cubicBezTo>
                  <a:pt x="6700999" y="461001"/>
                  <a:pt x="6712172" y="443877"/>
                  <a:pt x="6724802" y="428090"/>
                </a:cubicBezTo>
                <a:lnTo>
                  <a:pt x="6762946" y="388959"/>
                </a:lnTo>
                <a:lnTo>
                  <a:pt x="6835559" y="346662"/>
                </a:lnTo>
                <a:cubicBezTo>
                  <a:pt x="6860333" y="334396"/>
                  <a:pt x="6885594" y="324012"/>
                  <a:pt x="6911340" y="315511"/>
                </a:cubicBezTo>
                <a:cubicBezTo>
                  <a:pt x="6962832" y="298509"/>
                  <a:pt x="7017239" y="290008"/>
                  <a:pt x="7074560" y="290008"/>
                </a:cubicBezTo>
                <a:close/>
                <a:moveTo>
                  <a:pt x="6122946" y="290008"/>
                </a:moveTo>
                <a:cubicBezTo>
                  <a:pt x="6199698" y="290008"/>
                  <a:pt x="6264792" y="300209"/>
                  <a:pt x="6318228" y="320612"/>
                </a:cubicBezTo>
                <a:cubicBezTo>
                  <a:pt x="6372634" y="341014"/>
                  <a:pt x="6417326" y="369675"/>
                  <a:pt x="6452302" y="406594"/>
                </a:cubicBezTo>
                <a:cubicBezTo>
                  <a:pt x="6488249" y="443513"/>
                  <a:pt x="6513994" y="487233"/>
                  <a:pt x="6529540" y="537753"/>
                </a:cubicBezTo>
                <a:cubicBezTo>
                  <a:pt x="6546056" y="590217"/>
                  <a:pt x="6554314" y="645595"/>
                  <a:pt x="6554314" y="703888"/>
                </a:cubicBezTo>
                <a:cubicBezTo>
                  <a:pt x="6554314" y="752466"/>
                  <a:pt x="6553100" y="796671"/>
                  <a:pt x="6550670" y="836505"/>
                </a:cubicBezTo>
                <a:cubicBezTo>
                  <a:pt x="6548242" y="876339"/>
                  <a:pt x="6544598" y="912772"/>
                  <a:pt x="6539740" y="945804"/>
                </a:cubicBezTo>
                <a:cubicBezTo>
                  <a:pt x="6530026" y="1010898"/>
                  <a:pt x="6516910" y="1064819"/>
                  <a:pt x="6500393" y="1107567"/>
                </a:cubicBezTo>
                <a:cubicBezTo>
                  <a:pt x="6483876" y="1150316"/>
                  <a:pt x="6466389" y="1183348"/>
                  <a:pt x="6447929" y="1206665"/>
                </a:cubicBezTo>
                <a:cubicBezTo>
                  <a:pt x="6427526" y="1230954"/>
                  <a:pt x="6410039" y="1249414"/>
                  <a:pt x="6395465" y="1262044"/>
                </a:cubicBezTo>
                <a:cubicBezTo>
                  <a:pt x="6371177" y="1281475"/>
                  <a:pt x="6334744" y="1297020"/>
                  <a:pt x="6286166" y="1308678"/>
                </a:cubicBezTo>
                <a:cubicBezTo>
                  <a:pt x="6236617" y="1320337"/>
                  <a:pt x="6181725" y="1326166"/>
                  <a:pt x="6121488" y="1326166"/>
                </a:cubicBezTo>
                <a:lnTo>
                  <a:pt x="6120031" y="1327623"/>
                </a:lnTo>
                <a:cubicBezTo>
                  <a:pt x="6060766" y="1327623"/>
                  <a:pt x="6006846" y="1321794"/>
                  <a:pt x="5958268" y="1310136"/>
                </a:cubicBezTo>
                <a:cubicBezTo>
                  <a:pt x="5910662" y="1298477"/>
                  <a:pt x="5874715" y="1282932"/>
                  <a:pt x="5850426" y="1263501"/>
                </a:cubicBezTo>
                <a:cubicBezTo>
                  <a:pt x="5835853" y="1250871"/>
                  <a:pt x="5818365" y="1232412"/>
                  <a:pt x="5797963" y="1208123"/>
                </a:cubicBezTo>
                <a:cubicBezTo>
                  <a:pt x="5779503" y="1184806"/>
                  <a:pt x="5762015" y="1151773"/>
                  <a:pt x="5745499" y="1109025"/>
                </a:cubicBezTo>
                <a:cubicBezTo>
                  <a:pt x="5729954" y="1066277"/>
                  <a:pt x="5716838" y="1012355"/>
                  <a:pt x="5706151" y="947262"/>
                </a:cubicBezTo>
                <a:cubicBezTo>
                  <a:pt x="5701293" y="914229"/>
                  <a:pt x="5697650" y="877553"/>
                  <a:pt x="5695222" y="837234"/>
                </a:cubicBezTo>
                <a:cubicBezTo>
                  <a:pt x="5692792" y="796914"/>
                  <a:pt x="5691578" y="752466"/>
                  <a:pt x="5691578" y="703888"/>
                </a:cubicBezTo>
                <a:cubicBezTo>
                  <a:pt x="5691578" y="645595"/>
                  <a:pt x="5699836" y="590217"/>
                  <a:pt x="5716352" y="537753"/>
                </a:cubicBezTo>
                <a:cubicBezTo>
                  <a:pt x="5731897" y="487233"/>
                  <a:pt x="5757643" y="443513"/>
                  <a:pt x="5793590" y="406594"/>
                </a:cubicBezTo>
                <a:cubicBezTo>
                  <a:pt x="5828566" y="369675"/>
                  <a:pt x="5873258" y="341014"/>
                  <a:pt x="5927664" y="320612"/>
                </a:cubicBezTo>
                <a:cubicBezTo>
                  <a:pt x="5982072" y="300209"/>
                  <a:pt x="6047165" y="290008"/>
                  <a:pt x="6122946" y="290008"/>
                </a:cubicBezTo>
                <a:close/>
                <a:moveTo>
                  <a:pt x="8935735" y="288551"/>
                </a:moveTo>
                <a:cubicBezTo>
                  <a:pt x="8951281" y="288551"/>
                  <a:pt x="8966582" y="288794"/>
                  <a:pt x="8981641" y="289279"/>
                </a:cubicBezTo>
                <a:cubicBezTo>
                  <a:pt x="8996700" y="289765"/>
                  <a:pt x="9011516" y="290494"/>
                  <a:pt x="9026090" y="291465"/>
                </a:cubicBezTo>
                <a:cubicBezTo>
                  <a:pt x="9056208" y="293408"/>
                  <a:pt x="9083411" y="296323"/>
                  <a:pt x="9107700" y="300209"/>
                </a:cubicBezTo>
                <a:cubicBezTo>
                  <a:pt x="9132960" y="304096"/>
                  <a:pt x="9154820" y="308468"/>
                  <a:pt x="9173279" y="313325"/>
                </a:cubicBezTo>
                <a:cubicBezTo>
                  <a:pt x="9192710" y="317212"/>
                  <a:pt x="9207284" y="323041"/>
                  <a:pt x="9216999" y="330813"/>
                </a:cubicBezTo>
                <a:cubicBezTo>
                  <a:pt x="9222828" y="334699"/>
                  <a:pt x="9230115" y="350730"/>
                  <a:pt x="9238859" y="378905"/>
                </a:cubicBezTo>
                <a:cubicBezTo>
                  <a:pt x="9243718" y="392507"/>
                  <a:pt x="9248575" y="408051"/>
                  <a:pt x="9253432" y="425539"/>
                </a:cubicBezTo>
                <a:cubicBezTo>
                  <a:pt x="9258290" y="443027"/>
                  <a:pt x="9263148" y="462944"/>
                  <a:pt x="9268006" y="485290"/>
                </a:cubicBezTo>
                <a:cubicBezTo>
                  <a:pt x="9272863" y="507635"/>
                  <a:pt x="9278207" y="530710"/>
                  <a:pt x="9284036" y="554513"/>
                </a:cubicBezTo>
                <a:cubicBezTo>
                  <a:pt x="9289866" y="578316"/>
                  <a:pt x="9295695" y="603819"/>
                  <a:pt x="9301524" y="631022"/>
                </a:cubicBezTo>
                <a:cubicBezTo>
                  <a:pt x="9307353" y="658226"/>
                  <a:pt x="9313183" y="685672"/>
                  <a:pt x="9319012" y="713361"/>
                </a:cubicBezTo>
                <a:cubicBezTo>
                  <a:pt x="9324842" y="741050"/>
                  <a:pt x="9330186" y="768982"/>
                  <a:pt x="9335042" y="797157"/>
                </a:cubicBezTo>
                <a:cubicBezTo>
                  <a:pt x="9339900" y="825332"/>
                  <a:pt x="9344759" y="853264"/>
                  <a:pt x="9349616" y="880953"/>
                </a:cubicBezTo>
                <a:cubicBezTo>
                  <a:pt x="9354474" y="908642"/>
                  <a:pt x="9359331" y="936575"/>
                  <a:pt x="9364189" y="964749"/>
                </a:cubicBezTo>
                <a:cubicBezTo>
                  <a:pt x="9372933" y="1020128"/>
                  <a:pt x="9380220" y="1069677"/>
                  <a:pt x="9386048" y="1113397"/>
                </a:cubicBezTo>
                <a:cubicBezTo>
                  <a:pt x="9391878" y="1157116"/>
                  <a:pt x="9396250" y="1193549"/>
                  <a:pt x="9399165" y="1222696"/>
                </a:cubicBezTo>
                <a:cubicBezTo>
                  <a:pt x="9402080" y="1251843"/>
                  <a:pt x="9402080" y="1269330"/>
                  <a:pt x="9399165" y="1275160"/>
                </a:cubicBezTo>
                <a:cubicBezTo>
                  <a:pt x="9394307" y="1282932"/>
                  <a:pt x="9383621" y="1290219"/>
                  <a:pt x="9367104" y="1297020"/>
                </a:cubicBezTo>
                <a:cubicBezTo>
                  <a:pt x="9351559" y="1303821"/>
                  <a:pt x="9330670" y="1310136"/>
                  <a:pt x="9304438" y="1315965"/>
                </a:cubicBezTo>
                <a:cubicBezTo>
                  <a:pt x="9279179" y="1321794"/>
                  <a:pt x="9252461" y="1326166"/>
                  <a:pt x="9224286" y="1329081"/>
                </a:cubicBezTo>
                <a:cubicBezTo>
                  <a:pt x="9195139" y="1331995"/>
                  <a:pt x="9168422" y="1333453"/>
                  <a:pt x="9144133" y="1333453"/>
                </a:cubicBezTo>
                <a:cubicBezTo>
                  <a:pt x="9118873" y="1333453"/>
                  <a:pt x="9097499" y="1331995"/>
                  <a:pt x="9080010" y="1329081"/>
                </a:cubicBezTo>
                <a:cubicBezTo>
                  <a:pt x="9062522" y="1326166"/>
                  <a:pt x="9050864" y="1320823"/>
                  <a:pt x="9045034" y="1313050"/>
                </a:cubicBezTo>
                <a:cubicBezTo>
                  <a:pt x="9044063" y="1311107"/>
                  <a:pt x="9043334" y="1306978"/>
                  <a:pt x="9042848" y="1300663"/>
                </a:cubicBezTo>
                <a:cubicBezTo>
                  <a:pt x="9042364" y="1294348"/>
                  <a:pt x="9041149" y="1285847"/>
                  <a:pt x="9039205" y="1275160"/>
                </a:cubicBezTo>
                <a:cubicBezTo>
                  <a:pt x="9037263" y="1264473"/>
                  <a:pt x="9036048" y="1253786"/>
                  <a:pt x="9035562" y="1243099"/>
                </a:cubicBezTo>
                <a:cubicBezTo>
                  <a:pt x="9035077" y="1232412"/>
                  <a:pt x="9034348" y="1221239"/>
                  <a:pt x="9033376" y="1209580"/>
                </a:cubicBezTo>
                <a:cubicBezTo>
                  <a:pt x="9031433" y="1195978"/>
                  <a:pt x="9029733" y="1181405"/>
                  <a:pt x="9028275" y="1165860"/>
                </a:cubicBezTo>
                <a:cubicBezTo>
                  <a:pt x="9026818" y="1150316"/>
                  <a:pt x="9025118" y="1134285"/>
                  <a:pt x="9023175" y="1117769"/>
                </a:cubicBezTo>
                <a:cubicBezTo>
                  <a:pt x="9013460" y="1118740"/>
                  <a:pt x="9001801" y="1120198"/>
                  <a:pt x="8988199" y="1122141"/>
                </a:cubicBezTo>
                <a:cubicBezTo>
                  <a:pt x="8982370" y="1123112"/>
                  <a:pt x="8976055" y="1123598"/>
                  <a:pt x="8969253" y="1123598"/>
                </a:cubicBezTo>
                <a:cubicBezTo>
                  <a:pt x="8962453" y="1123598"/>
                  <a:pt x="8955167" y="1123598"/>
                  <a:pt x="8947394" y="1123598"/>
                </a:cubicBezTo>
                <a:cubicBezTo>
                  <a:pt x="8928934" y="1123598"/>
                  <a:pt x="8911447" y="1121655"/>
                  <a:pt x="8894930" y="1117769"/>
                </a:cubicBezTo>
                <a:cubicBezTo>
                  <a:pt x="8891044" y="1147887"/>
                  <a:pt x="8888129" y="1180919"/>
                  <a:pt x="8886186" y="1216867"/>
                </a:cubicBezTo>
                <a:cubicBezTo>
                  <a:pt x="8885215" y="1250871"/>
                  <a:pt x="8882300" y="1281961"/>
                  <a:pt x="8877442" y="1310136"/>
                </a:cubicBezTo>
                <a:lnTo>
                  <a:pt x="8874527" y="1315965"/>
                </a:lnTo>
                <a:cubicBezTo>
                  <a:pt x="8863841" y="1323737"/>
                  <a:pt x="8848296" y="1329081"/>
                  <a:pt x="8827893" y="1331995"/>
                </a:cubicBezTo>
                <a:cubicBezTo>
                  <a:pt x="8807491" y="1334910"/>
                  <a:pt x="8784173" y="1336367"/>
                  <a:pt x="8757941" y="1336367"/>
                </a:cubicBezTo>
                <a:cubicBezTo>
                  <a:pt x="8730738" y="1336367"/>
                  <a:pt x="8701592" y="1334910"/>
                  <a:pt x="8670502" y="1331995"/>
                </a:cubicBezTo>
                <a:cubicBezTo>
                  <a:pt x="8640384" y="1329081"/>
                  <a:pt x="8612695" y="1324709"/>
                  <a:pt x="8587434" y="1318879"/>
                </a:cubicBezTo>
                <a:cubicBezTo>
                  <a:pt x="8563146" y="1313050"/>
                  <a:pt x="8542743" y="1307221"/>
                  <a:pt x="8526227" y="1301392"/>
                </a:cubicBezTo>
                <a:cubicBezTo>
                  <a:pt x="8510682" y="1295562"/>
                  <a:pt x="8502910" y="1288761"/>
                  <a:pt x="8502910" y="1280989"/>
                </a:cubicBezTo>
                <a:cubicBezTo>
                  <a:pt x="8502910" y="1279046"/>
                  <a:pt x="8503153" y="1273217"/>
                  <a:pt x="8503638" y="1263501"/>
                </a:cubicBezTo>
                <a:cubicBezTo>
                  <a:pt x="8504124" y="1253786"/>
                  <a:pt x="8504853" y="1239212"/>
                  <a:pt x="8505824" y="1219781"/>
                </a:cubicBezTo>
                <a:cubicBezTo>
                  <a:pt x="8507768" y="1181891"/>
                  <a:pt x="8510682" y="1133799"/>
                  <a:pt x="8514568" y="1075506"/>
                </a:cubicBezTo>
                <a:cubicBezTo>
                  <a:pt x="8518455" y="1019156"/>
                  <a:pt x="8524284" y="954548"/>
                  <a:pt x="8532056" y="881682"/>
                </a:cubicBezTo>
                <a:cubicBezTo>
                  <a:pt x="8535943" y="845735"/>
                  <a:pt x="8540315" y="810273"/>
                  <a:pt x="8545172" y="775297"/>
                </a:cubicBezTo>
                <a:cubicBezTo>
                  <a:pt x="8550030" y="740322"/>
                  <a:pt x="8555374" y="705346"/>
                  <a:pt x="8561203" y="670370"/>
                </a:cubicBezTo>
                <a:cubicBezTo>
                  <a:pt x="8567032" y="635394"/>
                  <a:pt x="8573347" y="601633"/>
                  <a:pt x="8580148" y="569086"/>
                </a:cubicBezTo>
                <a:cubicBezTo>
                  <a:pt x="8586949" y="536539"/>
                  <a:pt x="8594236" y="505206"/>
                  <a:pt x="8602008" y="475088"/>
                </a:cubicBezTo>
                <a:cubicBezTo>
                  <a:pt x="8618524" y="413881"/>
                  <a:pt x="8636498" y="365789"/>
                  <a:pt x="8655929" y="330813"/>
                </a:cubicBezTo>
                <a:cubicBezTo>
                  <a:pt x="8685075" y="317212"/>
                  <a:pt x="8725881" y="306524"/>
                  <a:pt x="8778344" y="298752"/>
                </a:cubicBezTo>
                <a:cubicBezTo>
                  <a:pt x="8803605" y="294866"/>
                  <a:pt x="8829350" y="292194"/>
                  <a:pt x="8855583" y="290737"/>
                </a:cubicBezTo>
                <a:cubicBezTo>
                  <a:pt x="8881814" y="289279"/>
                  <a:pt x="8908532" y="288551"/>
                  <a:pt x="8935735" y="288551"/>
                </a:cubicBezTo>
                <a:close/>
                <a:moveTo>
                  <a:pt x="3053553" y="287093"/>
                </a:moveTo>
                <a:cubicBezTo>
                  <a:pt x="3078813" y="287093"/>
                  <a:pt x="3102131" y="287579"/>
                  <a:pt x="3123505" y="288551"/>
                </a:cubicBezTo>
                <a:cubicBezTo>
                  <a:pt x="3144879" y="289522"/>
                  <a:pt x="3165281" y="290980"/>
                  <a:pt x="3184713" y="292923"/>
                </a:cubicBezTo>
                <a:cubicBezTo>
                  <a:pt x="3223575" y="297780"/>
                  <a:pt x="3252235" y="302152"/>
                  <a:pt x="3270695" y="306039"/>
                </a:cubicBezTo>
                <a:cubicBezTo>
                  <a:pt x="3314415" y="317697"/>
                  <a:pt x="3345018" y="337128"/>
                  <a:pt x="3362506" y="364332"/>
                </a:cubicBezTo>
                <a:cubicBezTo>
                  <a:pt x="3379994" y="391535"/>
                  <a:pt x="3388738" y="422139"/>
                  <a:pt x="3388738" y="456143"/>
                </a:cubicBezTo>
                <a:cubicBezTo>
                  <a:pt x="3388738" y="478489"/>
                  <a:pt x="3384852" y="503749"/>
                  <a:pt x="3377080" y="531924"/>
                </a:cubicBezTo>
                <a:cubicBezTo>
                  <a:pt x="3370279" y="558156"/>
                  <a:pt x="3361534" y="581473"/>
                  <a:pt x="3350847" y="601876"/>
                </a:cubicBezTo>
                <a:cubicBezTo>
                  <a:pt x="3340161" y="623250"/>
                  <a:pt x="3329959" y="640252"/>
                  <a:pt x="3320244" y="652882"/>
                </a:cubicBezTo>
                <a:cubicBezTo>
                  <a:pt x="3309557" y="666484"/>
                  <a:pt x="3301784" y="673770"/>
                  <a:pt x="3296927" y="674742"/>
                </a:cubicBezTo>
                <a:cubicBezTo>
                  <a:pt x="3261951" y="655311"/>
                  <a:pt x="3227946" y="642195"/>
                  <a:pt x="3194914" y="635394"/>
                </a:cubicBezTo>
                <a:cubicBezTo>
                  <a:pt x="3163825" y="628593"/>
                  <a:pt x="3132735" y="625193"/>
                  <a:pt x="3101645" y="625193"/>
                </a:cubicBezTo>
                <a:cubicBezTo>
                  <a:pt x="3076385" y="625193"/>
                  <a:pt x="3053553" y="626650"/>
                  <a:pt x="3033151" y="629565"/>
                </a:cubicBezTo>
                <a:cubicBezTo>
                  <a:pt x="3022464" y="631508"/>
                  <a:pt x="3012748" y="633451"/>
                  <a:pt x="3004004" y="635394"/>
                </a:cubicBezTo>
                <a:cubicBezTo>
                  <a:pt x="2995260" y="637337"/>
                  <a:pt x="2987002" y="639280"/>
                  <a:pt x="2979230" y="641223"/>
                </a:cubicBezTo>
                <a:cubicBezTo>
                  <a:pt x="2970486" y="643167"/>
                  <a:pt x="2962228" y="645595"/>
                  <a:pt x="2954455" y="648510"/>
                </a:cubicBezTo>
                <a:cubicBezTo>
                  <a:pt x="2946683" y="651425"/>
                  <a:pt x="2938910" y="654339"/>
                  <a:pt x="2931138" y="657254"/>
                </a:cubicBezTo>
                <a:cubicBezTo>
                  <a:pt x="2930166" y="662112"/>
                  <a:pt x="2929681" y="666484"/>
                  <a:pt x="2929681" y="670370"/>
                </a:cubicBezTo>
                <a:cubicBezTo>
                  <a:pt x="2929681" y="674256"/>
                  <a:pt x="2929681" y="678142"/>
                  <a:pt x="2929681" y="682028"/>
                </a:cubicBezTo>
                <a:lnTo>
                  <a:pt x="2929681" y="702431"/>
                </a:lnTo>
                <a:cubicBezTo>
                  <a:pt x="2929681" y="711175"/>
                  <a:pt x="2930166" y="717004"/>
                  <a:pt x="2931138" y="719919"/>
                </a:cubicBezTo>
                <a:cubicBezTo>
                  <a:pt x="2960285" y="709232"/>
                  <a:pt x="2987974" y="702431"/>
                  <a:pt x="3014205" y="699516"/>
                </a:cubicBezTo>
                <a:cubicBezTo>
                  <a:pt x="3042380" y="696602"/>
                  <a:pt x="3068612" y="695144"/>
                  <a:pt x="3092901" y="695144"/>
                </a:cubicBezTo>
                <a:cubicBezTo>
                  <a:pt x="3138564" y="695144"/>
                  <a:pt x="3174997" y="698545"/>
                  <a:pt x="3202201" y="705346"/>
                </a:cubicBezTo>
                <a:cubicBezTo>
                  <a:pt x="3231347" y="712146"/>
                  <a:pt x="3247377" y="717976"/>
                  <a:pt x="3250292" y="722834"/>
                </a:cubicBezTo>
                <a:cubicBezTo>
                  <a:pt x="3253207" y="726720"/>
                  <a:pt x="3257579" y="739836"/>
                  <a:pt x="3263408" y="762181"/>
                </a:cubicBezTo>
                <a:cubicBezTo>
                  <a:pt x="3269237" y="783556"/>
                  <a:pt x="3272152" y="808816"/>
                  <a:pt x="3272152" y="837962"/>
                </a:cubicBezTo>
                <a:cubicBezTo>
                  <a:pt x="3272152" y="854479"/>
                  <a:pt x="3270695" y="871481"/>
                  <a:pt x="3267780" y="888969"/>
                </a:cubicBezTo>
                <a:cubicBezTo>
                  <a:pt x="3264865" y="905485"/>
                  <a:pt x="3259522" y="922487"/>
                  <a:pt x="3251749" y="939975"/>
                </a:cubicBezTo>
                <a:cubicBezTo>
                  <a:pt x="3227461" y="954548"/>
                  <a:pt x="3198800" y="964749"/>
                  <a:pt x="3165767" y="970579"/>
                </a:cubicBezTo>
                <a:cubicBezTo>
                  <a:pt x="3133706" y="976408"/>
                  <a:pt x="3102617" y="979323"/>
                  <a:pt x="3072499" y="979323"/>
                </a:cubicBezTo>
                <a:cubicBezTo>
                  <a:pt x="3062783" y="979323"/>
                  <a:pt x="3053310" y="979080"/>
                  <a:pt x="3044081" y="978594"/>
                </a:cubicBezTo>
                <a:cubicBezTo>
                  <a:pt x="3034851" y="978108"/>
                  <a:pt x="3025864" y="977380"/>
                  <a:pt x="3017120" y="976408"/>
                </a:cubicBezTo>
                <a:cubicBezTo>
                  <a:pt x="2997689" y="974465"/>
                  <a:pt x="2982145" y="973008"/>
                  <a:pt x="2970486" y="972036"/>
                </a:cubicBezTo>
                <a:cubicBezTo>
                  <a:pt x="2962713" y="971065"/>
                  <a:pt x="2955184" y="970093"/>
                  <a:pt x="2947897" y="969121"/>
                </a:cubicBezTo>
                <a:cubicBezTo>
                  <a:pt x="2940611" y="968150"/>
                  <a:pt x="2933567" y="966693"/>
                  <a:pt x="2926766" y="964749"/>
                </a:cubicBezTo>
                <a:lnTo>
                  <a:pt x="2926766" y="982237"/>
                </a:lnTo>
                <a:lnTo>
                  <a:pt x="2926766" y="998268"/>
                </a:lnTo>
                <a:cubicBezTo>
                  <a:pt x="2926766" y="1001183"/>
                  <a:pt x="2927009" y="1004097"/>
                  <a:pt x="2927494" y="1007012"/>
                </a:cubicBezTo>
                <a:cubicBezTo>
                  <a:pt x="2927981" y="1009927"/>
                  <a:pt x="2928709" y="1013327"/>
                  <a:pt x="2929681" y="1017213"/>
                </a:cubicBezTo>
                <a:cubicBezTo>
                  <a:pt x="2950084" y="1024986"/>
                  <a:pt x="2971943" y="1030329"/>
                  <a:pt x="2995260" y="1033244"/>
                </a:cubicBezTo>
                <a:cubicBezTo>
                  <a:pt x="3020520" y="1036158"/>
                  <a:pt x="3046753" y="1037616"/>
                  <a:pt x="3073956" y="1037616"/>
                </a:cubicBezTo>
                <a:cubicBezTo>
                  <a:pt x="3118647" y="1037616"/>
                  <a:pt x="3161395" y="1033244"/>
                  <a:pt x="3202201" y="1024500"/>
                </a:cubicBezTo>
                <a:cubicBezTo>
                  <a:pt x="3243006" y="1015756"/>
                  <a:pt x="3273124" y="1003126"/>
                  <a:pt x="3292555" y="986609"/>
                </a:cubicBezTo>
                <a:cubicBezTo>
                  <a:pt x="3313929" y="1016727"/>
                  <a:pt x="3328988" y="1046360"/>
                  <a:pt x="3337732" y="1075506"/>
                </a:cubicBezTo>
                <a:cubicBezTo>
                  <a:pt x="3346476" y="1104653"/>
                  <a:pt x="3350847" y="1131370"/>
                  <a:pt x="3350847" y="1155659"/>
                </a:cubicBezTo>
                <a:cubicBezTo>
                  <a:pt x="3350847" y="1194521"/>
                  <a:pt x="3342589" y="1228040"/>
                  <a:pt x="3326073" y="1256215"/>
                </a:cubicBezTo>
                <a:cubicBezTo>
                  <a:pt x="3310528" y="1283418"/>
                  <a:pt x="3291583" y="1302363"/>
                  <a:pt x="3269237" y="1313050"/>
                </a:cubicBezTo>
                <a:cubicBezTo>
                  <a:pt x="3257579" y="1317908"/>
                  <a:pt x="3232319" y="1322766"/>
                  <a:pt x="3193457" y="1327623"/>
                </a:cubicBezTo>
                <a:cubicBezTo>
                  <a:pt x="3174025" y="1329566"/>
                  <a:pt x="3153380" y="1331024"/>
                  <a:pt x="3131520" y="1331995"/>
                </a:cubicBezTo>
                <a:cubicBezTo>
                  <a:pt x="3109660" y="1332967"/>
                  <a:pt x="3086100" y="1333453"/>
                  <a:pt x="3060840" y="1333453"/>
                </a:cubicBezTo>
                <a:cubicBezTo>
                  <a:pt x="3017120" y="1333453"/>
                  <a:pt x="2971943" y="1331995"/>
                  <a:pt x="2925309" y="1329081"/>
                </a:cubicBezTo>
                <a:cubicBezTo>
                  <a:pt x="2901991" y="1327138"/>
                  <a:pt x="2879403" y="1324952"/>
                  <a:pt x="2857543" y="1322523"/>
                </a:cubicBezTo>
                <a:cubicBezTo>
                  <a:pt x="2835683" y="1320094"/>
                  <a:pt x="2814552" y="1316936"/>
                  <a:pt x="2794150" y="1313050"/>
                </a:cubicBezTo>
                <a:cubicBezTo>
                  <a:pt x="2753344" y="1305278"/>
                  <a:pt x="2718369" y="1296534"/>
                  <a:pt x="2689222" y="1286818"/>
                </a:cubicBezTo>
                <a:cubicBezTo>
                  <a:pt x="2661048" y="1277103"/>
                  <a:pt x="2643074" y="1263987"/>
                  <a:pt x="2635302" y="1247471"/>
                </a:cubicBezTo>
                <a:cubicBezTo>
                  <a:pt x="2626557" y="1228040"/>
                  <a:pt x="2619270" y="1194521"/>
                  <a:pt x="2613441" y="1146915"/>
                </a:cubicBezTo>
                <a:cubicBezTo>
                  <a:pt x="2607612" y="1099309"/>
                  <a:pt x="2603240" y="1044417"/>
                  <a:pt x="2600325" y="982237"/>
                </a:cubicBezTo>
                <a:cubicBezTo>
                  <a:pt x="2598383" y="951148"/>
                  <a:pt x="2597168" y="919330"/>
                  <a:pt x="2596682" y="886783"/>
                </a:cubicBezTo>
                <a:cubicBezTo>
                  <a:pt x="2596197" y="854236"/>
                  <a:pt x="2595467" y="820960"/>
                  <a:pt x="2594496" y="786956"/>
                </a:cubicBezTo>
                <a:cubicBezTo>
                  <a:pt x="2593525" y="752952"/>
                  <a:pt x="2593039" y="720162"/>
                  <a:pt x="2593039" y="688586"/>
                </a:cubicBezTo>
                <a:cubicBezTo>
                  <a:pt x="2593039" y="657011"/>
                  <a:pt x="2593039" y="626650"/>
                  <a:pt x="2593039" y="597504"/>
                </a:cubicBezTo>
                <a:lnTo>
                  <a:pt x="2593039" y="432826"/>
                </a:lnTo>
                <a:cubicBezTo>
                  <a:pt x="2593039" y="420196"/>
                  <a:pt x="2593039" y="408537"/>
                  <a:pt x="2593039" y="397850"/>
                </a:cubicBezTo>
                <a:cubicBezTo>
                  <a:pt x="2593039" y="387163"/>
                  <a:pt x="2593525" y="376962"/>
                  <a:pt x="2594496" y="367246"/>
                </a:cubicBezTo>
                <a:lnTo>
                  <a:pt x="2594496" y="371618"/>
                </a:lnTo>
                <a:cubicBezTo>
                  <a:pt x="2623643" y="356073"/>
                  <a:pt x="2657647" y="342472"/>
                  <a:pt x="2696509" y="330813"/>
                </a:cubicBezTo>
                <a:cubicBezTo>
                  <a:pt x="2734399" y="319155"/>
                  <a:pt x="2773748" y="310411"/>
                  <a:pt x="2814552" y="304581"/>
                </a:cubicBezTo>
                <a:cubicBezTo>
                  <a:pt x="2855357" y="298752"/>
                  <a:pt x="2896162" y="294380"/>
                  <a:pt x="2936967" y="291465"/>
                </a:cubicBezTo>
                <a:cubicBezTo>
                  <a:pt x="2977772" y="288551"/>
                  <a:pt x="3016635" y="287093"/>
                  <a:pt x="3053553" y="287093"/>
                </a:cubicBezTo>
                <a:close/>
                <a:moveTo>
                  <a:pt x="1896037" y="285636"/>
                </a:moveTo>
                <a:cubicBezTo>
                  <a:pt x="1925184" y="285636"/>
                  <a:pt x="1947287" y="294866"/>
                  <a:pt x="1962346" y="313325"/>
                </a:cubicBezTo>
                <a:cubicBezTo>
                  <a:pt x="1977405" y="331785"/>
                  <a:pt x="1990278" y="352673"/>
                  <a:pt x="2000964" y="375990"/>
                </a:cubicBezTo>
                <a:cubicBezTo>
                  <a:pt x="2014567" y="404165"/>
                  <a:pt x="2026225" y="432340"/>
                  <a:pt x="2035941" y="460515"/>
                </a:cubicBezTo>
                <a:cubicBezTo>
                  <a:pt x="2045656" y="488690"/>
                  <a:pt x="2054400" y="517351"/>
                  <a:pt x="2062172" y="546497"/>
                </a:cubicBezTo>
                <a:cubicBezTo>
                  <a:pt x="2069945" y="572729"/>
                  <a:pt x="2077231" y="598961"/>
                  <a:pt x="2084032" y="625193"/>
                </a:cubicBezTo>
                <a:cubicBezTo>
                  <a:pt x="2090834" y="651425"/>
                  <a:pt x="2097148" y="677657"/>
                  <a:pt x="2102978" y="703888"/>
                </a:cubicBezTo>
                <a:cubicBezTo>
                  <a:pt x="2130181" y="639766"/>
                  <a:pt x="2158356" y="576372"/>
                  <a:pt x="2187502" y="513707"/>
                </a:cubicBezTo>
                <a:cubicBezTo>
                  <a:pt x="2216649" y="451043"/>
                  <a:pt x="2246767" y="388620"/>
                  <a:pt x="2277856" y="326441"/>
                </a:cubicBezTo>
                <a:cubicBezTo>
                  <a:pt x="2287573" y="307010"/>
                  <a:pt x="2295345" y="293894"/>
                  <a:pt x="2301173" y="287093"/>
                </a:cubicBezTo>
                <a:lnTo>
                  <a:pt x="2307003" y="290008"/>
                </a:lnTo>
                <a:cubicBezTo>
                  <a:pt x="2323519" y="285150"/>
                  <a:pt x="2345866" y="290008"/>
                  <a:pt x="2374040" y="304581"/>
                </a:cubicBezTo>
                <a:cubicBezTo>
                  <a:pt x="2404159" y="320126"/>
                  <a:pt x="2433305" y="338100"/>
                  <a:pt x="2461479" y="358502"/>
                </a:cubicBezTo>
                <a:cubicBezTo>
                  <a:pt x="2489654" y="378905"/>
                  <a:pt x="2514429" y="402222"/>
                  <a:pt x="2535803" y="428454"/>
                </a:cubicBezTo>
                <a:cubicBezTo>
                  <a:pt x="2556205" y="453714"/>
                  <a:pt x="2565921" y="474117"/>
                  <a:pt x="2564949" y="489662"/>
                </a:cubicBezTo>
                <a:cubicBezTo>
                  <a:pt x="2563978" y="496462"/>
                  <a:pt x="2560335" y="507149"/>
                  <a:pt x="2554019" y="521723"/>
                </a:cubicBezTo>
                <a:cubicBezTo>
                  <a:pt x="2547704" y="536296"/>
                  <a:pt x="2540903" y="551355"/>
                  <a:pt x="2533617" y="566900"/>
                </a:cubicBezTo>
                <a:cubicBezTo>
                  <a:pt x="2526330" y="582445"/>
                  <a:pt x="2518801" y="597261"/>
                  <a:pt x="2511028" y="611348"/>
                </a:cubicBezTo>
                <a:cubicBezTo>
                  <a:pt x="2503256" y="625436"/>
                  <a:pt x="2497428" y="635880"/>
                  <a:pt x="2493540" y="642681"/>
                </a:cubicBezTo>
                <a:cubicBezTo>
                  <a:pt x="2482853" y="661140"/>
                  <a:pt x="2472166" y="680085"/>
                  <a:pt x="2461479" y="699516"/>
                </a:cubicBezTo>
                <a:cubicBezTo>
                  <a:pt x="2450793" y="718947"/>
                  <a:pt x="2439620" y="738864"/>
                  <a:pt x="2427961" y="759267"/>
                </a:cubicBezTo>
                <a:cubicBezTo>
                  <a:pt x="2406587" y="796186"/>
                  <a:pt x="2384970" y="832862"/>
                  <a:pt x="2363110" y="869295"/>
                </a:cubicBezTo>
                <a:cubicBezTo>
                  <a:pt x="2341250" y="905728"/>
                  <a:pt x="2318661" y="941918"/>
                  <a:pt x="2295345" y="977865"/>
                </a:cubicBezTo>
                <a:cubicBezTo>
                  <a:pt x="2285629" y="992439"/>
                  <a:pt x="2277127" y="1005069"/>
                  <a:pt x="2269841" y="1015756"/>
                </a:cubicBezTo>
                <a:cubicBezTo>
                  <a:pt x="2262554" y="1026443"/>
                  <a:pt x="2256482" y="1035187"/>
                  <a:pt x="2251624" y="1041988"/>
                </a:cubicBezTo>
                <a:cubicBezTo>
                  <a:pt x="2250653" y="1052675"/>
                  <a:pt x="2249924" y="1063605"/>
                  <a:pt x="2249438" y="1074778"/>
                </a:cubicBezTo>
                <a:cubicBezTo>
                  <a:pt x="2248953" y="1085950"/>
                  <a:pt x="2248710" y="1098338"/>
                  <a:pt x="2248710" y="1111939"/>
                </a:cubicBezTo>
                <a:lnTo>
                  <a:pt x="2248710" y="1186263"/>
                </a:lnTo>
                <a:cubicBezTo>
                  <a:pt x="2248710" y="1197921"/>
                  <a:pt x="2248710" y="1208851"/>
                  <a:pt x="2248710" y="1219053"/>
                </a:cubicBezTo>
                <a:cubicBezTo>
                  <a:pt x="2248710" y="1229254"/>
                  <a:pt x="2248224" y="1239212"/>
                  <a:pt x="2247252" y="1248928"/>
                </a:cubicBezTo>
                <a:cubicBezTo>
                  <a:pt x="2246281" y="1267387"/>
                  <a:pt x="2243366" y="1279532"/>
                  <a:pt x="2238508" y="1285361"/>
                </a:cubicBezTo>
                <a:cubicBezTo>
                  <a:pt x="2235594" y="1290219"/>
                  <a:pt x="2226364" y="1294591"/>
                  <a:pt x="2210819" y="1298477"/>
                </a:cubicBezTo>
                <a:cubicBezTo>
                  <a:pt x="2176815" y="1308192"/>
                  <a:pt x="2142325" y="1315479"/>
                  <a:pt x="2107350" y="1320337"/>
                </a:cubicBezTo>
                <a:cubicBezTo>
                  <a:pt x="2072373" y="1325195"/>
                  <a:pt x="2037398" y="1328595"/>
                  <a:pt x="2002423" y="1330538"/>
                </a:cubicBezTo>
                <a:cubicBezTo>
                  <a:pt x="1978134" y="1332481"/>
                  <a:pt x="1956274" y="1332481"/>
                  <a:pt x="1936842" y="1330538"/>
                </a:cubicBezTo>
                <a:cubicBezTo>
                  <a:pt x="1918383" y="1329566"/>
                  <a:pt x="1905267" y="1325680"/>
                  <a:pt x="1897495" y="1318879"/>
                </a:cubicBezTo>
                <a:cubicBezTo>
                  <a:pt x="1896523" y="1315965"/>
                  <a:pt x="1895066" y="1307707"/>
                  <a:pt x="1893123" y="1294105"/>
                </a:cubicBezTo>
                <a:cubicBezTo>
                  <a:pt x="1892151" y="1287304"/>
                  <a:pt x="1891665" y="1280017"/>
                  <a:pt x="1891665" y="1272245"/>
                </a:cubicBezTo>
                <a:cubicBezTo>
                  <a:pt x="1891665" y="1264473"/>
                  <a:pt x="1891665" y="1255729"/>
                  <a:pt x="1891665" y="1246013"/>
                </a:cubicBezTo>
                <a:lnTo>
                  <a:pt x="1891665" y="1184806"/>
                </a:lnTo>
                <a:lnTo>
                  <a:pt x="1891665" y="1122141"/>
                </a:lnTo>
                <a:lnTo>
                  <a:pt x="1891665" y="1071134"/>
                </a:lnTo>
                <a:lnTo>
                  <a:pt x="1891665" y="1041988"/>
                </a:lnTo>
                <a:cubicBezTo>
                  <a:pt x="1883893" y="1019642"/>
                  <a:pt x="1874907" y="997054"/>
                  <a:pt x="1864705" y="974222"/>
                </a:cubicBezTo>
                <a:cubicBezTo>
                  <a:pt x="1854504" y="951391"/>
                  <a:pt x="1844060" y="929288"/>
                  <a:pt x="1833372" y="907914"/>
                </a:cubicBezTo>
                <a:cubicBezTo>
                  <a:pt x="1824628" y="890426"/>
                  <a:pt x="1815399" y="871967"/>
                  <a:pt x="1805684" y="852536"/>
                </a:cubicBezTo>
                <a:cubicBezTo>
                  <a:pt x="1795967" y="833105"/>
                  <a:pt x="1785766" y="812702"/>
                  <a:pt x="1775079" y="791328"/>
                </a:cubicBezTo>
                <a:cubicBezTo>
                  <a:pt x="1753705" y="750523"/>
                  <a:pt x="1731845" y="710203"/>
                  <a:pt x="1709500" y="670370"/>
                </a:cubicBezTo>
                <a:cubicBezTo>
                  <a:pt x="1687154" y="630536"/>
                  <a:pt x="1663351" y="591189"/>
                  <a:pt x="1638091" y="552327"/>
                </a:cubicBezTo>
                <a:cubicBezTo>
                  <a:pt x="1613803" y="515408"/>
                  <a:pt x="1592914" y="487719"/>
                  <a:pt x="1575426" y="469259"/>
                </a:cubicBezTo>
                <a:cubicBezTo>
                  <a:pt x="1589999" y="448857"/>
                  <a:pt x="1609916" y="427725"/>
                  <a:pt x="1635177" y="405865"/>
                </a:cubicBezTo>
                <a:cubicBezTo>
                  <a:pt x="1660436" y="384006"/>
                  <a:pt x="1688126" y="364332"/>
                  <a:pt x="1718244" y="346844"/>
                </a:cubicBezTo>
                <a:cubicBezTo>
                  <a:pt x="1748362" y="329356"/>
                  <a:pt x="1778965" y="314783"/>
                  <a:pt x="1810056" y="303124"/>
                </a:cubicBezTo>
                <a:cubicBezTo>
                  <a:pt x="1841145" y="291465"/>
                  <a:pt x="1869805" y="285636"/>
                  <a:pt x="1896037" y="285636"/>
                </a:cubicBezTo>
                <a:close/>
                <a:moveTo>
                  <a:pt x="1012241" y="281264"/>
                </a:moveTo>
                <a:cubicBezTo>
                  <a:pt x="1036530" y="281264"/>
                  <a:pt x="1058876" y="282721"/>
                  <a:pt x="1079278" y="285636"/>
                </a:cubicBezTo>
                <a:cubicBezTo>
                  <a:pt x="1077335" y="335185"/>
                  <a:pt x="1075878" y="383763"/>
                  <a:pt x="1074906" y="431369"/>
                </a:cubicBezTo>
                <a:cubicBezTo>
                  <a:pt x="1073934" y="478975"/>
                  <a:pt x="1073449" y="526580"/>
                  <a:pt x="1073449" y="574186"/>
                </a:cubicBezTo>
                <a:cubicBezTo>
                  <a:pt x="1073449" y="655797"/>
                  <a:pt x="1074420" y="736678"/>
                  <a:pt x="1076364" y="816831"/>
                </a:cubicBezTo>
                <a:cubicBezTo>
                  <a:pt x="1078306" y="896984"/>
                  <a:pt x="1084621" y="977380"/>
                  <a:pt x="1095309" y="1058018"/>
                </a:cubicBezTo>
                <a:cubicBezTo>
                  <a:pt x="1105996" y="1062876"/>
                  <a:pt x="1117169" y="1064333"/>
                  <a:pt x="1128827" y="1062390"/>
                </a:cubicBezTo>
                <a:cubicBezTo>
                  <a:pt x="1141457" y="1060447"/>
                  <a:pt x="1152630" y="1057533"/>
                  <a:pt x="1162346" y="1053646"/>
                </a:cubicBezTo>
                <a:cubicBezTo>
                  <a:pt x="1156516" y="951634"/>
                  <a:pt x="1151658" y="850350"/>
                  <a:pt x="1147772" y="749794"/>
                </a:cubicBezTo>
                <a:cubicBezTo>
                  <a:pt x="1143886" y="649239"/>
                  <a:pt x="1141943" y="547955"/>
                  <a:pt x="1141943" y="445942"/>
                </a:cubicBezTo>
                <a:cubicBezTo>
                  <a:pt x="1141943" y="406108"/>
                  <a:pt x="1143400" y="374047"/>
                  <a:pt x="1146315" y="349758"/>
                </a:cubicBezTo>
                <a:cubicBezTo>
                  <a:pt x="1149230" y="324498"/>
                  <a:pt x="1153602" y="309925"/>
                  <a:pt x="1159432" y="306039"/>
                </a:cubicBezTo>
                <a:lnTo>
                  <a:pt x="1166717" y="313325"/>
                </a:lnTo>
                <a:cubicBezTo>
                  <a:pt x="1180320" y="303610"/>
                  <a:pt x="1199022" y="297052"/>
                  <a:pt x="1222824" y="293651"/>
                </a:cubicBezTo>
                <a:cubicBezTo>
                  <a:pt x="1246627" y="290251"/>
                  <a:pt x="1266787" y="288551"/>
                  <a:pt x="1283303" y="288551"/>
                </a:cubicBezTo>
                <a:cubicBezTo>
                  <a:pt x="1293020" y="288551"/>
                  <a:pt x="1310507" y="289037"/>
                  <a:pt x="1335768" y="290008"/>
                </a:cubicBezTo>
                <a:cubicBezTo>
                  <a:pt x="1361027" y="290980"/>
                  <a:pt x="1387745" y="292437"/>
                  <a:pt x="1415920" y="294380"/>
                </a:cubicBezTo>
                <a:cubicBezTo>
                  <a:pt x="1444096" y="296323"/>
                  <a:pt x="1470084" y="298752"/>
                  <a:pt x="1493887" y="301667"/>
                </a:cubicBezTo>
                <a:cubicBezTo>
                  <a:pt x="1517691" y="304581"/>
                  <a:pt x="1532992" y="308468"/>
                  <a:pt x="1539793" y="313325"/>
                </a:cubicBezTo>
                <a:cubicBezTo>
                  <a:pt x="1541736" y="319155"/>
                  <a:pt x="1542707" y="336157"/>
                  <a:pt x="1542707" y="364332"/>
                </a:cubicBezTo>
                <a:cubicBezTo>
                  <a:pt x="1542707" y="378905"/>
                  <a:pt x="1542707" y="395664"/>
                  <a:pt x="1542707" y="414609"/>
                </a:cubicBezTo>
                <a:cubicBezTo>
                  <a:pt x="1542707" y="433555"/>
                  <a:pt x="1542221" y="454200"/>
                  <a:pt x="1541250" y="476546"/>
                </a:cubicBezTo>
                <a:cubicBezTo>
                  <a:pt x="1540279" y="521237"/>
                  <a:pt x="1538821" y="572243"/>
                  <a:pt x="1536878" y="629565"/>
                </a:cubicBezTo>
                <a:cubicBezTo>
                  <a:pt x="1535907" y="657740"/>
                  <a:pt x="1534935" y="686158"/>
                  <a:pt x="1533963" y="714818"/>
                </a:cubicBezTo>
                <a:cubicBezTo>
                  <a:pt x="1532992" y="743479"/>
                  <a:pt x="1531535" y="772383"/>
                  <a:pt x="1529591" y="801529"/>
                </a:cubicBezTo>
                <a:cubicBezTo>
                  <a:pt x="1527649" y="830676"/>
                  <a:pt x="1526191" y="859822"/>
                  <a:pt x="1525219" y="888969"/>
                </a:cubicBezTo>
                <a:cubicBezTo>
                  <a:pt x="1524249" y="918115"/>
                  <a:pt x="1522791" y="946776"/>
                  <a:pt x="1520847" y="974951"/>
                </a:cubicBezTo>
                <a:cubicBezTo>
                  <a:pt x="1517933" y="1029358"/>
                  <a:pt x="1515019" y="1080850"/>
                  <a:pt x="1512103" y="1129427"/>
                </a:cubicBezTo>
                <a:cubicBezTo>
                  <a:pt x="1509189" y="1175090"/>
                  <a:pt x="1506275" y="1213466"/>
                  <a:pt x="1503360" y="1244556"/>
                </a:cubicBezTo>
                <a:cubicBezTo>
                  <a:pt x="1501416" y="1260101"/>
                  <a:pt x="1500202" y="1272488"/>
                  <a:pt x="1499716" y="1281718"/>
                </a:cubicBezTo>
                <a:cubicBezTo>
                  <a:pt x="1499230" y="1290947"/>
                  <a:pt x="1498502" y="1297505"/>
                  <a:pt x="1497530" y="1301392"/>
                </a:cubicBezTo>
                <a:cubicBezTo>
                  <a:pt x="1491701" y="1308192"/>
                  <a:pt x="1482714" y="1313779"/>
                  <a:pt x="1470570" y="1318151"/>
                </a:cubicBezTo>
                <a:cubicBezTo>
                  <a:pt x="1458426" y="1322523"/>
                  <a:pt x="1444824" y="1325923"/>
                  <a:pt x="1429765" y="1328352"/>
                </a:cubicBezTo>
                <a:cubicBezTo>
                  <a:pt x="1414705" y="1330781"/>
                  <a:pt x="1399889" y="1332481"/>
                  <a:pt x="1385317" y="1333453"/>
                </a:cubicBezTo>
                <a:cubicBezTo>
                  <a:pt x="1370743" y="1334424"/>
                  <a:pt x="1358598" y="1334910"/>
                  <a:pt x="1348883" y="1334910"/>
                </a:cubicBezTo>
                <a:cubicBezTo>
                  <a:pt x="1323623" y="1334910"/>
                  <a:pt x="1297634" y="1332967"/>
                  <a:pt x="1270917" y="1329081"/>
                </a:cubicBezTo>
                <a:cubicBezTo>
                  <a:pt x="1244198" y="1325195"/>
                  <a:pt x="1218695" y="1318394"/>
                  <a:pt x="1194407" y="1308678"/>
                </a:cubicBezTo>
                <a:cubicBezTo>
                  <a:pt x="1193436" y="1306735"/>
                  <a:pt x="1191978" y="1302363"/>
                  <a:pt x="1190035" y="1295562"/>
                </a:cubicBezTo>
                <a:lnTo>
                  <a:pt x="1185663" y="1273702"/>
                </a:lnTo>
                <a:cubicBezTo>
                  <a:pt x="1174976" y="1277589"/>
                  <a:pt x="1163318" y="1281718"/>
                  <a:pt x="1150687" y="1286090"/>
                </a:cubicBezTo>
                <a:cubicBezTo>
                  <a:pt x="1138057" y="1290462"/>
                  <a:pt x="1124941" y="1295562"/>
                  <a:pt x="1111339" y="1301392"/>
                </a:cubicBezTo>
                <a:cubicBezTo>
                  <a:pt x="1057904" y="1323737"/>
                  <a:pt x="1002525" y="1334910"/>
                  <a:pt x="945204" y="1334910"/>
                </a:cubicBezTo>
                <a:cubicBezTo>
                  <a:pt x="906342" y="1334910"/>
                  <a:pt x="872581" y="1328109"/>
                  <a:pt x="843921" y="1314508"/>
                </a:cubicBezTo>
                <a:cubicBezTo>
                  <a:pt x="815259" y="1300906"/>
                  <a:pt x="792671" y="1275645"/>
                  <a:pt x="776154" y="1238727"/>
                </a:cubicBezTo>
                <a:cubicBezTo>
                  <a:pt x="760610" y="1202779"/>
                  <a:pt x="747494" y="1163189"/>
                  <a:pt x="736807" y="1119955"/>
                </a:cubicBezTo>
                <a:cubicBezTo>
                  <a:pt x="726119" y="1076721"/>
                  <a:pt x="717619" y="1032515"/>
                  <a:pt x="711303" y="987338"/>
                </a:cubicBezTo>
                <a:cubicBezTo>
                  <a:pt x="704989" y="942161"/>
                  <a:pt x="700373" y="896984"/>
                  <a:pt x="697459" y="851807"/>
                </a:cubicBezTo>
                <a:cubicBezTo>
                  <a:pt x="694545" y="806630"/>
                  <a:pt x="692115" y="764125"/>
                  <a:pt x="690172" y="724291"/>
                </a:cubicBezTo>
                <a:cubicBezTo>
                  <a:pt x="688229" y="690287"/>
                  <a:pt x="687257" y="657011"/>
                  <a:pt x="687257" y="624464"/>
                </a:cubicBezTo>
                <a:cubicBezTo>
                  <a:pt x="687257" y="591917"/>
                  <a:pt x="687743" y="559613"/>
                  <a:pt x="688715" y="527552"/>
                </a:cubicBezTo>
                <a:cubicBezTo>
                  <a:pt x="689686" y="495491"/>
                  <a:pt x="691144" y="464887"/>
                  <a:pt x="693087" y="435741"/>
                </a:cubicBezTo>
                <a:cubicBezTo>
                  <a:pt x="695031" y="406594"/>
                  <a:pt x="697459" y="378905"/>
                  <a:pt x="700373" y="352673"/>
                </a:cubicBezTo>
                <a:cubicBezTo>
                  <a:pt x="709117" y="341986"/>
                  <a:pt x="727091" y="332270"/>
                  <a:pt x="754294" y="323527"/>
                </a:cubicBezTo>
                <a:cubicBezTo>
                  <a:pt x="781498" y="314783"/>
                  <a:pt x="811130" y="307253"/>
                  <a:pt x="843191" y="300938"/>
                </a:cubicBezTo>
                <a:cubicBezTo>
                  <a:pt x="875253" y="294623"/>
                  <a:pt x="907071" y="289765"/>
                  <a:pt x="938646" y="286365"/>
                </a:cubicBezTo>
                <a:cubicBezTo>
                  <a:pt x="970221" y="282964"/>
                  <a:pt x="994753" y="281264"/>
                  <a:pt x="1012241" y="281264"/>
                </a:cubicBezTo>
                <a:close/>
                <a:moveTo>
                  <a:pt x="2973401" y="0"/>
                </a:moveTo>
                <a:cubicBezTo>
                  <a:pt x="2980201" y="972"/>
                  <a:pt x="2990889" y="5344"/>
                  <a:pt x="3005462" y="13116"/>
                </a:cubicBezTo>
                <a:cubicBezTo>
                  <a:pt x="3012262" y="17002"/>
                  <a:pt x="3019306" y="20889"/>
                  <a:pt x="3026593" y="24775"/>
                </a:cubicBezTo>
                <a:cubicBezTo>
                  <a:pt x="3033879" y="28661"/>
                  <a:pt x="3041409" y="33033"/>
                  <a:pt x="3049181" y="37891"/>
                </a:cubicBezTo>
                <a:cubicBezTo>
                  <a:pt x="3056953" y="42749"/>
                  <a:pt x="3065212" y="48092"/>
                  <a:pt x="3073956" y="53921"/>
                </a:cubicBezTo>
                <a:cubicBezTo>
                  <a:pt x="3082700" y="59751"/>
                  <a:pt x="3091444" y="66066"/>
                  <a:pt x="3100188" y="72867"/>
                </a:cubicBezTo>
                <a:cubicBezTo>
                  <a:pt x="3108932" y="78696"/>
                  <a:pt x="3117190" y="84282"/>
                  <a:pt x="3124962" y="89626"/>
                </a:cubicBezTo>
                <a:cubicBezTo>
                  <a:pt x="3132735" y="94969"/>
                  <a:pt x="3140021" y="100070"/>
                  <a:pt x="3146822" y="104928"/>
                </a:cubicBezTo>
                <a:cubicBezTo>
                  <a:pt x="3153623" y="109786"/>
                  <a:pt x="3159938" y="114643"/>
                  <a:pt x="3165767" y="119501"/>
                </a:cubicBezTo>
                <a:cubicBezTo>
                  <a:pt x="3171597" y="124359"/>
                  <a:pt x="3176940" y="129217"/>
                  <a:pt x="3181798" y="134074"/>
                </a:cubicBezTo>
                <a:cubicBezTo>
                  <a:pt x="3191514" y="141847"/>
                  <a:pt x="3196371" y="147190"/>
                  <a:pt x="3196371" y="150105"/>
                </a:cubicBezTo>
                <a:cubicBezTo>
                  <a:pt x="3195400" y="154963"/>
                  <a:pt x="3191027" y="164192"/>
                  <a:pt x="3183255" y="177794"/>
                </a:cubicBezTo>
                <a:cubicBezTo>
                  <a:pt x="3179369" y="183623"/>
                  <a:pt x="3174511" y="189453"/>
                  <a:pt x="3168682" y="195282"/>
                </a:cubicBezTo>
                <a:cubicBezTo>
                  <a:pt x="3162853" y="201111"/>
                  <a:pt x="3157023" y="206941"/>
                  <a:pt x="3151194" y="212770"/>
                </a:cubicBezTo>
                <a:cubicBezTo>
                  <a:pt x="3139535" y="225400"/>
                  <a:pt x="3127877" y="235601"/>
                  <a:pt x="3116218" y="243374"/>
                </a:cubicBezTo>
                <a:cubicBezTo>
                  <a:pt x="3104560" y="251146"/>
                  <a:pt x="3094358" y="255032"/>
                  <a:pt x="3085614" y="255032"/>
                </a:cubicBezTo>
                <a:cubicBezTo>
                  <a:pt x="3081728" y="254061"/>
                  <a:pt x="3077599" y="252846"/>
                  <a:pt x="3073227" y="251389"/>
                </a:cubicBezTo>
                <a:cubicBezTo>
                  <a:pt x="3068855" y="249932"/>
                  <a:pt x="3063269" y="247260"/>
                  <a:pt x="3056468" y="243374"/>
                </a:cubicBezTo>
                <a:cubicBezTo>
                  <a:pt x="3050639" y="240459"/>
                  <a:pt x="3044809" y="237059"/>
                  <a:pt x="3038980" y="233172"/>
                </a:cubicBezTo>
                <a:cubicBezTo>
                  <a:pt x="3033151" y="229286"/>
                  <a:pt x="3027321" y="225886"/>
                  <a:pt x="3021492" y="222971"/>
                </a:cubicBezTo>
                <a:cubicBezTo>
                  <a:pt x="3013720" y="218113"/>
                  <a:pt x="3005947" y="213741"/>
                  <a:pt x="2998175" y="209855"/>
                </a:cubicBezTo>
                <a:cubicBezTo>
                  <a:pt x="2990403" y="205969"/>
                  <a:pt x="2982630" y="201597"/>
                  <a:pt x="2974858" y="196739"/>
                </a:cubicBezTo>
                <a:cubicBezTo>
                  <a:pt x="2967086" y="202569"/>
                  <a:pt x="2959070" y="207912"/>
                  <a:pt x="2950812" y="212770"/>
                </a:cubicBezTo>
                <a:cubicBezTo>
                  <a:pt x="2942554" y="217628"/>
                  <a:pt x="2934539" y="222485"/>
                  <a:pt x="2926766" y="227343"/>
                </a:cubicBezTo>
                <a:cubicBezTo>
                  <a:pt x="2920936" y="232201"/>
                  <a:pt x="2915107" y="236087"/>
                  <a:pt x="2909278" y="239002"/>
                </a:cubicBezTo>
                <a:cubicBezTo>
                  <a:pt x="2903449" y="241916"/>
                  <a:pt x="2897134" y="245317"/>
                  <a:pt x="2890333" y="249203"/>
                </a:cubicBezTo>
                <a:cubicBezTo>
                  <a:pt x="2878674" y="255032"/>
                  <a:pt x="2870902" y="257947"/>
                  <a:pt x="2867016" y="257947"/>
                </a:cubicBezTo>
                <a:cubicBezTo>
                  <a:pt x="2858272" y="257947"/>
                  <a:pt x="2847099" y="254061"/>
                  <a:pt x="2833497" y="246288"/>
                </a:cubicBezTo>
                <a:cubicBezTo>
                  <a:pt x="2827668" y="242402"/>
                  <a:pt x="2821838" y="237787"/>
                  <a:pt x="2816009" y="232444"/>
                </a:cubicBezTo>
                <a:cubicBezTo>
                  <a:pt x="2810180" y="227100"/>
                  <a:pt x="2804351" y="222000"/>
                  <a:pt x="2798522" y="217142"/>
                </a:cubicBezTo>
                <a:cubicBezTo>
                  <a:pt x="2786863" y="206455"/>
                  <a:pt x="2777148" y="195282"/>
                  <a:pt x="2769376" y="183623"/>
                </a:cubicBezTo>
                <a:cubicBezTo>
                  <a:pt x="2761603" y="171965"/>
                  <a:pt x="2757716" y="161278"/>
                  <a:pt x="2757716" y="151562"/>
                </a:cubicBezTo>
                <a:lnTo>
                  <a:pt x="2751887" y="150105"/>
                </a:lnTo>
                <a:cubicBezTo>
                  <a:pt x="2767432" y="138446"/>
                  <a:pt x="2782006" y="127273"/>
                  <a:pt x="2795607" y="116586"/>
                </a:cubicBezTo>
                <a:cubicBezTo>
                  <a:pt x="2809209" y="105899"/>
                  <a:pt x="2823296" y="95698"/>
                  <a:pt x="2837869" y="85983"/>
                </a:cubicBezTo>
                <a:cubicBezTo>
                  <a:pt x="2848557" y="77239"/>
                  <a:pt x="2859973" y="68738"/>
                  <a:pt x="2872116" y="60479"/>
                </a:cubicBezTo>
                <a:cubicBezTo>
                  <a:pt x="2884261" y="52221"/>
                  <a:pt x="2897134" y="44206"/>
                  <a:pt x="2910736" y="36433"/>
                </a:cubicBezTo>
                <a:cubicBezTo>
                  <a:pt x="2923366" y="28661"/>
                  <a:pt x="2935024" y="21860"/>
                  <a:pt x="2945711" y="16031"/>
                </a:cubicBezTo>
                <a:cubicBezTo>
                  <a:pt x="2956398" y="10202"/>
                  <a:pt x="2965628" y="4858"/>
                  <a:pt x="2973401"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564202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9" name="Freeform 3">
            <a:extLst>
              <a:ext uri="{FF2B5EF4-FFF2-40B4-BE49-F238E27FC236}">
                <a16:creationId xmlns:a16="http://schemas.microsoft.com/office/drawing/2014/main" id="{745CD0D9-60EE-1587-60D5-A9A52F893B09}"/>
              </a:ext>
            </a:extLst>
          </p:cNvPr>
          <p:cNvSpPr/>
          <p:nvPr/>
        </p:nvSpPr>
        <p:spPr>
          <a:xfrm>
            <a:off x="2266825" y="1346133"/>
            <a:ext cx="7587786" cy="4973044"/>
          </a:xfrm>
          <a:custGeom>
            <a:avLst/>
            <a:gdLst/>
            <a:ahLst/>
            <a:cxnLst/>
            <a:rect l="l" t="t" r="r" b="b"/>
            <a:pathLst>
              <a:path w="5846963" h="4114800">
                <a:moveTo>
                  <a:pt x="0" y="0"/>
                </a:moveTo>
                <a:lnTo>
                  <a:pt x="5846963" y="0"/>
                </a:lnTo>
                <a:lnTo>
                  <a:pt x="584696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Tree>
    <p:extLst>
      <p:ext uri="{BB962C8B-B14F-4D97-AF65-F5344CB8AC3E}">
        <p14:creationId xmlns:p14="http://schemas.microsoft.com/office/powerpoint/2010/main" val="3631589007"/>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7582D6AC-4D46-34B9-F555-357A1D873BD4}"/>
              </a:ext>
            </a:extLst>
          </p:cNvPr>
          <p:cNvSpPr txBox="1">
            <a:spLocks noChangeAspect="1"/>
          </p:cNvSpPr>
          <p:nvPr/>
        </p:nvSpPr>
        <p:spPr>
          <a:xfrm>
            <a:off x="2834755" y="2436016"/>
            <a:ext cx="6371539" cy="2134819"/>
          </a:xfrm>
          <a:custGeom>
            <a:avLst/>
            <a:gdLst/>
            <a:ahLst/>
            <a:cxnLst/>
            <a:rect l="l" t="t" r="r" b="b"/>
            <a:pathLst>
              <a:path w="9557308" h="3202229">
                <a:moveTo>
                  <a:pt x="7415631" y="3055925"/>
                </a:moveTo>
                <a:lnTo>
                  <a:pt x="7415631" y="3057928"/>
                </a:lnTo>
                <a:lnTo>
                  <a:pt x="7414411" y="3058363"/>
                </a:lnTo>
                <a:close/>
                <a:moveTo>
                  <a:pt x="7475677" y="3047390"/>
                </a:moveTo>
                <a:cubicBezTo>
                  <a:pt x="7481569" y="3047390"/>
                  <a:pt x="7487563" y="3047797"/>
                  <a:pt x="7493659" y="3048609"/>
                </a:cubicBezTo>
                <a:cubicBezTo>
                  <a:pt x="7498536" y="3048609"/>
                  <a:pt x="7503819" y="3048813"/>
                  <a:pt x="7509509" y="3049219"/>
                </a:cubicBezTo>
                <a:cubicBezTo>
                  <a:pt x="7515199" y="3049625"/>
                  <a:pt x="7520482" y="3049829"/>
                  <a:pt x="7525359" y="3049829"/>
                </a:cubicBezTo>
                <a:cubicBezTo>
                  <a:pt x="7530235" y="3050642"/>
                  <a:pt x="7534909" y="3051251"/>
                  <a:pt x="7539379" y="3051658"/>
                </a:cubicBezTo>
                <a:cubicBezTo>
                  <a:pt x="7543849" y="3052064"/>
                  <a:pt x="7548117" y="3052673"/>
                  <a:pt x="7552181" y="3053486"/>
                </a:cubicBezTo>
                <a:cubicBezTo>
                  <a:pt x="7558683" y="3055112"/>
                  <a:pt x="7561935" y="3056331"/>
                  <a:pt x="7561935" y="3057144"/>
                </a:cubicBezTo>
                <a:cubicBezTo>
                  <a:pt x="7561935" y="3057957"/>
                  <a:pt x="7562747" y="3062834"/>
                  <a:pt x="7564373" y="3071774"/>
                </a:cubicBezTo>
                <a:lnTo>
                  <a:pt x="7564373" y="3098597"/>
                </a:lnTo>
                <a:lnTo>
                  <a:pt x="7564373" y="3129077"/>
                </a:lnTo>
                <a:cubicBezTo>
                  <a:pt x="7563561" y="3133954"/>
                  <a:pt x="7563153" y="3138830"/>
                  <a:pt x="7563153" y="3143707"/>
                </a:cubicBezTo>
                <a:cubicBezTo>
                  <a:pt x="7563153" y="3148584"/>
                  <a:pt x="7562747" y="3153867"/>
                  <a:pt x="7561935" y="3159557"/>
                </a:cubicBezTo>
                <a:cubicBezTo>
                  <a:pt x="7561935" y="3170123"/>
                  <a:pt x="7561528" y="3177032"/>
                  <a:pt x="7560715" y="3180283"/>
                </a:cubicBezTo>
                <a:cubicBezTo>
                  <a:pt x="7558277" y="3189224"/>
                  <a:pt x="7556651" y="3194101"/>
                  <a:pt x="7555839" y="3194914"/>
                </a:cubicBezTo>
                <a:cubicBezTo>
                  <a:pt x="7554213" y="3195726"/>
                  <a:pt x="7551165" y="3196539"/>
                  <a:pt x="7546695" y="3197352"/>
                </a:cubicBezTo>
                <a:cubicBezTo>
                  <a:pt x="7542225" y="3198165"/>
                  <a:pt x="7536739" y="3198978"/>
                  <a:pt x="7530235" y="3199790"/>
                </a:cubicBezTo>
                <a:cubicBezTo>
                  <a:pt x="7523733" y="3200603"/>
                  <a:pt x="7517027" y="3201213"/>
                  <a:pt x="7510119" y="3201619"/>
                </a:cubicBezTo>
                <a:cubicBezTo>
                  <a:pt x="7503210" y="3202025"/>
                  <a:pt x="7496098" y="3202229"/>
                  <a:pt x="7488783" y="3202229"/>
                </a:cubicBezTo>
                <a:cubicBezTo>
                  <a:pt x="7481467" y="3202229"/>
                  <a:pt x="7474355" y="3202025"/>
                  <a:pt x="7467447" y="3201619"/>
                </a:cubicBezTo>
                <a:cubicBezTo>
                  <a:pt x="7460539" y="3201213"/>
                  <a:pt x="7453833" y="3200603"/>
                  <a:pt x="7447330" y="3199790"/>
                </a:cubicBezTo>
                <a:cubicBezTo>
                  <a:pt x="7441641" y="3198978"/>
                  <a:pt x="7436560" y="3197962"/>
                  <a:pt x="7432090" y="3196742"/>
                </a:cubicBezTo>
                <a:cubicBezTo>
                  <a:pt x="7427619" y="3195523"/>
                  <a:pt x="7424572" y="3194101"/>
                  <a:pt x="7422946" y="3192475"/>
                </a:cubicBezTo>
                <a:cubicBezTo>
                  <a:pt x="7422133" y="3188411"/>
                  <a:pt x="7421320" y="3183738"/>
                  <a:pt x="7420507" y="3178454"/>
                </a:cubicBezTo>
                <a:cubicBezTo>
                  <a:pt x="7419695" y="3173171"/>
                  <a:pt x="7418881" y="3167278"/>
                  <a:pt x="7418069" y="3160776"/>
                </a:cubicBezTo>
                <a:cubicBezTo>
                  <a:pt x="7417257" y="3152648"/>
                  <a:pt x="7416647" y="3145129"/>
                  <a:pt x="7416241" y="3138221"/>
                </a:cubicBezTo>
                <a:cubicBezTo>
                  <a:pt x="7415833" y="3131312"/>
                  <a:pt x="7415631" y="3123794"/>
                  <a:pt x="7415631" y="3115666"/>
                </a:cubicBezTo>
                <a:lnTo>
                  <a:pt x="7415631" y="3057928"/>
                </a:lnTo>
                <a:lnTo>
                  <a:pt x="7431480" y="3052267"/>
                </a:lnTo>
                <a:cubicBezTo>
                  <a:pt x="7438795" y="3049829"/>
                  <a:pt x="7447736" y="3048609"/>
                  <a:pt x="7458303" y="3048609"/>
                </a:cubicBezTo>
                <a:cubicBezTo>
                  <a:pt x="7463992" y="3047797"/>
                  <a:pt x="7469783" y="3047390"/>
                  <a:pt x="7475677" y="3047390"/>
                </a:cubicBezTo>
                <a:close/>
                <a:moveTo>
                  <a:pt x="3764051" y="2983992"/>
                </a:moveTo>
                <a:cubicBezTo>
                  <a:pt x="3765677" y="2983992"/>
                  <a:pt x="3766896" y="2984398"/>
                  <a:pt x="3767708" y="2985211"/>
                </a:cubicBezTo>
                <a:lnTo>
                  <a:pt x="3767708" y="2988869"/>
                </a:lnTo>
                <a:close/>
                <a:moveTo>
                  <a:pt x="4056659" y="2681630"/>
                </a:moveTo>
                <a:cubicBezTo>
                  <a:pt x="4050157" y="2681630"/>
                  <a:pt x="4043857" y="2682037"/>
                  <a:pt x="4037761" y="2682850"/>
                </a:cubicBezTo>
                <a:cubicBezTo>
                  <a:pt x="4031665" y="2683662"/>
                  <a:pt x="4025366" y="2684881"/>
                  <a:pt x="4018864" y="2686507"/>
                </a:cubicBezTo>
                <a:lnTo>
                  <a:pt x="4010330" y="2774290"/>
                </a:lnTo>
                <a:cubicBezTo>
                  <a:pt x="4009517" y="2794610"/>
                  <a:pt x="4008297" y="2814117"/>
                  <a:pt x="4006672" y="2832811"/>
                </a:cubicBezTo>
                <a:cubicBezTo>
                  <a:pt x="4005859" y="2850693"/>
                  <a:pt x="4005859" y="2860446"/>
                  <a:pt x="4006672" y="2862072"/>
                </a:cubicBezTo>
                <a:cubicBezTo>
                  <a:pt x="4006672" y="2866136"/>
                  <a:pt x="4009517" y="2868574"/>
                  <a:pt x="4015206" y="2869387"/>
                </a:cubicBezTo>
                <a:cubicBezTo>
                  <a:pt x="4019270" y="2870200"/>
                  <a:pt x="4025773" y="2870606"/>
                  <a:pt x="4034713" y="2870606"/>
                </a:cubicBezTo>
                <a:cubicBezTo>
                  <a:pt x="4037965" y="2870606"/>
                  <a:pt x="4043248" y="2870403"/>
                  <a:pt x="4050563" y="2869997"/>
                </a:cubicBezTo>
                <a:cubicBezTo>
                  <a:pt x="4057879" y="2869590"/>
                  <a:pt x="4062755" y="2868168"/>
                  <a:pt x="4065193" y="2865730"/>
                </a:cubicBezTo>
                <a:cubicBezTo>
                  <a:pt x="4069257" y="2864104"/>
                  <a:pt x="4072712" y="2856789"/>
                  <a:pt x="4075557" y="2843784"/>
                </a:cubicBezTo>
                <a:cubicBezTo>
                  <a:pt x="4078401" y="2830779"/>
                  <a:pt x="4080840" y="2816352"/>
                  <a:pt x="4082872" y="2800502"/>
                </a:cubicBezTo>
                <a:cubicBezTo>
                  <a:pt x="4084904" y="2784653"/>
                  <a:pt x="4086529" y="2769413"/>
                  <a:pt x="4087749" y="2754782"/>
                </a:cubicBezTo>
                <a:cubicBezTo>
                  <a:pt x="4088968" y="2740152"/>
                  <a:pt x="4089577" y="2729992"/>
                  <a:pt x="4089577" y="2724302"/>
                </a:cubicBezTo>
                <a:cubicBezTo>
                  <a:pt x="4090391" y="2704795"/>
                  <a:pt x="4089171" y="2690978"/>
                  <a:pt x="4085920" y="2682850"/>
                </a:cubicBezTo>
                <a:cubicBezTo>
                  <a:pt x="4085920" y="2682037"/>
                  <a:pt x="4083075" y="2681630"/>
                  <a:pt x="4077385" y="2681630"/>
                </a:cubicBezTo>
                <a:close/>
                <a:moveTo>
                  <a:pt x="2206524" y="2425598"/>
                </a:moveTo>
                <a:cubicBezTo>
                  <a:pt x="2201646" y="2425598"/>
                  <a:pt x="2197989" y="2426005"/>
                  <a:pt x="2195550" y="2426817"/>
                </a:cubicBezTo>
                <a:cubicBezTo>
                  <a:pt x="2194737" y="2430069"/>
                  <a:pt x="2193518" y="2436978"/>
                  <a:pt x="2191892" y="2447544"/>
                </a:cubicBezTo>
                <a:cubicBezTo>
                  <a:pt x="2190267" y="2458110"/>
                  <a:pt x="2189048" y="2469490"/>
                  <a:pt x="2188236" y="2481682"/>
                </a:cubicBezTo>
                <a:cubicBezTo>
                  <a:pt x="2187423" y="2494686"/>
                  <a:pt x="2186203" y="2509317"/>
                  <a:pt x="2184577" y="2525573"/>
                </a:cubicBezTo>
                <a:lnTo>
                  <a:pt x="2180920" y="2573122"/>
                </a:lnTo>
                <a:cubicBezTo>
                  <a:pt x="2179295" y="2591816"/>
                  <a:pt x="2177872" y="2611526"/>
                  <a:pt x="2176653" y="2632253"/>
                </a:cubicBezTo>
                <a:cubicBezTo>
                  <a:pt x="2175434" y="2652979"/>
                  <a:pt x="2174011" y="2674722"/>
                  <a:pt x="2172385" y="2697480"/>
                </a:cubicBezTo>
                <a:lnTo>
                  <a:pt x="2171166" y="2697480"/>
                </a:lnTo>
                <a:cubicBezTo>
                  <a:pt x="2176043" y="2699105"/>
                  <a:pt x="2181732" y="2699918"/>
                  <a:pt x="2188236" y="2699918"/>
                </a:cubicBezTo>
                <a:lnTo>
                  <a:pt x="2212619" y="2699918"/>
                </a:lnTo>
                <a:cubicBezTo>
                  <a:pt x="2216683" y="2699918"/>
                  <a:pt x="2220747" y="2699918"/>
                  <a:pt x="2224812" y="2699918"/>
                </a:cubicBezTo>
                <a:cubicBezTo>
                  <a:pt x="2228875" y="2699918"/>
                  <a:pt x="2232939" y="2699512"/>
                  <a:pt x="2237003" y="2698699"/>
                </a:cubicBezTo>
                <a:cubicBezTo>
                  <a:pt x="2245132" y="2697074"/>
                  <a:pt x="2250821" y="2695854"/>
                  <a:pt x="2254072" y="2695041"/>
                </a:cubicBezTo>
                <a:cubicBezTo>
                  <a:pt x="2253260" y="2688539"/>
                  <a:pt x="2252649" y="2680614"/>
                  <a:pt x="2252243" y="2671267"/>
                </a:cubicBezTo>
                <a:cubicBezTo>
                  <a:pt x="2251836" y="2661920"/>
                  <a:pt x="2250821" y="2650744"/>
                  <a:pt x="2249195" y="2637739"/>
                </a:cubicBezTo>
                <a:cubicBezTo>
                  <a:pt x="2247569" y="2624734"/>
                  <a:pt x="2246147" y="2611526"/>
                  <a:pt x="2244928" y="2598115"/>
                </a:cubicBezTo>
                <a:cubicBezTo>
                  <a:pt x="2243709" y="2584704"/>
                  <a:pt x="2242286" y="2571089"/>
                  <a:pt x="2240661" y="2557272"/>
                </a:cubicBezTo>
                <a:cubicBezTo>
                  <a:pt x="2239035" y="2543454"/>
                  <a:pt x="2237206" y="2529840"/>
                  <a:pt x="2235174" y="2516429"/>
                </a:cubicBezTo>
                <a:cubicBezTo>
                  <a:pt x="2233142" y="2503017"/>
                  <a:pt x="2231313" y="2490216"/>
                  <a:pt x="2229688" y="2478024"/>
                </a:cubicBezTo>
                <a:cubicBezTo>
                  <a:pt x="2226437" y="2453640"/>
                  <a:pt x="2223998" y="2436571"/>
                  <a:pt x="2222372" y="2426817"/>
                </a:cubicBezTo>
                <a:cubicBezTo>
                  <a:pt x="2221560" y="2426005"/>
                  <a:pt x="2219121" y="2425598"/>
                  <a:pt x="2215057" y="2425598"/>
                </a:cubicBezTo>
                <a:close/>
                <a:moveTo>
                  <a:pt x="4832984" y="2423160"/>
                </a:moveTo>
                <a:cubicBezTo>
                  <a:pt x="4828107" y="2423160"/>
                  <a:pt x="4824450" y="2423567"/>
                  <a:pt x="4822011" y="2424379"/>
                </a:cubicBezTo>
                <a:cubicBezTo>
                  <a:pt x="4821199" y="2427630"/>
                  <a:pt x="4819979" y="2434539"/>
                  <a:pt x="4818353" y="2445106"/>
                </a:cubicBezTo>
                <a:cubicBezTo>
                  <a:pt x="4816728" y="2455672"/>
                  <a:pt x="4815509" y="2467051"/>
                  <a:pt x="4814697" y="2479243"/>
                </a:cubicBezTo>
                <a:cubicBezTo>
                  <a:pt x="4813883" y="2492248"/>
                  <a:pt x="4812664" y="2506878"/>
                  <a:pt x="4811039" y="2523134"/>
                </a:cubicBezTo>
                <a:lnTo>
                  <a:pt x="4807381" y="2570683"/>
                </a:lnTo>
                <a:cubicBezTo>
                  <a:pt x="4805755" y="2589378"/>
                  <a:pt x="4804333" y="2609088"/>
                  <a:pt x="4803114" y="2629814"/>
                </a:cubicBezTo>
                <a:cubicBezTo>
                  <a:pt x="4801895" y="2650541"/>
                  <a:pt x="4800472" y="2672283"/>
                  <a:pt x="4798847" y="2695041"/>
                </a:cubicBezTo>
                <a:lnTo>
                  <a:pt x="4797627" y="2695041"/>
                </a:lnTo>
                <a:cubicBezTo>
                  <a:pt x="4802504" y="2696667"/>
                  <a:pt x="4808194" y="2697480"/>
                  <a:pt x="4814697" y="2697480"/>
                </a:cubicBezTo>
                <a:lnTo>
                  <a:pt x="4839081" y="2697480"/>
                </a:lnTo>
                <a:cubicBezTo>
                  <a:pt x="4843144" y="2697480"/>
                  <a:pt x="4847209" y="2697480"/>
                  <a:pt x="4851272" y="2697480"/>
                </a:cubicBezTo>
                <a:cubicBezTo>
                  <a:pt x="4855337" y="2697480"/>
                  <a:pt x="4859401" y="2697074"/>
                  <a:pt x="4863465" y="2696261"/>
                </a:cubicBezTo>
                <a:cubicBezTo>
                  <a:pt x="4871593" y="2694635"/>
                  <a:pt x="4877281" y="2693416"/>
                  <a:pt x="4880533" y="2692603"/>
                </a:cubicBezTo>
                <a:cubicBezTo>
                  <a:pt x="4879721" y="2686101"/>
                  <a:pt x="4879111" y="2678176"/>
                  <a:pt x="4878704" y="2668829"/>
                </a:cubicBezTo>
                <a:cubicBezTo>
                  <a:pt x="4878297" y="2659481"/>
                  <a:pt x="4877281" y="2648305"/>
                  <a:pt x="4875656" y="2635301"/>
                </a:cubicBezTo>
                <a:cubicBezTo>
                  <a:pt x="4874031" y="2622296"/>
                  <a:pt x="4872608" y="2609088"/>
                  <a:pt x="4871389" y="2595677"/>
                </a:cubicBezTo>
                <a:cubicBezTo>
                  <a:pt x="4870169" y="2582266"/>
                  <a:pt x="4868747" y="2568651"/>
                  <a:pt x="4867121" y="2554833"/>
                </a:cubicBezTo>
                <a:cubicBezTo>
                  <a:pt x="4865496" y="2541016"/>
                  <a:pt x="4863668" y="2527401"/>
                  <a:pt x="4861635" y="2513990"/>
                </a:cubicBezTo>
                <a:cubicBezTo>
                  <a:pt x="4859603" y="2500579"/>
                  <a:pt x="4857775" y="2487778"/>
                  <a:pt x="4856149" y="2475585"/>
                </a:cubicBezTo>
                <a:cubicBezTo>
                  <a:pt x="4852897" y="2451201"/>
                  <a:pt x="4850459" y="2434133"/>
                  <a:pt x="4848834" y="2424379"/>
                </a:cubicBezTo>
                <a:cubicBezTo>
                  <a:pt x="4848021" y="2423567"/>
                  <a:pt x="4845582" y="2423160"/>
                  <a:pt x="4841519" y="2423160"/>
                </a:cubicBezTo>
                <a:close/>
                <a:moveTo>
                  <a:pt x="7502194" y="2384146"/>
                </a:moveTo>
                <a:cubicBezTo>
                  <a:pt x="7489189" y="2384146"/>
                  <a:pt x="7479029" y="2386584"/>
                  <a:pt x="7471714" y="2391461"/>
                </a:cubicBezTo>
                <a:cubicBezTo>
                  <a:pt x="7468463" y="2396338"/>
                  <a:pt x="7466025" y="2410561"/>
                  <a:pt x="7464399" y="2434133"/>
                </a:cubicBezTo>
                <a:cubicBezTo>
                  <a:pt x="7463586" y="2445512"/>
                  <a:pt x="7463179" y="2458110"/>
                  <a:pt x="7463179" y="2471928"/>
                </a:cubicBezTo>
                <a:cubicBezTo>
                  <a:pt x="7463179" y="2485746"/>
                  <a:pt x="7463179" y="2500782"/>
                  <a:pt x="7463179" y="2517038"/>
                </a:cubicBezTo>
                <a:cubicBezTo>
                  <a:pt x="7463179" y="2533294"/>
                  <a:pt x="7463383" y="2549754"/>
                  <a:pt x="7463789" y="2566416"/>
                </a:cubicBezTo>
                <a:cubicBezTo>
                  <a:pt x="7464195" y="2583078"/>
                  <a:pt x="7464805" y="2600757"/>
                  <a:pt x="7465617" y="2619451"/>
                </a:cubicBezTo>
                <a:cubicBezTo>
                  <a:pt x="7466431" y="2638146"/>
                  <a:pt x="7467243" y="2655621"/>
                  <a:pt x="7468057" y="2671877"/>
                </a:cubicBezTo>
                <a:cubicBezTo>
                  <a:pt x="7468869" y="2688133"/>
                  <a:pt x="7470089" y="2703982"/>
                  <a:pt x="7471714" y="2719425"/>
                </a:cubicBezTo>
                <a:cubicBezTo>
                  <a:pt x="7474152" y="2749499"/>
                  <a:pt x="7476591" y="2775102"/>
                  <a:pt x="7479029" y="2796235"/>
                </a:cubicBezTo>
                <a:cubicBezTo>
                  <a:pt x="7481467" y="2817368"/>
                  <a:pt x="7483093" y="2828341"/>
                  <a:pt x="7483906" y="2829153"/>
                </a:cubicBezTo>
                <a:lnTo>
                  <a:pt x="7520851" y="2829153"/>
                </a:lnTo>
                <a:lnTo>
                  <a:pt x="7521244" y="2827858"/>
                </a:lnTo>
                <a:cubicBezTo>
                  <a:pt x="7522158" y="2823439"/>
                  <a:pt x="7523530" y="2813304"/>
                  <a:pt x="7525359" y="2797454"/>
                </a:cubicBezTo>
                <a:cubicBezTo>
                  <a:pt x="7527797" y="2776321"/>
                  <a:pt x="7530235" y="2750718"/>
                  <a:pt x="7532674" y="2720645"/>
                </a:cubicBezTo>
                <a:cubicBezTo>
                  <a:pt x="7534299" y="2705202"/>
                  <a:pt x="7535519" y="2689149"/>
                  <a:pt x="7536331" y="2672486"/>
                </a:cubicBezTo>
                <a:cubicBezTo>
                  <a:pt x="7537144" y="2655824"/>
                  <a:pt x="7537957" y="2638146"/>
                  <a:pt x="7538769" y="2619451"/>
                </a:cubicBezTo>
                <a:cubicBezTo>
                  <a:pt x="7539583" y="2600757"/>
                  <a:pt x="7540192" y="2583078"/>
                  <a:pt x="7540599" y="2566416"/>
                </a:cubicBezTo>
                <a:cubicBezTo>
                  <a:pt x="7541005" y="2549754"/>
                  <a:pt x="7541209" y="2533294"/>
                  <a:pt x="7541209" y="2517038"/>
                </a:cubicBezTo>
                <a:cubicBezTo>
                  <a:pt x="7541209" y="2500782"/>
                  <a:pt x="7541209" y="2485746"/>
                  <a:pt x="7541209" y="2471928"/>
                </a:cubicBezTo>
                <a:cubicBezTo>
                  <a:pt x="7541209" y="2458110"/>
                  <a:pt x="7540801" y="2445512"/>
                  <a:pt x="7539989" y="2434133"/>
                </a:cubicBezTo>
                <a:cubicBezTo>
                  <a:pt x="7538363" y="2410561"/>
                  <a:pt x="7535925" y="2396338"/>
                  <a:pt x="7532674" y="2391461"/>
                </a:cubicBezTo>
                <a:cubicBezTo>
                  <a:pt x="7525359" y="2386584"/>
                  <a:pt x="7515199" y="2384146"/>
                  <a:pt x="7502194" y="2384146"/>
                </a:cubicBezTo>
                <a:close/>
                <a:moveTo>
                  <a:pt x="4057879" y="2378050"/>
                </a:moveTo>
                <a:cubicBezTo>
                  <a:pt x="4054627" y="2378050"/>
                  <a:pt x="4050969" y="2378253"/>
                  <a:pt x="4046905" y="2378659"/>
                </a:cubicBezTo>
                <a:cubicBezTo>
                  <a:pt x="4042842" y="2379065"/>
                  <a:pt x="4039590" y="2380488"/>
                  <a:pt x="4037152" y="2382926"/>
                </a:cubicBezTo>
                <a:cubicBezTo>
                  <a:pt x="4036339" y="2383739"/>
                  <a:pt x="4035120" y="2394712"/>
                  <a:pt x="4033494" y="2415845"/>
                </a:cubicBezTo>
                <a:cubicBezTo>
                  <a:pt x="4031869" y="2442667"/>
                  <a:pt x="4030649" y="2469490"/>
                  <a:pt x="4029837" y="2496312"/>
                </a:cubicBezTo>
                <a:cubicBezTo>
                  <a:pt x="4029024" y="2523134"/>
                  <a:pt x="4027805" y="2549957"/>
                  <a:pt x="4026179" y="2576779"/>
                </a:cubicBezTo>
                <a:lnTo>
                  <a:pt x="4035932" y="2575560"/>
                </a:lnTo>
                <a:lnTo>
                  <a:pt x="4095673" y="2575560"/>
                </a:lnTo>
                <a:cubicBezTo>
                  <a:pt x="4098112" y="2534920"/>
                  <a:pt x="4099331" y="2502408"/>
                  <a:pt x="4099331" y="2478024"/>
                </a:cubicBezTo>
                <a:cubicBezTo>
                  <a:pt x="4099331" y="2465832"/>
                  <a:pt x="4099331" y="2455266"/>
                  <a:pt x="4099331" y="2446325"/>
                </a:cubicBezTo>
                <a:cubicBezTo>
                  <a:pt x="4099331" y="2437384"/>
                  <a:pt x="4098925" y="2429662"/>
                  <a:pt x="4098112" y="2423160"/>
                </a:cubicBezTo>
                <a:cubicBezTo>
                  <a:pt x="4096486" y="2410155"/>
                  <a:pt x="4094861" y="2401621"/>
                  <a:pt x="4093235" y="2397557"/>
                </a:cubicBezTo>
                <a:cubicBezTo>
                  <a:pt x="4089171" y="2388616"/>
                  <a:pt x="4084498" y="2383129"/>
                  <a:pt x="4079214" y="2381098"/>
                </a:cubicBezTo>
                <a:cubicBezTo>
                  <a:pt x="4073931" y="2379065"/>
                  <a:pt x="4066819" y="2378050"/>
                  <a:pt x="4057879" y="2378050"/>
                </a:cubicBezTo>
                <a:close/>
                <a:moveTo>
                  <a:pt x="6667499" y="2371953"/>
                </a:moveTo>
                <a:cubicBezTo>
                  <a:pt x="6664248" y="2371953"/>
                  <a:pt x="6661809" y="2372360"/>
                  <a:pt x="6660183" y="2373173"/>
                </a:cubicBezTo>
                <a:cubicBezTo>
                  <a:pt x="6656933" y="2373986"/>
                  <a:pt x="6654495" y="2375205"/>
                  <a:pt x="6652869" y="2376830"/>
                </a:cubicBezTo>
                <a:lnTo>
                  <a:pt x="6650430" y="2381707"/>
                </a:lnTo>
                <a:cubicBezTo>
                  <a:pt x="6650430" y="2385771"/>
                  <a:pt x="6650430" y="2390241"/>
                  <a:pt x="6650430" y="2395118"/>
                </a:cubicBezTo>
                <a:cubicBezTo>
                  <a:pt x="6650430" y="2399995"/>
                  <a:pt x="6650024" y="2405278"/>
                  <a:pt x="6649211" y="2410968"/>
                </a:cubicBezTo>
                <a:cubicBezTo>
                  <a:pt x="6648399" y="2415845"/>
                  <a:pt x="6647992" y="2421128"/>
                  <a:pt x="6647992" y="2426817"/>
                </a:cubicBezTo>
                <a:cubicBezTo>
                  <a:pt x="6647992" y="2432507"/>
                  <a:pt x="6647992" y="2438603"/>
                  <a:pt x="6647992" y="2445106"/>
                </a:cubicBezTo>
                <a:cubicBezTo>
                  <a:pt x="6647992" y="2451608"/>
                  <a:pt x="6647992" y="2458517"/>
                  <a:pt x="6647992" y="2465832"/>
                </a:cubicBezTo>
                <a:cubicBezTo>
                  <a:pt x="6647992" y="2473147"/>
                  <a:pt x="6647585" y="2480869"/>
                  <a:pt x="6646773" y="2488997"/>
                </a:cubicBezTo>
                <a:cubicBezTo>
                  <a:pt x="6663029" y="2491435"/>
                  <a:pt x="6672783" y="2494280"/>
                  <a:pt x="6676033" y="2497531"/>
                </a:cubicBezTo>
                <a:cubicBezTo>
                  <a:pt x="6680097" y="2500782"/>
                  <a:pt x="6682536" y="2511755"/>
                  <a:pt x="6683349" y="2530450"/>
                </a:cubicBezTo>
                <a:cubicBezTo>
                  <a:pt x="6684161" y="2539390"/>
                  <a:pt x="6684567" y="2548534"/>
                  <a:pt x="6684567" y="2557882"/>
                </a:cubicBezTo>
                <a:cubicBezTo>
                  <a:pt x="6684567" y="2567229"/>
                  <a:pt x="6684567" y="2576779"/>
                  <a:pt x="6684567" y="2586533"/>
                </a:cubicBezTo>
                <a:cubicBezTo>
                  <a:pt x="6684567" y="2606040"/>
                  <a:pt x="6683349" y="2624328"/>
                  <a:pt x="6680911" y="2641397"/>
                </a:cubicBezTo>
                <a:cubicBezTo>
                  <a:pt x="6678472" y="2657653"/>
                  <a:pt x="6676033" y="2666594"/>
                  <a:pt x="6673595" y="2668219"/>
                </a:cubicBezTo>
                <a:cubicBezTo>
                  <a:pt x="6671969" y="2669845"/>
                  <a:pt x="6660997" y="2671877"/>
                  <a:pt x="6640677" y="2674315"/>
                </a:cubicBezTo>
                <a:lnTo>
                  <a:pt x="6640677" y="2736494"/>
                </a:lnTo>
                <a:lnTo>
                  <a:pt x="6640677" y="2788920"/>
                </a:lnTo>
                <a:lnTo>
                  <a:pt x="6640677" y="2829153"/>
                </a:lnTo>
                <a:cubicBezTo>
                  <a:pt x="6640677" y="2838907"/>
                  <a:pt x="6641489" y="2846222"/>
                  <a:pt x="6643115" y="2851099"/>
                </a:cubicBezTo>
                <a:cubicBezTo>
                  <a:pt x="6645553" y="2851912"/>
                  <a:pt x="6650430" y="2853131"/>
                  <a:pt x="6657745" y="2854757"/>
                </a:cubicBezTo>
                <a:cubicBezTo>
                  <a:pt x="6665061" y="2856382"/>
                  <a:pt x="6669531" y="2856382"/>
                  <a:pt x="6671157" y="2854757"/>
                </a:cubicBezTo>
                <a:cubicBezTo>
                  <a:pt x="6675221" y="2845003"/>
                  <a:pt x="6680503" y="2827528"/>
                  <a:pt x="6687007" y="2802331"/>
                </a:cubicBezTo>
                <a:cubicBezTo>
                  <a:pt x="6690257" y="2790139"/>
                  <a:pt x="6693102" y="2777134"/>
                  <a:pt x="6695541" y="2763317"/>
                </a:cubicBezTo>
                <a:cubicBezTo>
                  <a:pt x="6697979" y="2749499"/>
                  <a:pt x="6700417" y="2734869"/>
                  <a:pt x="6702856" y="2719425"/>
                </a:cubicBezTo>
                <a:cubicBezTo>
                  <a:pt x="6705295" y="2703982"/>
                  <a:pt x="6707529" y="2688133"/>
                  <a:pt x="6709561" y="2671877"/>
                </a:cubicBezTo>
                <a:cubicBezTo>
                  <a:pt x="6711593" y="2655621"/>
                  <a:pt x="6713423" y="2638958"/>
                  <a:pt x="6715048" y="2621890"/>
                </a:cubicBezTo>
                <a:cubicBezTo>
                  <a:pt x="6716674" y="2604821"/>
                  <a:pt x="6717893" y="2588158"/>
                  <a:pt x="6718705" y="2571902"/>
                </a:cubicBezTo>
                <a:cubicBezTo>
                  <a:pt x="6719518" y="2555646"/>
                  <a:pt x="6719925" y="2539390"/>
                  <a:pt x="6719925" y="2523134"/>
                </a:cubicBezTo>
                <a:cubicBezTo>
                  <a:pt x="6719925" y="2484933"/>
                  <a:pt x="6716674" y="2450795"/>
                  <a:pt x="6710171" y="2420722"/>
                </a:cubicBezTo>
                <a:cubicBezTo>
                  <a:pt x="6704481" y="2392274"/>
                  <a:pt x="6693509" y="2376424"/>
                  <a:pt x="6677253" y="2373173"/>
                </a:cubicBezTo>
                <a:cubicBezTo>
                  <a:pt x="6674814" y="2372360"/>
                  <a:pt x="6671563" y="2371953"/>
                  <a:pt x="6667499" y="2371953"/>
                </a:cubicBezTo>
                <a:close/>
                <a:moveTo>
                  <a:pt x="8038414" y="2226869"/>
                </a:moveTo>
                <a:lnTo>
                  <a:pt x="8034994" y="2230377"/>
                </a:lnTo>
                <a:lnTo>
                  <a:pt x="8034756" y="2230526"/>
                </a:lnTo>
                <a:close/>
                <a:moveTo>
                  <a:pt x="6366357" y="2223211"/>
                </a:moveTo>
                <a:lnTo>
                  <a:pt x="6366239" y="2225729"/>
                </a:lnTo>
                <a:lnTo>
                  <a:pt x="6360261" y="2228088"/>
                </a:lnTo>
                <a:close/>
                <a:moveTo>
                  <a:pt x="6719925" y="2150059"/>
                </a:moveTo>
                <a:cubicBezTo>
                  <a:pt x="6771943" y="2150059"/>
                  <a:pt x="6819493" y="2155342"/>
                  <a:pt x="6862571" y="2165909"/>
                </a:cubicBezTo>
                <a:cubicBezTo>
                  <a:pt x="6907275" y="2176475"/>
                  <a:pt x="6946696" y="2194763"/>
                  <a:pt x="6980833" y="2220773"/>
                </a:cubicBezTo>
                <a:cubicBezTo>
                  <a:pt x="7014971" y="2245969"/>
                  <a:pt x="7041793" y="2280107"/>
                  <a:pt x="7061301" y="2323185"/>
                </a:cubicBezTo>
                <a:cubicBezTo>
                  <a:pt x="7080808" y="2365451"/>
                  <a:pt x="7090561" y="2419096"/>
                  <a:pt x="7090561" y="2484120"/>
                </a:cubicBezTo>
                <a:cubicBezTo>
                  <a:pt x="7090561" y="2548331"/>
                  <a:pt x="7083246" y="2606040"/>
                  <a:pt x="7068615" y="2657246"/>
                </a:cubicBezTo>
                <a:cubicBezTo>
                  <a:pt x="7053985" y="2708453"/>
                  <a:pt x="7035697" y="2753563"/>
                  <a:pt x="7013751" y="2792577"/>
                </a:cubicBezTo>
                <a:cubicBezTo>
                  <a:pt x="6991807" y="2831592"/>
                  <a:pt x="6967423" y="2865730"/>
                  <a:pt x="6940599" y="2894990"/>
                </a:cubicBezTo>
                <a:cubicBezTo>
                  <a:pt x="6913777" y="2924251"/>
                  <a:pt x="6888987" y="2947822"/>
                  <a:pt x="6866229" y="2965704"/>
                </a:cubicBezTo>
                <a:cubicBezTo>
                  <a:pt x="6842657" y="2984398"/>
                  <a:pt x="6822744" y="2997810"/>
                  <a:pt x="6806488" y="3005938"/>
                </a:cubicBezTo>
                <a:cubicBezTo>
                  <a:pt x="6788607" y="3014878"/>
                  <a:pt x="6778446" y="3019755"/>
                  <a:pt x="6776008" y="3020568"/>
                </a:cubicBezTo>
                <a:cubicBezTo>
                  <a:pt x="6752436" y="3021381"/>
                  <a:pt x="6729069" y="3021787"/>
                  <a:pt x="6705903" y="3021787"/>
                </a:cubicBezTo>
                <a:cubicBezTo>
                  <a:pt x="6682739" y="3021787"/>
                  <a:pt x="6659777" y="3020974"/>
                  <a:pt x="6637019" y="3019349"/>
                </a:cubicBezTo>
                <a:cubicBezTo>
                  <a:pt x="6597192" y="3017723"/>
                  <a:pt x="6556145" y="3014066"/>
                  <a:pt x="6513880" y="3008376"/>
                </a:cubicBezTo>
                <a:cubicBezTo>
                  <a:pt x="6471615" y="3001874"/>
                  <a:pt x="6433819" y="2992120"/>
                  <a:pt x="6400495" y="2979115"/>
                </a:cubicBezTo>
                <a:cubicBezTo>
                  <a:pt x="6392367" y="2931160"/>
                  <a:pt x="6385051" y="2881173"/>
                  <a:pt x="6378549" y="2829153"/>
                </a:cubicBezTo>
                <a:cubicBezTo>
                  <a:pt x="6372859" y="2776321"/>
                  <a:pt x="6367983" y="2723896"/>
                  <a:pt x="6363918" y="2671877"/>
                </a:cubicBezTo>
                <a:cubicBezTo>
                  <a:pt x="6345224" y="2670251"/>
                  <a:pt x="6333439" y="2667813"/>
                  <a:pt x="6328561" y="2664562"/>
                </a:cubicBezTo>
                <a:cubicBezTo>
                  <a:pt x="6322059" y="2660497"/>
                  <a:pt x="6317589" y="2649525"/>
                  <a:pt x="6315150" y="2631643"/>
                </a:cubicBezTo>
                <a:cubicBezTo>
                  <a:pt x="6312712" y="2612949"/>
                  <a:pt x="6311493" y="2592629"/>
                  <a:pt x="6311493" y="2570683"/>
                </a:cubicBezTo>
                <a:cubicBezTo>
                  <a:pt x="6311493" y="2548738"/>
                  <a:pt x="6312712" y="2528824"/>
                  <a:pt x="6315150" y="2510942"/>
                </a:cubicBezTo>
                <a:cubicBezTo>
                  <a:pt x="6317589" y="2493061"/>
                  <a:pt x="6320840" y="2482088"/>
                  <a:pt x="6324903" y="2478024"/>
                </a:cubicBezTo>
                <a:cubicBezTo>
                  <a:pt x="6328155" y="2476398"/>
                  <a:pt x="6340347" y="2475179"/>
                  <a:pt x="6361480" y="2474366"/>
                </a:cubicBezTo>
                <a:cubicBezTo>
                  <a:pt x="6360667" y="2456485"/>
                  <a:pt x="6360261" y="2439416"/>
                  <a:pt x="6360261" y="2423160"/>
                </a:cubicBezTo>
                <a:cubicBezTo>
                  <a:pt x="6360261" y="2406904"/>
                  <a:pt x="6360261" y="2391054"/>
                  <a:pt x="6360261" y="2375611"/>
                </a:cubicBezTo>
                <a:cubicBezTo>
                  <a:pt x="6360261" y="2360168"/>
                  <a:pt x="6360463" y="2345741"/>
                  <a:pt x="6360870" y="2332330"/>
                </a:cubicBezTo>
                <a:cubicBezTo>
                  <a:pt x="6361277" y="2318918"/>
                  <a:pt x="6361886" y="2306523"/>
                  <a:pt x="6362699" y="2295144"/>
                </a:cubicBezTo>
                <a:cubicBezTo>
                  <a:pt x="6363511" y="2280920"/>
                  <a:pt x="6364223" y="2267814"/>
                  <a:pt x="6364833" y="2255825"/>
                </a:cubicBezTo>
                <a:lnTo>
                  <a:pt x="6366239" y="2225729"/>
                </a:lnTo>
                <a:lnTo>
                  <a:pt x="6412991" y="2207285"/>
                </a:lnTo>
                <a:cubicBezTo>
                  <a:pt x="6464807" y="2188235"/>
                  <a:pt x="6513880" y="2174443"/>
                  <a:pt x="6560209" y="2165909"/>
                </a:cubicBezTo>
                <a:cubicBezTo>
                  <a:pt x="6591096" y="2160219"/>
                  <a:pt x="6619747" y="2156155"/>
                  <a:pt x="6646163" y="2153717"/>
                </a:cubicBezTo>
                <a:cubicBezTo>
                  <a:pt x="6672579" y="2151278"/>
                  <a:pt x="6697167" y="2150059"/>
                  <a:pt x="6719925" y="2150059"/>
                </a:cubicBezTo>
                <a:close/>
                <a:moveTo>
                  <a:pt x="5905957" y="2150059"/>
                </a:moveTo>
                <a:cubicBezTo>
                  <a:pt x="5940094" y="2150059"/>
                  <a:pt x="5960820" y="2153717"/>
                  <a:pt x="5968135" y="2161032"/>
                </a:cubicBezTo>
                <a:cubicBezTo>
                  <a:pt x="5975451" y="2169973"/>
                  <a:pt x="5981547" y="2193544"/>
                  <a:pt x="5986423" y="2231746"/>
                </a:cubicBezTo>
                <a:cubicBezTo>
                  <a:pt x="5996990" y="2313026"/>
                  <a:pt x="6003493" y="2394305"/>
                  <a:pt x="6005931" y="2475585"/>
                </a:cubicBezTo>
                <a:cubicBezTo>
                  <a:pt x="6008369" y="2556866"/>
                  <a:pt x="6009589" y="2638146"/>
                  <a:pt x="6009589" y="2719425"/>
                </a:cubicBezTo>
                <a:lnTo>
                  <a:pt x="6009589" y="2808427"/>
                </a:lnTo>
                <a:cubicBezTo>
                  <a:pt x="6009589" y="2812491"/>
                  <a:pt x="6009385" y="2822651"/>
                  <a:pt x="6008979" y="2838907"/>
                </a:cubicBezTo>
                <a:cubicBezTo>
                  <a:pt x="6008573" y="2855163"/>
                  <a:pt x="6007963" y="2872232"/>
                  <a:pt x="6007149" y="2890114"/>
                </a:cubicBezTo>
                <a:cubicBezTo>
                  <a:pt x="6006337" y="2907995"/>
                  <a:pt x="6005321" y="2924454"/>
                  <a:pt x="6004101" y="2939491"/>
                </a:cubicBezTo>
                <a:cubicBezTo>
                  <a:pt x="6002883" y="2954528"/>
                  <a:pt x="6001461" y="2962859"/>
                  <a:pt x="5999835" y="2964485"/>
                </a:cubicBezTo>
                <a:cubicBezTo>
                  <a:pt x="5990893" y="2973425"/>
                  <a:pt x="5977279" y="2982366"/>
                  <a:pt x="5958991" y="2991307"/>
                </a:cubicBezTo>
                <a:cubicBezTo>
                  <a:pt x="5940703" y="3000248"/>
                  <a:pt x="5920993" y="3008173"/>
                  <a:pt x="5899861" y="3015082"/>
                </a:cubicBezTo>
                <a:cubicBezTo>
                  <a:pt x="5878727" y="3021990"/>
                  <a:pt x="5857798" y="3027680"/>
                  <a:pt x="5837071" y="3032150"/>
                </a:cubicBezTo>
                <a:cubicBezTo>
                  <a:pt x="5816345" y="3036621"/>
                  <a:pt x="5798667" y="3038856"/>
                  <a:pt x="5784037" y="3038856"/>
                </a:cubicBezTo>
                <a:cubicBezTo>
                  <a:pt x="5770219" y="3038856"/>
                  <a:pt x="5754369" y="3031744"/>
                  <a:pt x="5736487" y="3017520"/>
                </a:cubicBezTo>
                <a:cubicBezTo>
                  <a:pt x="5718605" y="3003296"/>
                  <a:pt x="5700724" y="2986634"/>
                  <a:pt x="5682843" y="2967533"/>
                </a:cubicBezTo>
                <a:cubicBezTo>
                  <a:pt x="5664961" y="2948432"/>
                  <a:pt x="5648502" y="2928721"/>
                  <a:pt x="5633465" y="2908401"/>
                </a:cubicBezTo>
                <a:cubicBezTo>
                  <a:pt x="5618429" y="2888081"/>
                  <a:pt x="5606439" y="2871825"/>
                  <a:pt x="5597499" y="2859633"/>
                </a:cubicBezTo>
                <a:cubicBezTo>
                  <a:pt x="5577991" y="2832811"/>
                  <a:pt x="5562142" y="2812085"/>
                  <a:pt x="5549949" y="2797454"/>
                </a:cubicBezTo>
                <a:cubicBezTo>
                  <a:pt x="5551576" y="2810459"/>
                  <a:pt x="5552795" y="2827528"/>
                  <a:pt x="5553607" y="2848661"/>
                </a:cubicBezTo>
                <a:lnTo>
                  <a:pt x="5557265" y="2910840"/>
                </a:lnTo>
                <a:cubicBezTo>
                  <a:pt x="5558079" y="2921406"/>
                  <a:pt x="5558485" y="2931363"/>
                  <a:pt x="5558485" y="2940710"/>
                </a:cubicBezTo>
                <a:cubicBezTo>
                  <a:pt x="5558485" y="2950058"/>
                  <a:pt x="5558485" y="2959202"/>
                  <a:pt x="5558485" y="2968142"/>
                </a:cubicBezTo>
                <a:cubicBezTo>
                  <a:pt x="5558485" y="2985211"/>
                  <a:pt x="5557265" y="2996184"/>
                  <a:pt x="5554827" y="3001061"/>
                </a:cubicBezTo>
                <a:cubicBezTo>
                  <a:pt x="5549137" y="3005125"/>
                  <a:pt x="5540196" y="3008376"/>
                  <a:pt x="5528005" y="3010814"/>
                </a:cubicBezTo>
                <a:cubicBezTo>
                  <a:pt x="5515813" y="3013253"/>
                  <a:pt x="5502605" y="3015082"/>
                  <a:pt x="5488380" y="3016301"/>
                </a:cubicBezTo>
                <a:cubicBezTo>
                  <a:pt x="5474156" y="3017520"/>
                  <a:pt x="5460543" y="3018130"/>
                  <a:pt x="5447537" y="3018130"/>
                </a:cubicBezTo>
                <a:cubicBezTo>
                  <a:pt x="5434533" y="3018130"/>
                  <a:pt x="5424373" y="3018130"/>
                  <a:pt x="5417057" y="3018130"/>
                </a:cubicBezTo>
                <a:cubicBezTo>
                  <a:pt x="5412180" y="3018130"/>
                  <a:pt x="5403849" y="3017926"/>
                  <a:pt x="5392063" y="3017520"/>
                </a:cubicBezTo>
                <a:cubicBezTo>
                  <a:pt x="5380278" y="3017113"/>
                  <a:pt x="5367679" y="3016504"/>
                  <a:pt x="5354269" y="3015691"/>
                </a:cubicBezTo>
                <a:cubicBezTo>
                  <a:pt x="5340857" y="3014878"/>
                  <a:pt x="5328462" y="3013659"/>
                  <a:pt x="5317083" y="3012033"/>
                </a:cubicBezTo>
                <a:cubicBezTo>
                  <a:pt x="5305703" y="3010408"/>
                  <a:pt x="5298389" y="3007969"/>
                  <a:pt x="5295137" y="3004718"/>
                </a:cubicBezTo>
                <a:cubicBezTo>
                  <a:pt x="5291073" y="2969768"/>
                  <a:pt x="5288025" y="2935224"/>
                  <a:pt x="5285993" y="2901086"/>
                </a:cubicBezTo>
                <a:cubicBezTo>
                  <a:pt x="5283961" y="2866949"/>
                  <a:pt x="5282133" y="2832405"/>
                  <a:pt x="5280507" y="2797454"/>
                </a:cubicBezTo>
                <a:cubicBezTo>
                  <a:pt x="5278881" y="2758440"/>
                  <a:pt x="5277663" y="2719832"/>
                  <a:pt x="5276849" y="2681630"/>
                </a:cubicBezTo>
                <a:cubicBezTo>
                  <a:pt x="5276036" y="2643429"/>
                  <a:pt x="5275630" y="2604821"/>
                  <a:pt x="5275630" y="2565806"/>
                </a:cubicBezTo>
                <a:lnTo>
                  <a:pt x="5275630" y="2441448"/>
                </a:lnTo>
                <a:cubicBezTo>
                  <a:pt x="5275630" y="2421941"/>
                  <a:pt x="5275833" y="2403450"/>
                  <a:pt x="5276239" y="2385974"/>
                </a:cubicBezTo>
                <a:cubicBezTo>
                  <a:pt x="5276646" y="2368499"/>
                  <a:pt x="5277255" y="2352040"/>
                  <a:pt x="5278069" y="2336597"/>
                </a:cubicBezTo>
                <a:cubicBezTo>
                  <a:pt x="5278881" y="2318715"/>
                  <a:pt x="5279491" y="2301850"/>
                  <a:pt x="5279897" y="2286000"/>
                </a:cubicBezTo>
                <a:cubicBezTo>
                  <a:pt x="5280303" y="2270150"/>
                  <a:pt x="5280507" y="2255317"/>
                  <a:pt x="5280507" y="2241499"/>
                </a:cubicBezTo>
                <a:lnTo>
                  <a:pt x="5281726" y="2240280"/>
                </a:lnTo>
                <a:cubicBezTo>
                  <a:pt x="5293105" y="2232152"/>
                  <a:pt x="5307533" y="2223414"/>
                  <a:pt x="5325007" y="2214067"/>
                </a:cubicBezTo>
                <a:cubicBezTo>
                  <a:pt x="5342483" y="2204720"/>
                  <a:pt x="5361381" y="2196186"/>
                  <a:pt x="5381701" y="2188464"/>
                </a:cubicBezTo>
                <a:cubicBezTo>
                  <a:pt x="5402021" y="2180742"/>
                  <a:pt x="5421935" y="2174240"/>
                  <a:pt x="5441441" y="2168957"/>
                </a:cubicBezTo>
                <a:cubicBezTo>
                  <a:pt x="5460948" y="2163674"/>
                  <a:pt x="5478017" y="2161032"/>
                  <a:pt x="5492647" y="2161032"/>
                </a:cubicBezTo>
                <a:cubicBezTo>
                  <a:pt x="5496711" y="2161032"/>
                  <a:pt x="5502807" y="2161845"/>
                  <a:pt x="5510936" y="2163470"/>
                </a:cubicBezTo>
                <a:cubicBezTo>
                  <a:pt x="5516625" y="2165096"/>
                  <a:pt x="5522924" y="2170989"/>
                  <a:pt x="5529833" y="2181149"/>
                </a:cubicBezTo>
                <a:cubicBezTo>
                  <a:pt x="5536743" y="2191309"/>
                  <a:pt x="5543651" y="2202485"/>
                  <a:pt x="5550559" y="2214677"/>
                </a:cubicBezTo>
                <a:cubicBezTo>
                  <a:pt x="5557469" y="2226869"/>
                  <a:pt x="5563565" y="2238857"/>
                  <a:pt x="5568847" y="2250643"/>
                </a:cubicBezTo>
                <a:cubicBezTo>
                  <a:pt x="5574131" y="2262429"/>
                  <a:pt x="5577991" y="2270760"/>
                  <a:pt x="5580430" y="2275637"/>
                </a:cubicBezTo>
                <a:cubicBezTo>
                  <a:pt x="5586933" y="2291080"/>
                  <a:pt x="5593841" y="2306929"/>
                  <a:pt x="5601157" y="2323185"/>
                </a:cubicBezTo>
                <a:cubicBezTo>
                  <a:pt x="5608471" y="2339441"/>
                  <a:pt x="5615787" y="2356510"/>
                  <a:pt x="5623102" y="2374392"/>
                </a:cubicBezTo>
                <a:cubicBezTo>
                  <a:pt x="5630417" y="2392274"/>
                  <a:pt x="5637732" y="2409546"/>
                  <a:pt x="5645047" y="2426208"/>
                </a:cubicBezTo>
                <a:cubicBezTo>
                  <a:pt x="5652363" y="2442870"/>
                  <a:pt x="5659271" y="2459329"/>
                  <a:pt x="5665774" y="2475585"/>
                </a:cubicBezTo>
                <a:cubicBezTo>
                  <a:pt x="5672277" y="2491842"/>
                  <a:pt x="5678575" y="2506878"/>
                  <a:pt x="5684671" y="2520696"/>
                </a:cubicBezTo>
                <a:cubicBezTo>
                  <a:pt x="5690768" y="2534514"/>
                  <a:pt x="5696661" y="2547112"/>
                  <a:pt x="5702349" y="2558491"/>
                </a:cubicBezTo>
                <a:cubicBezTo>
                  <a:pt x="5713729" y="2582875"/>
                  <a:pt x="5722263" y="2598318"/>
                  <a:pt x="5727953" y="2604821"/>
                </a:cubicBezTo>
                <a:cubicBezTo>
                  <a:pt x="5727140" y="2595880"/>
                  <a:pt x="5726328" y="2585314"/>
                  <a:pt x="5725515" y="2573122"/>
                </a:cubicBezTo>
                <a:cubicBezTo>
                  <a:pt x="5724702" y="2560930"/>
                  <a:pt x="5723483" y="2547518"/>
                  <a:pt x="5721857" y="2532888"/>
                </a:cubicBezTo>
                <a:cubicBezTo>
                  <a:pt x="5720232" y="2518258"/>
                  <a:pt x="5719013" y="2503017"/>
                  <a:pt x="5718199" y="2487168"/>
                </a:cubicBezTo>
                <a:cubicBezTo>
                  <a:pt x="5717387" y="2471318"/>
                  <a:pt x="5716167" y="2455266"/>
                  <a:pt x="5714542" y="2439009"/>
                </a:cubicBezTo>
                <a:lnTo>
                  <a:pt x="5707227" y="2340254"/>
                </a:lnTo>
                <a:cubicBezTo>
                  <a:pt x="5704789" y="2306929"/>
                  <a:pt x="5703569" y="2278888"/>
                  <a:pt x="5703569" y="2256130"/>
                </a:cubicBezTo>
                <a:cubicBezTo>
                  <a:pt x="5703569" y="2228494"/>
                  <a:pt x="5705601" y="2209394"/>
                  <a:pt x="5709665" y="2198827"/>
                </a:cubicBezTo>
                <a:cubicBezTo>
                  <a:pt x="5738113" y="2183384"/>
                  <a:pt x="5769813" y="2171395"/>
                  <a:pt x="5804763" y="2162861"/>
                </a:cubicBezTo>
                <a:cubicBezTo>
                  <a:pt x="5839713" y="2154326"/>
                  <a:pt x="5873444" y="2150059"/>
                  <a:pt x="5905957" y="2150059"/>
                </a:cubicBezTo>
                <a:close/>
                <a:moveTo>
                  <a:pt x="3277057" y="2150059"/>
                </a:moveTo>
                <a:cubicBezTo>
                  <a:pt x="3311194" y="2150059"/>
                  <a:pt x="3331921" y="2153717"/>
                  <a:pt x="3339236" y="2161032"/>
                </a:cubicBezTo>
                <a:cubicBezTo>
                  <a:pt x="3346551" y="2169973"/>
                  <a:pt x="3352647" y="2193544"/>
                  <a:pt x="3357524" y="2231746"/>
                </a:cubicBezTo>
                <a:cubicBezTo>
                  <a:pt x="3368090" y="2313026"/>
                  <a:pt x="3374593" y="2394305"/>
                  <a:pt x="3377031" y="2475585"/>
                </a:cubicBezTo>
                <a:cubicBezTo>
                  <a:pt x="3379470" y="2556866"/>
                  <a:pt x="3380689" y="2638146"/>
                  <a:pt x="3380689" y="2719425"/>
                </a:cubicBezTo>
                <a:lnTo>
                  <a:pt x="3380689" y="2808427"/>
                </a:lnTo>
                <a:cubicBezTo>
                  <a:pt x="3380689" y="2812491"/>
                  <a:pt x="3380485" y="2822651"/>
                  <a:pt x="3380079" y="2838907"/>
                </a:cubicBezTo>
                <a:cubicBezTo>
                  <a:pt x="3379673" y="2855163"/>
                  <a:pt x="3379063" y="2872232"/>
                  <a:pt x="3378250" y="2890114"/>
                </a:cubicBezTo>
                <a:cubicBezTo>
                  <a:pt x="3377438" y="2907995"/>
                  <a:pt x="3376421" y="2924454"/>
                  <a:pt x="3375202" y="2939491"/>
                </a:cubicBezTo>
                <a:cubicBezTo>
                  <a:pt x="3373983" y="2954528"/>
                  <a:pt x="3372561" y="2962859"/>
                  <a:pt x="3370935" y="2964485"/>
                </a:cubicBezTo>
                <a:cubicBezTo>
                  <a:pt x="3361994" y="2973425"/>
                  <a:pt x="3348380" y="2982366"/>
                  <a:pt x="3330092" y="2991307"/>
                </a:cubicBezTo>
                <a:cubicBezTo>
                  <a:pt x="3311804" y="3000248"/>
                  <a:pt x="3292093" y="3008173"/>
                  <a:pt x="3270961" y="3015082"/>
                </a:cubicBezTo>
                <a:cubicBezTo>
                  <a:pt x="3249828" y="3021990"/>
                  <a:pt x="3228898" y="3027680"/>
                  <a:pt x="3208172" y="3032150"/>
                </a:cubicBezTo>
                <a:cubicBezTo>
                  <a:pt x="3187445" y="3036621"/>
                  <a:pt x="3169767" y="3038856"/>
                  <a:pt x="3155137" y="3038856"/>
                </a:cubicBezTo>
                <a:cubicBezTo>
                  <a:pt x="3141319" y="3038856"/>
                  <a:pt x="3125470" y="3031744"/>
                  <a:pt x="3107588" y="3017520"/>
                </a:cubicBezTo>
                <a:cubicBezTo>
                  <a:pt x="3089706" y="3003296"/>
                  <a:pt x="3071825" y="2986634"/>
                  <a:pt x="3053943" y="2967533"/>
                </a:cubicBezTo>
                <a:cubicBezTo>
                  <a:pt x="3036062" y="2948432"/>
                  <a:pt x="3019602" y="2928721"/>
                  <a:pt x="3004566" y="2908401"/>
                </a:cubicBezTo>
                <a:cubicBezTo>
                  <a:pt x="2989529" y="2888081"/>
                  <a:pt x="2977540" y="2871825"/>
                  <a:pt x="2968599" y="2859633"/>
                </a:cubicBezTo>
                <a:cubicBezTo>
                  <a:pt x="2949092" y="2832811"/>
                  <a:pt x="2933242" y="2812085"/>
                  <a:pt x="2921050" y="2797454"/>
                </a:cubicBezTo>
                <a:cubicBezTo>
                  <a:pt x="2922676" y="2810459"/>
                  <a:pt x="2923895" y="2827528"/>
                  <a:pt x="2924708" y="2848661"/>
                </a:cubicBezTo>
                <a:lnTo>
                  <a:pt x="2928366" y="2910840"/>
                </a:lnTo>
                <a:cubicBezTo>
                  <a:pt x="2929178" y="2921406"/>
                  <a:pt x="2929585" y="2931363"/>
                  <a:pt x="2929585" y="2940710"/>
                </a:cubicBezTo>
                <a:cubicBezTo>
                  <a:pt x="2929585" y="2950058"/>
                  <a:pt x="2929585" y="2959202"/>
                  <a:pt x="2929585" y="2968142"/>
                </a:cubicBezTo>
                <a:cubicBezTo>
                  <a:pt x="2929585" y="2985211"/>
                  <a:pt x="2928366" y="2996184"/>
                  <a:pt x="2925927" y="3001061"/>
                </a:cubicBezTo>
                <a:cubicBezTo>
                  <a:pt x="2920237" y="3005125"/>
                  <a:pt x="2911297" y="3008376"/>
                  <a:pt x="2899105" y="3010814"/>
                </a:cubicBezTo>
                <a:cubicBezTo>
                  <a:pt x="2886913" y="3013253"/>
                  <a:pt x="2873705" y="3015082"/>
                  <a:pt x="2859481" y="3016301"/>
                </a:cubicBezTo>
                <a:cubicBezTo>
                  <a:pt x="2845257" y="3017520"/>
                  <a:pt x="2831642" y="3018130"/>
                  <a:pt x="2818637" y="3018130"/>
                </a:cubicBezTo>
                <a:cubicBezTo>
                  <a:pt x="2805633" y="3018130"/>
                  <a:pt x="2795473" y="3018130"/>
                  <a:pt x="2788157" y="3018130"/>
                </a:cubicBezTo>
                <a:cubicBezTo>
                  <a:pt x="2783281" y="3018130"/>
                  <a:pt x="2774949" y="3017926"/>
                  <a:pt x="2763164" y="3017520"/>
                </a:cubicBezTo>
                <a:cubicBezTo>
                  <a:pt x="2751379" y="3017113"/>
                  <a:pt x="2738780" y="3016504"/>
                  <a:pt x="2725369" y="3015691"/>
                </a:cubicBezTo>
                <a:cubicBezTo>
                  <a:pt x="2711958" y="3014878"/>
                  <a:pt x="2699562" y="3013659"/>
                  <a:pt x="2688183" y="3012033"/>
                </a:cubicBezTo>
                <a:cubicBezTo>
                  <a:pt x="2676804" y="3010408"/>
                  <a:pt x="2669489" y="3007969"/>
                  <a:pt x="2666237" y="3004718"/>
                </a:cubicBezTo>
                <a:cubicBezTo>
                  <a:pt x="2662173" y="2969768"/>
                  <a:pt x="2659125" y="2935224"/>
                  <a:pt x="2657094" y="2901086"/>
                </a:cubicBezTo>
                <a:cubicBezTo>
                  <a:pt x="2655062" y="2866949"/>
                  <a:pt x="2653233" y="2832405"/>
                  <a:pt x="2651607" y="2797454"/>
                </a:cubicBezTo>
                <a:cubicBezTo>
                  <a:pt x="2649981" y="2758440"/>
                  <a:pt x="2648762" y="2719832"/>
                  <a:pt x="2647950" y="2681630"/>
                </a:cubicBezTo>
                <a:cubicBezTo>
                  <a:pt x="2647138" y="2643429"/>
                  <a:pt x="2646731" y="2604821"/>
                  <a:pt x="2646731" y="2565806"/>
                </a:cubicBezTo>
                <a:lnTo>
                  <a:pt x="2646731" y="2441448"/>
                </a:lnTo>
                <a:cubicBezTo>
                  <a:pt x="2646731" y="2421941"/>
                  <a:pt x="2646933" y="2403450"/>
                  <a:pt x="2647340" y="2385974"/>
                </a:cubicBezTo>
                <a:cubicBezTo>
                  <a:pt x="2647746" y="2368499"/>
                  <a:pt x="2648356" y="2352040"/>
                  <a:pt x="2649169" y="2336597"/>
                </a:cubicBezTo>
                <a:cubicBezTo>
                  <a:pt x="2649981" y="2318715"/>
                  <a:pt x="2650592" y="2301850"/>
                  <a:pt x="2650998" y="2286000"/>
                </a:cubicBezTo>
                <a:cubicBezTo>
                  <a:pt x="2651405" y="2270150"/>
                  <a:pt x="2651607" y="2255317"/>
                  <a:pt x="2651607" y="2241499"/>
                </a:cubicBezTo>
                <a:lnTo>
                  <a:pt x="2652826" y="2240280"/>
                </a:lnTo>
                <a:cubicBezTo>
                  <a:pt x="2664206" y="2232152"/>
                  <a:pt x="2678633" y="2223414"/>
                  <a:pt x="2696108" y="2214067"/>
                </a:cubicBezTo>
                <a:cubicBezTo>
                  <a:pt x="2713583" y="2204720"/>
                  <a:pt x="2732481" y="2196186"/>
                  <a:pt x="2752801" y="2188464"/>
                </a:cubicBezTo>
                <a:cubicBezTo>
                  <a:pt x="2773120" y="2180742"/>
                  <a:pt x="2793034" y="2174240"/>
                  <a:pt x="2812542" y="2168957"/>
                </a:cubicBezTo>
                <a:cubicBezTo>
                  <a:pt x="2832049" y="2163674"/>
                  <a:pt x="2849118" y="2161032"/>
                  <a:pt x="2863748" y="2161032"/>
                </a:cubicBezTo>
                <a:cubicBezTo>
                  <a:pt x="2867812" y="2161032"/>
                  <a:pt x="2873908" y="2161845"/>
                  <a:pt x="2882036" y="2163470"/>
                </a:cubicBezTo>
                <a:cubicBezTo>
                  <a:pt x="2887725" y="2165096"/>
                  <a:pt x="2894025" y="2170989"/>
                  <a:pt x="2900934" y="2181149"/>
                </a:cubicBezTo>
                <a:cubicBezTo>
                  <a:pt x="2907842" y="2191309"/>
                  <a:pt x="2914751" y="2202485"/>
                  <a:pt x="2921660" y="2214677"/>
                </a:cubicBezTo>
                <a:cubicBezTo>
                  <a:pt x="2928569" y="2226869"/>
                  <a:pt x="2934664" y="2238857"/>
                  <a:pt x="2939948" y="2250643"/>
                </a:cubicBezTo>
                <a:cubicBezTo>
                  <a:pt x="2945231" y="2262429"/>
                  <a:pt x="2949092" y="2270760"/>
                  <a:pt x="2951530" y="2275637"/>
                </a:cubicBezTo>
                <a:cubicBezTo>
                  <a:pt x="2958033" y="2291080"/>
                  <a:pt x="2964941" y="2306929"/>
                  <a:pt x="2972257" y="2323185"/>
                </a:cubicBezTo>
                <a:cubicBezTo>
                  <a:pt x="2979572" y="2339441"/>
                  <a:pt x="2986887" y="2356510"/>
                  <a:pt x="2994202" y="2374392"/>
                </a:cubicBezTo>
                <a:cubicBezTo>
                  <a:pt x="3001518" y="2392274"/>
                  <a:pt x="3008833" y="2409546"/>
                  <a:pt x="3016148" y="2426208"/>
                </a:cubicBezTo>
                <a:cubicBezTo>
                  <a:pt x="3023463" y="2442870"/>
                  <a:pt x="3030372" y="2459329"/>
                  <a:pt x="3036874" y="2475585"/>
                </a:cubicBezTo>
                <a:cubicBezTo>
                  <a:pt x="3043377" y="2491842"/>
                  <a:pt x="3049676" y="2506878"/>
                  <a:pt x="3055772" y="2520696"/>
                </a:cubicBezTo>
                <a:cubicBezTo>
                  <a:pt x="3061868" y="2534514"/>
                  <a:pt x="3067761" y="2547112"/>
                  <a:pt x="3073450" y="2558491"/>
                </a:cubicBezTo>
                <a:cubicBezTo>
                  <a:pt x="3084830" y="2582875"/>
                  <a:pt x="3093364" y="2598318"/>
                  <a:pt x="3099054" y="2604821"/>
                </a:cubicBezTo>
                <a:cubicBezTo>
                  <a:pt x="3098241" y="2595880"/>
                  <a:pt x="3097428" y="2585314"/>
                  <a:pt x="3096615" y="2573122"/>
                </a:cubicBezTo>
                <a:cubicBezTo>
                  <a:pt x="3095802" y="2560930"/>
                  <a:pt x="3094583" y="2547518"/>
                  <a:pt x="3092958" y="2532888"/>
                </a:cubicBezTo>
                <a:cubicBezTo>
                  <a:pt x="3091332" y="2518258"/>
                  <a:pt x="3090113" y="2503017"/>
                  <a:pt x="3089300" y="2487168"/>
                </a:cubicBezTo>
                <a:cubicBezTo>
                  <a:pt x="3088487" y="2471318"/>
                  <a:pt x="3087268" y="2455266"/>
                  <a:pt x="3085642" y="2439009"/>
                </a:cubicBezTo>
                <a:lnTo>
                  <a:pt x="3078327" y="2340254"/>
                </a:lnTo>
                <a:cubicBezTo>
                  <a:pt x="3075889" y="2306929"/>
                  <a:pt x="3074670" y="2278888"/>
                  <a:pt x="3074670" y="2256130"/>
                </a:cubicBezTo>
                <a:cubicBezTo>
                  <a:pt x="3074670" y="2228494"/>
                  <a:pt x="3076701" y="2209394"/>
                  <a:pt x="3080766" y="2198827"/>
                </a:cubicBezTo>
                <a:cubicBezTo>
                  <a:pt x="3109213" y="2183384"/>
                  <a:pt x="3140913" y="2171395"/>
                  <a:pt x="3175863" y="2162861"/>
                </a:cubicBezTo>
                <a:cubicBezTo>
                  <a:pt x="3210813" y="2154326"/>
                  <a:pt x="3244545" y="2150059"/>
                  <a:pt x="3277057" y="2150059"/>
                </a:cubicBezTo>
                <a:close/>
                <a:moveTo>
                  <a:pt x="2200427" y="2148840"/>
                </a:moveTo>
                <a:cubicBezTo>
                  <a:pt x="2213432" y="2148840"/>
                  <a:pt x="2226233" y="2149043"/>
                  <a:pt x="2238832" y="2149450"/>
                </a:cubicBezTo>
                <a:cubicBezTo>
                  <a:pt x="2251430" y="2149856"/>
                  <a:pt x="2263826" y="2150465"/>
                  <a:pt x="2276017" y="2151278"/>
                </a:cubicBezTo>
                <a:cubicBezTo>
                  <a:pt x="2301215" y="2152904"/>
                  <a:pt x="2323972" y="2155342"/>
                  <a:pt x="2344293" y="2158593"/>
                </a:cubicBezTo>
                <a:cubicBezTo>
                  <a:pt x="2365426" y="2161845"/>
                  <a:pt x="2383714" y="2165502"/>
                  <a:pt x="2399156" y="2169566"/>
                </a:cubicBezTo>
                <a:cubicBezTo>
                  <a:pt x="2415413" y="2172818"/>
                  <a:pt x="2427605" y="2177694"/>
                  <a:pt x="2435733" y="2184197"/>
                </a:cubicBezTo>
                <a:cubicBezTo>
                  <a:pt x="2440610" y="2187448"/>
                  <a:pt x="2446705" y="2200859"/>
                  <a:pt x="2454020" y="2224430"/>
                </a:cubicBezTo>
                <a:cubicBezTo>
                  <a:pt x="2458085" y="2235809"/>
                  <a:pt x="2462148" y="2248814"/>
                  <a:pt x="2466212" y="2263445"/>
                </a:cubicBezTo>
                <a:cubicBezTo>
                  <a:pt x="2470276" y="2278075"/>
                  <a:pt x="2474340" y="2294737"/>
                  <a:pt x="2478404" y="2313432"/>
                </a:cubicBezTo>
                <a:cubicBezTo>
                  <a:pt x="2482468" y="2332126"/>
                  <a:pt x="2486939" y="2351430"/>
                  <a:pt x="2491816" y="2371344"/>
                </a:cubicBezTo>
                <a:cubicBezTo>
                  <a:pt x="2496693" y="2391257"/>
                  <a:pt x="2501569" y="2412594"/>
                  <a:pt x="2506446" y="2435352"/>
                </a:cubicBezTo>
                <a:cubicBezTo>
                  <a:pt x="2511323" y="2458110"/>
                  <a:pt x="2516200" y="2481072"/>
                  <a:pt x="2521077" y="2504237"/>
                </a:cubicBezTo>
                <a:cubicBezTo>
                  <a:pt x="2525953" y="2527401"/>
                  <a:pt x="2530424" y="2550769"/>
                  <a:pt x="2534488" y="2574341"/>
                </a:cubicBezTo>
                <a:cubicBezTo>
                  <a:pt x="2538552" y="2597912"/>
                  <a:pt x="2542616" y="2621280"/>
                  <a:pt x="2546680" y="2644445"/>
                </a:cubicBezTo>
                <a:cubicBezTo>
                  <a:pt x="2550744" y="2667609"/>
                  <a:pt x="2554808" y="2690978"/>
                  <a:pt x="2558872" y="2714549"/>
                </a:cubicBezTo>
                <a:cubicBezTo>
                  <a:pt x="2566187" y="2760878"/>
                  <a:pt x="2572283" y="2802331"/>
                  <a:pt x="2577161" y="2838907"/>
                </a:cubicBezTo>
                <a:cubicBezTo>
                  <a:pt x="2582037" y="2875483"/>
                  <a:pt x="2585694" y="2905963"/>
                  <a:pt x="2588133" y="2930347"/>
                </a:cubicBezTo>
                <a:cubicBezTo>
                  <a:pt x="2590571" y="2954731"/>
                  <a:pt x="2590571" y="2969361"/>
                  <a:pt x="2588133" y="2974238"/>
                </a:cubicBezTo>
                <a:cubicBezTo>
                  <a:pt x="2584068" y="2980741"/>
                  <a:pt x="2575128" y="2986837"/>
                  <a:pt x="2561311" y="2992526"/>
                </a:cubicBezTo>
                <a:cubicBezTo>
                  <a:pt x="2548305" y="2998216"/>
                  <a:pt x="2530830" y="3003499"/>
                  <a:pt x="2508885" y="3008376"/>
                </a:cubicBezTo>
                <a:cubicBezTo>
                  <a:pt x="2487752" y="3013253"/>
                  <a:pt x="2465400" y="3016910"/>
                  <a:pt x="2441829" y="3019349"/>
                </a:cubicBezTo>
                <a:cubicBezTo>
                  <a:pt x="2417445" y="3021787"/>
                  <a:pt x="2395092" y="3023006"/>
                  <a:pt x="2374773" y="3023006"/>
                </a:cubicBezTo>
                <a:cubicBezTo>
                  <a:pt x="2353640" y="3023006"/>
                  <a:pt x="2335758" y="3021787"/>
                  <a:pt x="2321128" y="3019349"/>
                </a:cubicBezTo>
                <a:cubicBezTo>
                  <a:pt x="2306497" y="3016910"/>
                  <a:pt x="2296744" y="3012440"/>
                  <a:pt x="2291867" y="3005938"/>
                </a:cubicBezTo>
                <a:cubicBezTo>
                  <a:pt x="2291055" y="3004312"/>
                  <a:pt x="2290445" y="3000857"/>
                  <a:pt x="2290038" y="2995574"/>
                </a:cubicBezTo>
                <a:cubicBezTo>
                  <a:pt x="2289632" y="2990291"/>
                  <a:pt x="2288616" y="2983179"/>
                  <a:pt x="2286990" y="2974238"/>
                </a:cubicBezTo>
                <a:cubicBezTo>
                  <a:pt x="2285365" y="2965297"/>
                  <a:pt x="2284349" y="2956357"/>
                  <a:pt x="2283942" y="2947416"/>
                </a:cubicBezTo>
                <a:cubicBezTo>
                  <a:pt x="2283536" y="2938475"/>
                  <a:pt x="2282926" y="2929128"/>
                  <a:pt x="2282114" y="2919374"/>
                </a:cubicBezTo>
                <a:cubicBezTo>
                  <a:pt x="2280489" y="2907995"/>
                  <a:pt x="2279065" y="2895803"/>
                  <a:pt x="2277847" y="2882798"/>
                </a:cubicBezTo>
                <a:cubicBezTo>
                  <a:pt x="2276627" y="2869794"/>
                  <a:pt x="2275205" y="2856382"/>
                  <a:pt x="2273579" y="2842565"/>
                </a:cubicBezTo>
                <a:cubicBezTo>
                  <a:pt x="2265451" y="2843378"/>
                  <a:pt x="2255697" y="2844597"/>
                  <a:pt x="2244319" y="2846222"/>
                </a:cubicBezTo>
                <a:cubicBezTo>
                  <a:pt x="2239441" y="2847035"/>
                  <a:pt x="2234159" y="2847441"/>
                  <a:pt x="2228469" y="2847441"/>
                </a:cubicBezTo>
                <a:cubicBezTo>
                  <a:pt x="2222779" y="2847441"/>
                  <a:pt x="2216683" y="2847441"/>
                  <a:pt x="2210180" y="2847441"/>
                </a:cubicBezTo>
                <a:cubicBezTo>
                  <a:pt x="2194737" y="2847441"/>
                  <a:pt x="2180108" y="2845816"/>
                  <a:pt x="2166289" y="2842565"/>
                </a:cubicBezTo>
                <a:cubicBezTo>
                  <a:pt x="2163038" y="2867761"/>
                  <a:pt x="2160600" y="2895397"/>
                  <a:pt x="2158974" y="2925470"/>
                </a:cubicBezTo>
                <a:cubicBezTo>
                  <a:pt x="2158161" y="2953918"/>
                  <a:pt x="2155723" y="2979928"/>
                  <a:pt x="2151659" y="3003499"/>
                </a:cubicBezTo>
                <a:lnTo>
                  <a:pt x="2149220" y="3008376"/>
                </a:lnTo>
                <a:cubicBezTo>
                  <a:pt x="2140281" y="3014878"/>
                  <a:pt x="2127275" y="3019349"/>
                  <a:pt x="2110206" y="3021787"/>
                </a:cubicBezTo>
                <a:cubicBezTo>
                  <a:pt x="2093137" y="3024225"/>
                  <a:pt x="2073630" y="3025445"/>
                  <a:pt x="2051684" y="3025445"/>
                </a:cubicBezTo>
                <a:cubicBezTo>
                  <a:pt x="2028926" y="3025445"/>
                  <a:pt x="2004542" y="3024225"/>
                  <a:pt x="1978532" y="3021787"/>
                </a:cubicBezTo>
                <a:cubicBezTo>
                  <a:pt x="1953336" y="3019349"/>
                  <a:pt x="1930171" y="3015691"/>
                  <a:pt x="1909039" y="3010814"/>
                </a:cubicBezTo>
                <a:cubicBezTo>
                  <a:pt x="1888718" y="3005938"/>
                  <a:pt x="1871650" y="3001061"/>
                  <a:pt x="1857832" y="2996184"/>
                </a:cubicBezTo>
                <a:cubicBezTo>
                  <a:pt x="1844828" y="2991307"/>
                  <a:pt x="1838324" y="2985618"/>
                  <a:pt x="1838324" y="2979115"/>
                </a:cubicBezTo>
                <a:cubicBezTo>
                  <a:pt x="1838324" y="2977490"/>
                  <a:pt x="1838528" y="2972613"/>
                  <a:pt x="1838935" y="2964485"/>
                </a:cubicBezTo>
                <a:cubicBezTo>
                  <a:pt x="1839341" y="2956357"/>
                  <a:pt x="1839950" y="2944165"/>
                  <a:pt x="1840763" y="2927909"/>
                </a:cubicBezTo>
                <a:cubicBezTo>
                  <a:pt x="1842388" y="2896209"/>
                  <a:pt x="1844828" y="2855976"/>
                  <a:pt x="1848078" y="2807208"/>
                </a:cubicBezTo>
                <a:cubicBezTo>
                  <a:pt x="1851329" y="2760065"/>
                  <a:pt x="1856206" y="2706014"/>
                  <a:pt x="1862709" y="2645054"/>
                </a:cubicBezTo>
                <a:cubicBezTo>
                  <a:pt x="1865960" y="2614981"/>
                  <a:pt x="1869617" y="2585314"/>
                  <a:pt x="1873682" y="2556053"/>
                </a:cubicBezTo>
                <a:cubicBezTo>
                  <a:pt x="1877745" y="2526792"/>
                  <a:pt x="1882216" y="2497531"/>
                  <a:pt x="1887093" y="2468270"/>
                </a:cubicBezTo>
                <a:cubicBezTo>
                  <a:pt x="1891970" y="2439009"/>
                  <a:pt x="1897252" y="2410765"/>
                  <a:pt x="1902942" y="2383536"/>
                </a:cubicBezTo>
                <a:cubicBezTo>
                  <a:pt x="1908632" y="2356307"/>
                  <a:pt x="1914728" y="2330094"/>
                  <a:pt x="1921230" y="2304898"/>
                </a:cubicBezTo>
                <a:cubicBezTo>
                  <a:pt x="1935048" y="2253691"/>
                  <a:pt x="1950084" y="2213458"/>
                  <a:pt x="1966341" y="2184197"/>
                </a:cubicBezTo>
                <a:cubicBezTo>
                  <a:pt x="1990724" y="2172818"/>
                  <a:pt x="2024862" y="2163877"/>
                  <a:pt x="2068754" y="2157374"/>
                </a:cubicBezTo>
                <a:cubicBezTo>
                  <a:pt x="2089886" y="2154123"/>
                  <a:pt x="2111425" y="2151888"/>
                  <a:pt x="2133372" y="2150669"/>
                </a:cubicBezTo>
                <a:cubicBezTo>
                  <a:pt x="2155317" y="2149450"/>
                  <a:pt x="2177668" y="2148840"/>
                  <a:pt x="2200427" y="2148840"/>
                </a:cubicBezTo>
                <a:close/>
                <a:moveTo>
                  <a:pt x="8295665" y="2147621"/>
                </a:moveTo>
                <a:cubicBezTo>
                  <a:pt x="8341994" y="2147621"/>
                  <a:pt x="8389950" y="2153717"/>
                  <a:pt x="8439530" y="2165909"/>
                </a:cubicBezTo>
                <a:cubicBezTo>
                  <a:pt x="8489110" y="2178101"/>
                  <a:pt x="8534221" y="2195982"/>
                  <a:pt x="8574861" y="2219553"/>
                </a:cubicBezTo>
                <a:cubicBezTo>
                  <a:pt x="8577300" y="2233371"/>
                  <a:pt x="8576893" y="2250033"/>
                  <a:pt x="8573642" y="2269541"/>
                </a:cubicBezTo>
                <a:cubicBezTo>
                  <a:pt x="8567953" y="2302053"/>
                  <a:pt x="8558402" y="2335784"/>
                  <a:pt x="8544991" y="2370734"/>
                </a:cubicBezTo>
                <a:cubicBezTo>
                  <a:pt x="8531580" y="2405685"/>
                  <a:pt x="8511869" y="2434133"/>
                  <a:pt x="8485859" y="2456078"/>
                </a:cubicBezTo>
                <a:cubicBezTo>
                  <a:pt x="8472042" y="2449576"/>
                  <a:pt x="8457005" y="2444902"/>
                  <a:pt x="8440749" y="2442058"/>
                </a:cubicBezTo>
                <a:cubicBezTo>
                  <a:pt x="8424493" y="2439213"/>
                  <a:pt x="8409050" y="2437790"/>
                  <a:pt x="8394420" y="2437790"/>
                </a:cubicBezTo>
                <a:cubicBezTo>
                  <a:pt x="8382227" y="2437790"/>
                  <a:pt x="8369019" y="2438806"/>
                  <a:pt x="8354795" y="2440838"/>
                </a:cubicBezTo>
                <a:cubicBezTo>
                  <a:pt x="8340572" y="2442870"/>
                  <a:pt x="8328583" y="2447950"/>
                  <a:pt x="8318830" y="2456078"/>
                </a:cubicBezTo>
                <a:cubicBezTo>
                  <a:pt x="8309075" y="2465832"/>
                  <a:pt x="8301151" y="2478227"/>
                  <a:pt x="8295055" y="2493264"/>
                </a:cubicBezTo>
                <a:cubicBezTo>
                  <a:pt x="8288959" y="2508301"/>
                  <a:pt x="8284082" y="2524557"/>
                  <a:pt x="8280424" y="2542032"/>
                </a:cubicBezTo>
                <a:cubicBezTo>
                  <a:pt x="8276767" y="2559507"/>
                  <a:pt x="8274125" y="2576982"/>
                  <a:pt x="8272500" y="2594458"/>
                </a:cubicBezTo>
                <a:cubicBezTo>
                  <a:pt x="8270874" y="2611933"/>
                  <a:pt x="8270061" y="2627579"/>
                  <a:pt x="8270061" y="2641397"/>
                </a:cubicBezTo>
                <a:cubicBezTo>
                  <a:pt x="8270061" y="2668219"/>
                  <a:pt x="8271687" y="2690368"/>
                  <a:pt x="8274938" y="2707843"/>
                </a:cubicBezTo>
                <a:cubicBezTo>
                  <a:pt x="8278189" y="2725318"/>
                  <a:pt x="8284285" y="2739339"/>
                  <a:pt x="8293226" y="2749906"/>
                </a:cubicBezTo>
                <a:cubicBezTo>
                  <a:pt x="8302167" y="2760472"/>
                  <a:pt x="8314562" y="2767787"/>
                  <a:pt x="8330411" y="2771851"/>
                </a:cubicBezTo>
                <a:cubicBezTo>
                  <a:pt x="8346261" y="2775915"/>
                  <a:pt x="8367191" y="2777947"/>
                  <a:pt x="8393201" y="2777947"/>
                </a:cubicBezTo>
                <a:cubicBezTo>
                  <a:pt x="8431402" y="2777947"/>
                  <a:pt x="8467978" y="2769819"/>
                  <a:pt x="8502928" y="2753563"/>
                </a:cubicBezTo>
                <a:cubicBezTo>
                  <a:pt x="8511056" y="2754376"/>
                  <a:pt x="8517966" y="2758440"/>
                  <a:pt x="8523655" y="2765755"/>
                </a:cubicBezTo>
                <a:cubicBezTo>
                  <a:pt x="8529344" y="2773070"/>
                  <a:pt x="8534221" y="2781605"/>
                  <a:pt x="8538285" y="2791358"/>
                </a:cubicBezTo>
                <a:cubicBezTo>
                  <a:pt x="8542350" y="2801112"/>
                  <a:pt x="8545803" y="2810866"/>
                  <a:pt x="8548649" y="2820619"/>
                </a:cubicBezTo>
                <a:cubicBezTo>
                  <a:pt x="8551493" y="2830373"/>
                  <a:pt x="8553322" y="2838501"/>
                  <a:pt x="8554135" y="2845003"/>
                </a:cubicBezTo>
                <a:cubicBezTo>
                  <a:pt x="8559011" y="2869387"/>
                  <a:pt x="8561043" y="2892552"/>
                  <a:pt x="8560231" y="2914498"/>
                </a:cubicBezTo>
                <a:cubicBezTo>
                  <a:pt x="8558605" y="2938069"/>
                  <a:pt x="8554948" y="2955950"/>
                  <a:pt x="8549258" y="2968142"/>
                </a:cubicBezTo>
                <a:cubicBezTo>
                  <a:pt x="8537066" y="2980334"/>
                  <a:pt x="8520200" y="2990291"/>
                  <a:pt x="8498661" y="2998013"/>
                </a:cubicBezTo>
                <a:cubicBezTo>
                  <a:pt x="8477122" y="3005734"/>
                  <a:pt x="8454364" y="3011830"/>
                  <a:pt x="8430386" y="3016301"/>
                </a:cubicBezTo>
                <a:cubicBezTo>
                  <a:pt x="8406408" y="3020771"/>
                  <a:pt x="8382837" y="3023819"/>
                  <a:pt x="8359672" y="3025445"/>
                </a:cubicBezTo>
                <a:cubicBezTo>
                  <a:pt x="8336508" y="3027070"/>
                  <a:pt x="8316798" y="3027883"/>
                  <a:pt x="8300541" y="3027883"/>
                </a:cubicBezTo>
                <a:cubicBezTo>
                  <a:pt x="8263153" y="3027883"/>
                  <a:pt x="8227796" y="3024835"/>
                  <a:pt x="8194471" y="3018739"/>
                </a:cubicBezTo>
                <a:cubicBezTo>
                  <a:pt x="8161146" y="3012643"/>
                  <a:pt x="8127008" y="3003093"/>
                  <a:pt x="8092058" y="2990088"/>
                </a:cubicBezTo>
                <a:cubicBezTo>
                  <a:pt x="8058733" y="2975458"/>
                  <a:pt x="8030691" y="2953918"/>
                  <a:pt x="8007933" y="2925470"/>
                </a:cubicBezTo>
                <a:cubicBezTo>
                  <a:pt x="7985175" y="2897022"/>
                  <a:pt x="7966887" y="2865120"/>
                  <a:pt x="7953069" y="2829763"/>
                </a:cubicBezTo>
                <a:cubicBezTo>
                  <a:pt x="7939252" y="2794406"/>
                  <a:pt x="7929295" y="2757627"/>
                  <a:pt x="7923199" y="2719425"/>
                </a:cubicBezTo>
                <a:cubicBezTo>
                  <a:pt x="7917103" y="2681224"/>
                  <a:pt x="7914055" y="2645461"/>
                  <a:pt x="7914055" y="2612136"/>
                </a:cubicBezTo>
                <a:cubicBezTo>
                  <a:pt x="7914055" y="2580437"/>
                  <a:pt x="7915681" y="2546502"/>
                  <a:pt x="7918932" y="2510333"/>
                </a:cubicBezTo>
                <a:cubicBezTo>
                  <a:pt x="7922183" y="2474163"/>
                  <a:pt x="7928278" y="2438806"/>
                  <a:pt x="7937220" y="2404262"/>
                </a:cubicBezTo>
                <a:cubicBezTo>
                  <a:pt x="7946160" y="2369718"/>
                  <a:pt x="7958758" y="2337003"/>
                  <a:pt x="7975015" y="2306117"/>
                </a:cubicBezTo>
                <a:cubicBezTo>
                  <a:pt x="7983143" y="2290673"/>
                  <a:pt x="7992490" y="2276348"/>
                  <a:pt x="8003056" y="2263140"/>
                </a:cubicBezTo>
                <a:lnTo>
                  <a:pt x="8034994" y="2230377"/>
                </a:lnTo>
                <a:lnTo>
                  <a:pt x="8064931" y="2211590"/>
                </a:lnTo>
                <a:cubicBezTo>
                  <a:pt x="8095411" y="2193836"/>
                  <a:pt x="8126805" y="2179625"/>
                  <a:pt x="8159114" y="2168957"/>
                </a:cubicBezTo>
                <a:cubicBezTo>
                  <a:pt x="8202192" y="2154733"/>
                  <a:pt x="8247709" y="2147621"/>
                  <a:pt x="8295665" y="2147621"/>
                </a:cubicBezTo>
                <a:close/>
                <a:moveTo>
                  <a:pt x="7500975" y="2147621"/>
                </a:moveTo>
                <a:cubicBezTo>
                  <a:pt x="7565185" y="2147621"/>
                  <a:pt x="7619643" y="2156155"/>
                  <a:pt x="7664347" y="2173224"/>
                </a:cubicBezTo>
                <a:cubicBezTo>
                  <a:pt x="7709864" y="2190293"/>
                  <a:pt x="7747253" y="2214270"/>
                  <a:pt x="7776514" y="2245157"/>
                </a:cubicBezTo>
                <a:cubicBezTo>
                  <a:pt x="7806587" y="2276043"/>
                  <a:pt x="7828127" y="2312619"/>
                  <a:pt x="7841131" y="2354885"/>
                </a:cubicBezTo>
                <a:cubicBezTo>
                  <a:pt x="7854949" y="2398776"/>
                  <a:pt x="7861858" y="2445106"/>
                  <a:pt x="7861858" y="2493874"/>
                </a:cubicBezTo>
                <a:cubicBezTo>
                  <a:pt x="7861858" y="2534514"/>
                  <a:pt x="7860842" y="2571496"/>
                  <a:pt x="7858810" y="2604821"/>
                </a:cubicBezTo>
                <a:cubicBezTo>
                  <a:pt x="7856778" y="2638146"/>
                  <a:pt x="7853730" y="2668625"/>
                  <a:pt x="7849666" y="2696261"/>
                </a:cubicBezTo>
                <a:cubicBezTo>
                  <a:pt x="7841538" y="2750718"/>
                  <a:pt x="7830565" y="2795829"/>
                  <a:pt x="7816747" y="2831592"/>
                </a:cubicBezTo>
                <a:cubicBezTo>
                  <a:pt x="7802930" y="2867355"/>
                  <a:pt x="7788299" y="2894990"/>
                  <a:pt x="7772856" y="2914498"/>
                </a:cubicBezTo>
                <a:cubicBezTo>
                  <a:pt x="7755787" y="2934818"/>
                  <a:pt x="7741157" y="2950261"/>
                  <a:pt x="7728965" y="2960827"/>
                </a:cubicBezTo>
                <a:cubicBezTo>
                  <a:pt x="7708645" y="2977083"/>
                  <a:pt x="7678165" y="2990088"/>
                  <a:pt x="7637525" y="2999841"/>
                </a:cubicBezTo>
                <a:cubicBezTo>
                  <a:pt x="7596073" y="3009595"/>
                  <a:pt x="7550149" y="3014472"/>
                  <a:pt x="7499755" y="3014472"/>
                </a:cubicBezTo>
                <a:lnTo>
                  <a:pt x="7498536" y="3015691"/>
                </a:lnTo>
                <a:cubicBezTo>
                  <a:pt x="7448956" y="3015691"/>
                  <a:pt x="7403845" y="3010814"/>
                  <a:pt x="7363205" y="3001061"/>
                </a:cubicBezTo>
                <a:cubicBezTo>
                  <a:pt x="7323378" y="2991307"/>
                  <a:pt x="7293304" y="2978302"/>
                  <a:pt x="7272984" y="2962046"/>
                </a:cubicBezTo>
                <a:cubicBezTo>
                  <a:pt x="7260793" y="2951480"/>
                  <a:pt x="7246162" y="2936037"/>
                  <a:pt x="7229093" y="2915717"/>
                </a:cubicBezTo>
                <a:cubicBezTo>
                  <a:pt x="7213650" y="2896209"/>
                  <a:pt x="7199019" y="2868574"/>
                  <a:pt x="7185201" y="2832811"/>
                </a:cubicBezTo>
                <a:cubicBezTo>
                  <a:pt x="7172197" y="2797048"/>
                  <a:pt x="7161225" y="2751937"/>
                  <a:pt x="7152283" y="2697480"/>
                </a:cubicBezTo>
                <a:cubicBezTo>
                  <a:pt x="7148219" y="2669845"/>
                  <a:pt x="7145171" y="2639161"/>
                  <a:pt x="7143139" y="2605430"/>
                </a:cubicBezTo>
                <a:cubicBezTo>
                  <a:pt x="7141108" y="2571699"/>
                  <a:pt x="7140091" y="2534514"/>
                  <a:pt x="7140091" y="2493874"/>
                </a:cubicBezTo>
                <a:cubicBezTo>
                  <a:pt x="7140091" y="2445106"/>
                  <a:pt x="7147000" y="2398776"/>
                  <a:pt x="7160817" y="2354885"/>
                </a:cubicBezTo>
                <a:cubicBezTo>
                  <a:pt x="7173823" y="2312619"/>
                  <a:pt x="7195362" y="2276043"/>
                  <a:pt x="7225435" y="2245157"/>
                </a:cubicBezTo>
                <a:cubicBezTo>
                  <a:pt x="7254696" y="2214270"/>
                  <a:pt x="7292085" y="2190293"/>
                  <a:pt x="7337601" y="2173224"/>
                </a:cubicBezTo>
                <a:cubicBezTo>
                  <a:pt x="7383119" y="2156155"/>
                  <a:pt x="7437577" y="2147621"/>
                  <a:pt x="7500975" y="2147621"/>
                </a:cubicBezTo>
                <a:close/>
                <a:moveTo>
                  <a:pt x="4826888" y="2146401"/>
                </a:moveTo>
                <a:cubicBezTo>
                  <a:pt x="4839893" y="2146401"/>
                  <a:pt x="4852695" y="2146605"/>
                  <a:pt x="4865293" y="2147011"/>
                </a:cubicBezTo>
                <a:cubicBezTo>
                  <a:pt x="4877891" y="2147418"/>
                  <a:pt x="4890287" y="2148027"/>
                  <a:pt x="4902479" y="2148840"/>
                </a:cubicBezTo>
                <a:cubicBezTo>
                  <a:pt x="4927675" y="2150465"/>
                  <a:pt x="4950434" y="2152904"/>
                  <a:pt x="4970753" y="2156155"/>
                </a:cubicBezTo>
                <a:cubicBezTo>
                  <a:pt x="4991887" y="2159406"/>
                  <a:pt x="5010175" y="2163064"/>
                  <a:pt x="5025618" y="2167128"/>
                </a:cubicBezTo>
                <a:cubicBezTo>
                  <a:pt x="5041873" y="2170379"/>
                  <a:pt x="5054065" y="2175256"/>
                  <a:pt x="5062194" y="2181758"/>
                </a:cubicBezTo>
                <a:cubicBezTo>
                  <a:pt x="5067071" y="2185010"/>
                  <a:pt x="5073167" y="2198421"/>
                  <a:pt x="5080482" y="2221992"/>
                </a:cubicBezTo>
                <a:cubicBezTo>
                  <a:pt x="5084545" y="2233371"/>
                  <a:pt x="5088610" y="2246376"/>
                  <a:pt x="5092673" y="2261006"/>
                </a:cubicBezTo>
                <a:cubicBezTo>
                  <a:pt x="5096738" y="2275637"/>
                  <a:pt x="5100802" y="2292299"/>
                  <a:pt x="5104866" y="2310993"/>
                </a:cubicBezTo>
                <a:cubicBezTo>
                  <a:pt x="5108929" y="2329688"/>
                  <a:pt x="5113400" y="2348992"/>
                  <a:pt x="5118277" y="2368906"/>
                </a:cubicBezTo>
                <a:cubicBezTo>
                  <a:pt x="5123153" y="2388819"/>
                  <a:pt x="5128031" y="2410155"/>
                  <a:pt x="5132907" y="2432914"/>
                </a:cubicBezTo>
                <a:cubicBezTo>
                  <a:pt x="5137784" y="2455672"/>
                  <a:pt x="5142661" y="2478633"/>
                  <a:pt x="5147537" y="2501798"/>
                </a:cubicBezTo>
                <a:cubicBezTo>
                  <a:pt x="5152415" y="2524963"/>
                  <a:pt x="5156885" y="2548331"/>
                  <a:pt x="5160949" y="2571902"/>
                </a:cubicBezTo>
                <a:cubicBezTo>
                  <a:pt x="5165013" y="2595473"/>
                  <a:pt x="5169077" y="2618841"/>
                  <a:pt x="5173141" y="2642006"/>
                </a:cubicBezTo>
                <a:cubicBezTo>
                  <a:pt x="5177205" y="2665171"/>
                  <a:pt x="5181269" y="2688539"/>
                  <a:pt x="5185333" y="2712110"/>
                </a:cubicBezTo>
                <a:cubicBezTo>
                  <a:pt x="5192649" y="2758440"/>
                  <a:pt x="5198745" y="2799893"/>
                  <a:pt x="5203621" y="2836469"/>
                </a:cubicBezTo>
                <a:cubicBezTo>
                  <a:pt x="5208498" y="2873045"/>
                  <a:pt x="5212155" y="2903525"/>
                  <a:pt x="5214594" y="2927909"/>
                </a:cubicBezTo>
                <a:cubicBezTo>
                  <a:pt x="5217032" y="2952293"/>
                  <a:pt x="5217032" y="2966923"/>
                  <a:pt x="5214594" y="2971800"/>
                </a:cubicBezTo>
                <a:cubicBezTo>
                  <a:pt x="5210529" y="2978302"/>
                  <a:pt x="5201589" y="2984398"/>
                  <a:pt x="5187771" y="2990088"/>
                </a:cubicBezTo>
                <a:cubicBezTo>
                  <a:pt x="5174766" y="2995778"/>
                  <a:pt x="5157291" y="3001061"/>
                  <a:pt x="5135346" y="3005938"/>
                </a:cubicBezTo>
                <a:cubicBezTo>
                  <a:pt x="5114213" y="3010814"/>
                  <a:pt x="5091861" y="3014472"/>
                  <a:pt x="5068289" y="3016910"/>
                </a:cubicBezTo>
                <a:cubicBezTo>
                  <a:pt x="5043905" y="3019349"/>
                  <a:pt x="5021554" y="3020568"/>
                  <a:pt x="5001234" y="3020568"/>
                </a:cubicBezTo>
                <a:cubicBezTo>
                  <a:pt x="4980101" y="3020568"/>
                  <a:pt x="4962219" y="3019349"/>
                  <a:pt x="4947589" y="3016910"/>
                </a:cubicBezTo>
                <a:cubicBezTo>
                  <a:pt x="4932959" y="3014472"/>
                  <a:pt x="4923205" y="3010002"/>
                  <a:pt x="4918329" y="3003499"/>
                </a:cubicBezTo>
                <a:cubicBezTo>
                  <a:pt x="4917515" y="3001874"/>
                  <a:pt x="4916906" y="2998419"/>
                  <a:pt x="4916499" y="2993136"/>
                </a:cubicBezTo>
                <a:cubicBezTo>
                  <a:pt x="4916093" y="2987853"/>
                  <a:pt x="4915077" y="2980741"/>
                  <a:pt x="4913451" y="2971800"/>
                </a:cubicBezTo>
                <a:cubicBezTo>
                  <a:pt x="4911826" y="2962859"/>
                  <a:pt x="4910809" y="2953918"/>
                  <a:pt x="4910403" y="2944977"/>
                </a:cubicBezTo>
                <a:cubicBezTo>
                  <a:pt x="4909997" y="2936037"/>
                  <a:pt x="4909387" y="2926690"/>
                  <a:pt x="4908575" y="2916936"/>
                </a:cubicBezTo>
                <a:cubicBezTo>
                  <a:pt x="4906949" y="2905557"/>
                  <a:pt x="4905527" y="2893365"/>
                  <a:pt x="4904307" y="2880360"/>
                </a:cubicBezTo>
                <a:cubicBezTo>
                  <a:pt x="4903088" y="2867355"/>
                  <a:pt x="4901665" y="2853944"/>
                  <a:pt x="4900040" y="2840126"/>
                </a:cubicBezTo>
                <a:cubicBezTo>
                  <a:pt x="4891912" y="2840939"/>
                  <a:pt x="4882159" y="2842158"/>
                  <a:pt x="4870779" y="2843784"/>
                </a:cubicBezTo>
                <a:cubicBezTo>
                  <a:pt x="4865903" y="2844597"/>
                  <a:pt x="4860619" y="2845003"/>
                  <a:pt x="4854930" y="2845003"/>
                </a:cubicBezTo>
                <a:cubicBezTo>
                  <a:pt x="4849240" y="2845003"/>
                  <a:pt x="4843144" y="2845003"/>
                  <a:pt x="4836641" y="2845003"/>
                </a:cubicBezTo>
                <a:cubicBezTo>
                  <a:pt x="4821199" y="2845003"/>
                  <a:pt x="4806569" y="2843378"/>
                  <a:pt x="4792751" y="2840126"/>
                </a:cubicBezTo>
                <a:cubicBezTo>
                  <a:pt x="4789499" y="2865323"/>
                  <a:pt x="4787061" y="2892958"/>
                  <a:pt x="4785435" y="2923032"/>
                </a:cubicBezTo>
                <a:cubicBezTo>
                  <a:pt x="4784623" y="2951480"/>
                  <a:pt x="4782185" y="2977490"/>
                  <a:pt x="4778120" y="3001061"/>
                </a:cubicBezTo>
                <a:lnTo>
                  <a:pt x="4775682" y="3005938"/>
                </a:lnTo>
                <a:cubicBezTo>
                  <a:pt x="4766741" y="3012440"/>
                  <a:pt x="4753736" y="3016910"/>
                  <a:pt x="4736667" y="3019349"/>
                </a:cubicBezTo>
                <a:cubicBezTo>
                  <a:pt x="4719599" y="3021787"/>
                  <a:pt x="4700091" y="3023006"/>
                  <a:pt x="4678146" y="3023006"/>
                </a:cubicBezTo>
                <a:cubicBezTo>
                  <a:pt x="4655387" y="3023006"/>
                  <a:pt x="4631003" y="3021787"/>
                  <a:pt x="4604994" y="3019349"/>
                </a:cubicBezTo>
                <a:cubicBezTo>
                  <a:pt x="4579797" y="3016910"/>
                  <a:pt x="4556632" y="3013253"/>
                  <a:pt x="4535499" y="3008376"/>
                </a:cubicBezTo>
                <a:cubicBezTo>
                  <a:pt x="4515179" y="3003499"/>
                  <a:pt x="4498111" y="2998622"/>
                  <a:pt x="4484293" y="2993746"/>
                </a:cubicBezTo>
                <a:cubicBezTo>
                  <a:pt x="4471288" y="2988869"/>
                  <a:pt x="4464785" y="2983179"/>
                  <a:pt x="4464785" y="2976677"/>
                </a:cubicBezTo>
                <a:cubicBezTo>
                  <a:pt x="4464785" y="2975051"/>
                  <a:pt x="4464989" y="2970174"/>
                  <a:pt x="4465395" y="2962046"/>
                </a:cubicBezTo>
                <a:cubicBezTo>
                  <a:pt x="4465802" y="2953918"/>
                  <a:pt x="4466411" y="2941726"/>
                  <a:pt x="4467224" y="2925470"/>
                </a:cubicBezTo>
                <a:cubicBezTo>
                  <a:pt x="4468849" y="2893771"/>
                  <a:pt x="4471288" y="2853538"/>
                  <a:pt x="4474539" y="2804769"/>
                </a:cubicBezTo>
                <a:cubicBezTo>
                  <a:pt x="4477791" y="2757627"/>
                  <a:pt x="4482668" y="2703576"/>
                  <a:pt x="4489169" y="2642616"/>
                </a:cubicBezTo>
                <a:cubicBezTo>
                  <a:pt x="4492421" y="2612542"/>
                  <a:pt x="4496079" y="2582875"/>
                  <a:pt x="4500143" y="2553614"/>
                </a:cubicBezTo>
                <a:cubicBezTo>
                  <a:pt x="4504207" y="2524353"/>
                  <a:pt x="4508677" y="2495093"/>
                  <a:pt x="4513553" y="2465832"/>
                </a:cubicBezTo>
                <a:cubicBezTo>
                  <a:pt x="4518431" y="2436571"/>
                  <a:pt x="4523713" y="2408326"/>
                  <a:pt x="4529403" y="2381098"/>
                </a:cubicBezTo>
                <a:cubicBezTo>
                  <a:pt x="4535093" y="2353869"/>
                  <a:pt x="4541189" y="2327656"/>
                  <a:pt x="4547691" y="2302459"/>
                </a:cubicBezTo>
                <a:cubicBezTo>
                  <a:pt x="4561509" y="2251253"/>
                  <a:pt x="4576546" y="2211019"/>
                  <a:pt x="4592801" y="2181758"/>
                </a:cubicBezTo>
                <a:cubicBezTo>
                  <a:pt x="4617185" y="2170379"/>
                  <a:pt x="4651323" y="2161438"/>
                  <a:pt x="4695215" y="2154936"/>
                </a:cubicBezTo>
                <a:cubicBezTo>
                  <a:pt x="4716347" y="2151685"/>
                  <a:pt x="4737887" y="2149450"/>
                  <a:pt x="4759832" y="2148230"/>
                </a:cubicBezTo>
                <a:cubicBezTo>
                  <a:pt x="4781778" y="2147011"/>
                  <a:pt x="4804129" y="2146401"/>
                  <a:pt x="4826888" y="2146401"/>
                </a:cubicBezTo>
                <a:close/>
                <a:moveTo>
                  <a:pt x="4102989" y="2145182"/>
                </a:moveTo>
                <a:cubicBezTo>
                  <a:pt x="4120057" y="2145182"/>
                  <a:pt x="4143425" y="2146401"/>
                  <a:pt x="4173093" y="2148840"/>
                </a:cubicBezTo>
                <a:cubicBezTo>
                  <a:pt x="4202759" y="2151278"/>
                  <a:pt x="4232833" y="2156155"/>
                  <a:pt x="4263313" y="2163470"/>
                </a:cubicBezTo>
                <a:cubicBezTo>
                  <a:pt x="4293793" y="2170785"/>
                  <a:pt x="4321225" y="2180742"/>
                  <a:pt x="4345609" y="2193341"/>
                </a:cubicBezTo>
                <a:cubicBezTo>
                  <a:pt x="4369993" y="2205939"/>
                  <a:pt x="4385843" y="2221992"/>
                  <a:pt x="4393158" y="2241499"/>
                </a:cubicBezTo>
                <a:cubicBezTo>
                  <a:pt x="4400473" y="2261006"/>
                  <a:pt x="4404131" y="2282545"/>
                  <a:pt x="4404131" y="2306117"/>
                </a:cubicBezTo>
                <a:cubicBezTo>
                  <a:pt x="4404131" y="2337003"/>
                  <a:pt x="4397831" y="2368093"/>
                  <a:pt x="4385233" y="2399385"/>
                </a:cubicBezTo>
                <a:cubicBezTo>
                  <a:pt x="4372635" y="2430678"/>
                  <a:pt x="4355565" y="2458923"/>
                  <a:pt x="4334027" y="2484120"/>
                </a:cubicBezTo>
                <a:cubicBezTo>
                  <a:pt x="4312487" y="2509317"/>
                  <a:pt x="4287493" y="2530043"/>
                  <a:pt x="4259046" y="2546299"/>
                </a:cubicBezTo>
                <a:cubicBezTo>
                  <a:pt x="4230597" y="2562555"/>
                  <a:pt x="4200118" y="2571496"/>
                  <a:pt x="4167605" y="2573122"/>
                </a:cubicBezTo>
                <a:cubicBezTo>
                  <a:pt x="4183861" y="2573934"/>
                  <a:pt x="4205401" y="2575763"/>
                  <a:pt x="4232223" y="2578608"/>
                </a:cubicBezTo>
                <a:cubicBezTo>
                  <a:pt x="4259046" y="2581453"/>
                  <a:pt x="4285868" y="2586533"/>
                  <a:pt x="4312691" y="2593848"/>
                </a:cubicBezTo>
                <a:cubicBezTo>
                  <a:pt x="4339513" y="2601163"/>
                  <a:pt x="4363491" y="2611120"/>
                  <a:pt x="4384623" y="2623718"/>
                </a:cubicBezTo>
                <a:cubicBezTo>
                  <a:pt x="4405756" y="2636317"/>
                  <a:pt x="4418761" y="2652776"/>
                  <a:pt x="4423638" y="2673096"/>
                </a:cubicBezTo>
                <a:cubicBezTo>
                  <a:pt x="4426077" y="2683662"/>
                  <a:pt x="4428109" y="2694229"/>
                  <a:pt x="4429734" y="2704795"/>
                </a:cubicBezTo>
                <a:cubicBezTo>
                  <a:pt x="4431360" y="2715361"/>
                  <a:pt x="4432172" y="2726334"/>
                  <a:pt x="4432172" y="2737714"/>
                </a:cubicBezTo>
                <a:cubicBezTo>
                  <a:pt x="4432172" y="2759659"/>
                  <a:pt x="4429124" y="2784043"/>
                  <a:pt x="4423029" y="2810866"/>
                </a:cubicBezTo>
                <a:cubicBezTo>
                  <a:pt x="4416932" y="2837688"/>
                  <a:pt x="4408195" y="2863697"/>
                  <a:pt x="4396815" y="2888894"/>
                </a:cubicBezTo>
                <a:cubicBezTo>
                  <a:pt x="4385437" y="2914091"/>
                  <a:pt x="4371619" y="2937256"/>
                  <a:pt x="4355363" y="2958389"/>
                </a:cubicBezTo>
                <a:cubicBezTo>
                  <a:pt x="4339107" y="2979522"/>
                  <a:pt x="4320412" y="2995778"/>
                  <a:pt x="4299279" y="3007157"/>
                </a:cubicBezTo>
                <a:cubicBezTo>
                  <a:pt x="4287087" y="3013659"/>
                  <a:pt x="4266361" y="3018130"/>
                  <a:pt x="4237100" y="3020568"/>
                </a:cubicBezTo>
                <a:cubicBezTo>
                  <a:pt x="4207027" y="3023006"/>
                  <a:pt x="4171670" y="3024225"/>
                  <a:pt x="4131030" y="3024225"/>
                </a:cubicBezTo>
                <a:cubicBezTo>
                  <a:pt x="4070070" y="3024225"/>
                  <a:pt x="4009313" y="3021177"/>
                  <a:pt x="3948760" y="3015082"/>
                </a:cubicBezTo>
                <a:cubicBezTo>
                  <a:pt x="3888206" y="3008985"/>
                  <a:pt x="3827856" y="2999029"/>
                  <a:pt x="3767708" y="2985211"/>
                </a:cubicBezTo>
                <a:cubicBezTo>
                  <a:pt x="3761206" y="2900680"/>
                  <a:pt x="3755923" y="2816352"/>
                  <a:pt x="3751859" y="2732227"/>
                </a:cubicBezTo>
                <a:cubicBezTo>
                  <a:pt x="3747795" y="2648102"/>
                  <a:pt x="3745763" y="2563368"/>
                  <a:pt x="3745763" y="2478024"/>
                </a:cubicBezTo>
                <a:cubicBezTo>
                  <a:pt x="3745763" y="2434133"/>
                  <a:pt x="3746576" y="2390038"/>
                  <a:pt x="3748202" y="2345741"/>
                </a:cubicBezTo>
                <a:cubicBezTo>
                  <a:pt x="3749827" y="2301443"/>
                  <a:pt x="3753485" y="2257349"/>
                  <a:pt x="3759174" y="2213458"/>
                </a:cubicBezTo>
                <a:cubicBezTo>
                  <a:pt x="3812006" y="2189886"/>
                  <a:pt x="3868090" y="2172614"/>
                  <a:pt x="3927424" y="2161641"/>
                </a:cubicBezTo>
                <a:cubicBezTo>
                  <a:pt x="3986758" y="2150669"/>
                  <a:pt x="4045280" y="2145182"/>
                  <a:pt x="4102989" y="2145182"/>
                </a:cubicBezTo>
                <a:close/>
                <a:moveTo>
                  <a:pt x="1287018" y="2143049"/>
                </a:moveTo>
                <a:cubicBezTo>
                  <a:pt x="1291488" y="2143252"/>
                  <a:pt x="1294536" y="2143963"/>
                  <a:pt x="1296162" y="2145182"/>
                </a:cubicBezTo>
                <a:lnTo>
                  <a:pt x="1292505" y="2148840"/>
                </a:lnTo>
                <a:cubicBezTo>
                  <a:pt x="1316075" y="2247189"/>
                  <a:pt x="1336802" y="2336190"/>
                  <a:pt x="1354683" y="2415845"/>
                </a:cubicBezTo>
                <a:cubicBezTo>
                  <a:pt x="1358747" y="2432914"/>
                  <a:pt x="1362608" y="2449779"/>
                  <a:pt x="1366265" y="2466441"/>
                </a:cubicBezTo>
                <a:cubicBezTo>
                  <a:pt x="1369924" y="2483104"/>
                  <a:pt x="1373784" y="2499563"/>
                  <a:pt x="1377848" y="2515819"/>
                </a:cubicBezTo>
                <a:cubicBezTo>
                  <a:pt x="1381912" y="2532075"/>
                  <a:pt x="1385570" y="2547518"/>
                  <a:pt x="1388821" y="2562149"/>
                </a:cubicBezTo>
                <a:cubicBezTo>
                  <a:pt x="1392072" y="2576779"/>
                  <a:pt x="1395324" y="2591003"/>
                  <a:pt x="1398574" y="2604821"/>
                </a:cubicBezTo>
                <a:cubicBezTo>
                  <a:pt x="1405077" y="2631643"/>
                  <a:pt x="1409954" y="2653589"/>
                  <a:pt x="1413205" y="2670658"/>
                </a:cubicBezTo>
                <a:cubicBezTo>
                  <a:pt x="1417269" y="2687726"/>
                  <a:pt x="1419707" y="2697480"/>
                  <a:pt x="1420521" y="2699918"/>
                </a:cubicBezTo>
                <a:cubicBezTo>
                  <a:pt x="1421333" y="2697480"/>
                  <a:pt x="1422146" y="2692400"/>
                  <a:pt x="1422959" y="2684678"/>
                </a:cubicBezTo>
                <a:cubicBezTo>
                  <a:pt x="1423771" y="2676957"/>
                  <a:pt x="1424990" y="2666187"/>
                  <a:pt x="1426616" y="2652369"/>
                </a:cubicBezTo>
                <a:cubicBezTo>
                  <a:pt x="1428242" y="2638552"/>
                  <a:pt x="1429867" y="2623515"/>
                  <a:pt x="1431493" y="2607259"/>
                </a:cubicBezTo>
                <a:cubicBezTo>
                  <a:pt x="1433118" y="2591003"/>
                  <a:pt x="1434744" y="2573122"/>
                  <a:pt x="1436369" y="2553614"/>
                </a:cubicBezTo>
                <a:cubicBezTo>
                  <a:pt x="1440434" y="2514600"/>
                  <a:pt x="1444091" y="2473147"/>
                  <a:pt x="1447342" y="2429256"/>
                </a:cubicBezTo>
                <a:cubicBezTo>
                  <a:pt x="1451406" y="2385365"/>
                  <a:pt x="1455064" y="2343912"/>
                  <a:pt x="1458316" y="2304898"/>
                </a:cubicBezTo>
                <a:cubicBezTo>
                  <a:pt x="1459941" y="2285390"/>
                  <a:pt x="1461566" y="2267102"/>
                  <a:pt x="1463192" y="2250033"/>
                </a:cubicBezTo>
                <a:cubicBezTo>
                  <a:pt x="1464817" y="2232965"/>
                  <a:pt x="1466443" y="2217522"/>
                  <a:pt x="1468070" y="2203704"/>
                </a:cubicBezTo>
                <a:cubicBezTo>
                  <a:pt x="1469695" y="2189886"/>
                  <a:pt x="1470913" y="2178710"/>
                  <a:pt x="1471726" y="2170176"/>
                </a:cubicBezTo>
                <a:cubicBezTo>
                  <a:pt x="1472539" y="2161641"/>
                  <a:pt x="1473352" y="2155749"/>
                  <a:pt x="1474165" y="2152498"/>
                </a:cubicBezTo>
                <a:cubicBezTo>
                  <a:pt x="1483918" y="2150059"/>
                  <a:pt x="1498955" y="2148840"/>
                  <a:pt x="1519275" y="2148840"/>
                </a:cubicBezTo>
                <a:cubicBezTo>
                  <a:pt x="1538782" y="2148840"/>
                  <a:pt x="1562150" y="2150465"/>
                  <a:pt x="1589379" y="2153717"/>
                </a:cubicBezTo>
                <a:cubicBezTo>
                  <a:pt x="1616608" y="2156968"/>
                  <a:pt x="1643837" y="2162251"/>
                  <a:pt x="1671066" y="2169566"/>
                </a:cubicBezTo>
                <a:cubicBezTo>
                  <a:pt x="1698294" y="2176882"/>
                  <a:pt x="1723898" y="2186432"/>
                  <a:pt x="1747875" y="2198217"/>
                </a:cubicBezTo>
                <a:cubicBezTo>
                  <a:pt x="1771853" y="2210003"/>
                  <a:pt x="1789937" y="2224837"/>
                  <a:pt x="1802129" y="2242718"/>
                </a:cubicBezTo>
                <a:cubicBezTo>
                  <a:pt x="1802129" y="2271979"/>
                  <a:pt x="1798878" y="2305710"/>
                  <a:pt x="1792376" y="2343912"/>
                </a:cubicBezTo>
                <a:cubicBezTo>
                  <a:pt x="1785874" y="2382114"/>
                  <a:pt x="1776933" y="2422550"/>
                  <a:pt x="1765554" y="2465222"/>
                </a:cubicBezTo>
                <a:cubicBezTo>
                  <a:pt x="1754174" y="2507894"/>
                  <a:pt x="1741373" y="2551582"/>
                  <a:pt x="1727149" y="2596286"/>
                </a:cubicBezTo>
                <a:cubicBezTo>
                  <a:pt x="1712925" y="2640990"/>
                  <a:pt x="1697888" y="2684678"/>
                  <a:pt x="1682038" y="2727350"/>
                </a:cubicBezTo>
                <a:cubicBezTo>
                  <a:pt x="1666189" y="2770022"/>
                  <a:pt x="1650542" y="2810662"/>
                  <a:pt x="1635100" y="2849270"/>
                </a:cubicBezTo>
                <a:cubicBezTo>
                  <a:pt x="1619656" y="2887878"/>
                  <a:pt x="1605026" y="2921813"/>
                  <a:pt x="1591208" y="2951074"/>
                </a:cubicBezTo>
                <a:cubicBezTo>
                  <a:pt x="1576577" y="2982773"/>
                  <a:pt x="1565605" y="3001061"/>
                  <a:pt x="1558289" y="3005938"/>
                </a:cubicBezTo>
                <a:cubicBezTo>
                  <a:pt x="1550974" y="3010002"/>
                  <a:pt x="1540611" y="3013253"/>
                  <a:pt x="1527200" y="3015691"/>
                </a:cubicBezTo>
                <a:cubicBezTo>
                  <a:pt x="1513789" y="3018130"/>
                  <a:pt x="1499361" y="3019958"/>
                  <a:pt x="1483918" y="3021177"/>
                </a:cubicBezTo>
                <a:cubicBezTo>
                  <a:pt x="1468476" y="3022397"/>
                  <a:pt x="1453236" y="3023006"/>
                  <a:pt x="1438198" y="3023006"/>
                </a:cubicBezTo>
                <a:cubicBezTo>
                  <a:pt x="1423161" y="3023006"/>
                  <a:pt x="1411173" y="3023006"/>
                  <a:pt x="1402233" y="3023006"/>
                </a:cubicBezTo>
                <a:cubicBezTo>
                  <a:pt x="1393292" y="3023006"/>
                  <a:pt x="1381505" y="3022600"/>
                  <a:pt x="1366876" y="3021787"/>
                </a:cubicBezTo>
                <a:cubicBezTo>
                  <a:pt x="1352245" y="3020974"/>
                  <a:pt x="1337005" y="3019755"/>
                  <a:pt x="1321155" y="3018130"/>
                </a:cubicBezTo>
                <a:cubicBezTo>
                  <a:pt x="1305306" y="3016504"/>
                  <a:pt x="1290269" y="3013862"/>
                  <a:pt x="1276045" y="3010205"/>
                </a:cubicBezTo>
                <a:cubicBezTo>
                  <a:pt x="1261821" y="3006547"/>
                  <a:pt x="1251051" y="3002280"/>
                  <a:pt x="1243737" y="2997403"/>
                </a:cubicBezTo>
                <a:cubicBezTo>
                  <a:pt x="1235608" y="2989275"/>
                  <a:pt x="1224026" y="2968142"/>
                  <a:pt x="1208989" y="2934005"/>
                </a:cubicBezTo>
                <a:cubicBezTo>
                  <a:pt x="1193952" y="2899867"/>
                  <a:pt x="1177290" y="2858821"/>
                  <a:pt x="1159001" y="2810866"/>
                </a:cubicBezTo>
                <a:cubicBezTo>
                  <a:pt x="1140714" y="2762910"/>
                  <a:pt x="1122019" y="2710688"/>
                  <a:pt x="1102918" y="2654198"/>
                </a:cubicBezTo>
                <a:cubicBezTo>
                  <a:pt x="1083818" y="2597709"/>
                  <a:pt x="1066139" y="2543048"/>
                  <a:pt x="1049884" y="2490216"/>
                </a:cubicBezTo>
                <a:cubicBezTo>
                  <a:pt x="1033627" y="2437384"/>
                  <a:pt x="1020013" y="2389429"/>
                  <a:pt x="1009040" y="2346350"/>
                </a:cubicBezTo>
                <a:cubicBezTo>
                  <a:pt x="998068" y="2303272"/>
                  <a:pt x="991361" y="2271166"/>
                  <a:pt x="988923" y="2250033"/>
                </a:cubicBezTo>
                <a:cubicBezTo>
                  <a:pt x="998677" y="2234590"/>
                  <a:pt x="1015136" y="2220773"/>
                  <a:pt x="1038301" y="2208581"/>
                </a:cubicBezTo>
                <a:cubicBezTo>
                  <a:pt x="1061465" y="2196389"/>
                  <a:pt x="1086866" y="2185619"/>
                  <a:pt x="1114501" y="2176272"/>
                </a:cubicBezTo>
                <a:cubicBezTo>
                  <a:pt x="1142137" y="2166925"/>
                  <a:pt x="1169974" y="2159609"/>
                  <a:pt x="1198016" y="2154326"/>
                </a:cubicBezTo>
                <a:cubicBezTo>
                  <a:pt x="1226057" y="2149043"/>
                  <a:pt x="1249832" y="2145589"/>
                  <a:pt x="1269339" y="2143963"/>
                </a:cubicBezTo>
                <a:cubicBezTo>
                  <a:pt x="1276654" y="2143150"/>
                  <a:pt x="1282547" y="2142846"/>
                  <a:pt x="1287018" y="2143049"/>
                </a:cubicBezTo>
                <a:close/>
                <a:moveTo>
                  <a:pt x="2310156" y="1950110"/>
                </a:moveTo>
                <a:lnTo>
                  <a:pt x="2335758" y="1950110"/>
                </a:lnTo>
                <a:cubicBezTo>
                  <a:pt x="2345512" y="1950110"/>
                  <a:pt x="2351608" y="1950517"/>
                  <a:pt x="2354046" y="1951330"/>
                </a:cubicBezTo>
                <a:cubicBezTo>
                  <a:pt x="2355673" y="1963522"/>
                  <a:pt x="2355673" y="1976933"/>
                  <a:pt x="2354046" y="1991563"/>
                </a:cubicBezTo>
                <a:cubicBezTo>
                  <a:pt x="2353233" y="1998878"/>
                  <a:pt x="2352624" y="2006193"/>
                  <a:pt x="2352218" y="2013509"/>
                </a:cubicBezTo>
                <a:cubicBezTo>
                  <a:pt x="2351811" y="2020824"/>
                  <a:pt x="2350795" y="2028139"/>
                  <a:pt x="2349169" y="2035454"/>
                </a:cubicBezTo>
                <a:cubicBezTo>
                  <a:pt x="2346732" y="2048459"/>
                  <a:pt x="2344293" y="2061058"/>
                  <a:pt x="2341854" y="2073250"/>
                </a:cubicBezTo>
                <a:cubicBezTo>
                  <a:pt x="2339416" y="2083816"/>
                  <a:pt x="2336978" y="2091131"/>
                  <a:pt x="2334539" y="2095195"/>
                </a:cubicBezTo>
                <a:lnTo>
                  <a:pt x="2336978" y="2097633"/>
                </a:lnTo>
                <a:cubicBezTo>
                  <a:pt x="2328850" y="2100885"/>
                  <a:pt x="2314625" y="2104542"/>
                  <a:pt x="2294305" y="2108606"/>
                </a:cubicBezTo>
                <a:cubicBezTo>
                  <a:pt x="2274798" y="2111858"/>
                  <a:pt x="2252041" y="2114296"/>
                  <a:pt x="2226031" y="2115922"/>
                </a:cubicBezTo>
                <a:cubicBezTo>
                  <a:pt x="2213025" y="2116734"/>
                  <a:pt x="2200021" y="2116938"/>
                  <a:pt x="2187016" y="2116531"/>
                </a:cubicBezTo>
                <a:cubicBezTo>
                  <a:pt x="2174011" y="2116125"/>
                  <a:pt x="2160600" y="2115109"/>
                  <a:pt x="2146782" y="2113483"/>
                </a:cubicBezTo>
                <a:cubicBezTo>
                  <a:pt x="2120773" y="2111045"/>
                  <a:pt x="2095983" y="2107387"/>
                  <a:pt x="2072411" y="2102510"/>
                </a:cubicBezTo>
                <a:cubicBezTo>
                  <a:pt x="2071598" y="2101697"/>
                  <a:pt x="2069972" y="2096414"/>
                  <a:pt x="2067535" y="2086661"/>
                </a:cubicBezTo>
                <a:cubicBezTo>
                  <a:pt x="2065096" y="2079346"/>
                  <a:pt x="2062657" y="2068779"/>
                  <a:pt x="2060219" y="2054962"/>
                </a:cubicBezTo>
                <a:cubicBezTo>
                  <a:pt x="2058594" y="2048459"/>
                  <a:pt x="2057577" y="2041753"/>
                  <a:pt x="2057171" y="2034845"/>
                </a:cubicBezTo>
                <a:cubicBezTo>
                  <a:pt x="2056765" y="2027936"/>
                  <a:pt x="2056155" y="2020011"/>
                  <a:pt x="2055342" y="2011070"/>
                </a:cubicBezTo>
                <a:cubicBezTo>
                  <a:pt x="2054529" y="1994001"/>
                  <a:pt x="2054529" y="1974494"/>
                  <a:pt x="2055342" y="1952549"/>
                </a:cubicBezTo>
                <a:cubicBezTo>
                  <a:pt x="2058594" y="1951736"/>
                  <a:pt x="2065502" y="1951330"/>
                  <a:pt x="2076069" y="1951330"/>
                </a:cubicBezTo>
                <a:lnTo>
                  <a:pt x="2102891" y="1952549"/>
                </a:lnTo>
                <a:cubicBezTo>
                  <a:pt x="2109393" y="1952549"/>
                  <a:pt x="2116709" y="1953361"/>
                  <a:pt x="2124837" y="1954987"/>
                </a:cubicBezTo>
                <a:cubicBezTo>
                  <a:pt x="2131339" y="1955800"/>
                  <a:pt x="2134996" y="1957019"/>
                  <a:pt x="2135809" y="1958645"/>
                </a:cubicBezTo>
                <a:cubicBezTo>
                  <a:pt x="2136622" y="1960270"/>
                  <a:pt x="2137029" y="1965147"/>
                  <a:pt x="2137029" y="1973275"/>
                </a:cubicBezTo>
                <a:cubicBezTo>
                  <a:pt x="2137029" y="1977339"/>
                  <a:pt x="2137232" y="1981403"/>
                  <a:pt x="2137639" y="1985467"/>
                </a:cubicBezTo>
                <a:cubicBezTo>
                  <a:pt x="2138045" y="1989531"/>
                  <a:pt x="2138654" y="1994408"/>
                  <a:pt x="2139467" y="2000098"/>
                </a:cubicBezTo>
                <a:cubicBezTo>
                  <a:pt x="2148408" y="2000910"/>
                  <a:pt x="2158161" y="2002130"/>
                  <a:pt x="2168728" y="2003755"/>
                </a:cubicBezTo>
                <a:cubicBezTo>
                  <a:pt x="2174417" y="2004568"/>
                  <a:pt x="2180108" y="2004974"/>
                  <a:pt x="2185796" y="2004974"/>
                </a:cubicBezTo>
                <a:cubicBezTo>
                  <a:pt x="2191486" y="2004974"/>
                  <a:pt x="2197583" y="2004974"/>
                  <a:pt x="2204085" y="2004974"/>
                </a:cubicBezTo>
                <a:cubicBezTo>
                  <a:pt x="2210587" y="2004974"/>
                  <a:pt x="2216683" y="2004771"/>
                  <a:pt x="2222372" y="2004365"/>
                </a:cubicBezTo>
                <a:cubicBezTo>
                  <a:pt x="2228062" y="2003958"/>
                  <a:pt x="2233752" y="2003349"/>
                  <a:pt x="2239441" y="2002536"/>
                </a:cubicBezTo>
                <a:cubicBezTo>
                  <a:pt x="2250821" y="2000910"/>
                  <a:pt x="2260574" y="1999691"/>
                  <a:pt x="2268702" y="1998878"/>
                </a:cubicBezTo>
                <a:cubicBezTo>
                  <a:pt x="2269515" y="1993189"/>
                  <a:pt x="2270124" y="1988109"/>
                  <a:pt x="2270531" y="1983638"/>
                </a:cubicBezTo>
                <a:cubicBezTo>
                  <a:pt x="2270937" y="1979168"/>
                  <a:pt x="2271141" y="1974901"/>
                  <a:pt x="2271141" y="1970837"/>
                </a:cubicBezTo>
                <a:cubicBezTo>
                  <a:pt x="2271141" y="1964334"/>
                  <a:pt x="2271954" y="1959458"/>
                  <a:pt x="2273579" y="1956206"/>
                </a:cubicBezTo>
                <a:cubicBezTo>
                  <a:pt x="2275205" y="1954581"/>
                  <a:pt x="2279268" y="1953361"/>
                  <a:pt x="2285771" y="1952549"/>
                </a:cubicBezTo>
                <a:cubicBezTo>
                  <a:pt x="2289836" y="1951736"/>
                  <a:pt x="2293899" y="1951126"/>
                  <a:pt x="2297963" y="1950720"/>
                </a:cubicBezTo>
                <a:cubicBezTo>
                  <a:pt x="2302027" y="1950314"/>
                  <a:pt x="2306091" y="1950110"/>
                  <a:pt x="2310156" y="1950110"/>
                </a:cubicBezTo>
                <a:close/>
                <a:moveTo>
                  <a:pt x="4880533" y="1862328"/>
                </a:moveTo>
                <a:cubicBezTo>
                  <a:pt x="4884597" y="1862328"/>
                  <a:pt x="4890083" y="1862531"/>
                  <a:pt x="4896993" y="1862937"/>
                </a:cubicBezTo>
                <a:cubicBezTo>
                  <a:pt x="4903901" y="1863344"/>
                  <a:pt x="4907761" y="1863547"/>
                  <a:pt x="4908575" y="1863547"/>
                </a:cubicBezTo>
                <a:cubicBezTo>
                  <a:pt x="4913451" y="1868424"/>
                  <a:pt x="4917719" y="1873504"/>
                  <a:pt x="4921377" y="1878787"/>
                </a:cubicBezTo>
                <a:cubicBezTo>
                  <a:pt x="4925034" y="1884070"/>
                  <a:pt x="4928895" y="1889150"/>
                  <a:pt x="4932959" y="1894027"/>
                </a:cubicBezTo>
                <a:cubicBezTo>
                  <a:pt x="4937023" y="1900530"/>
                  <a:pt x="4940273" y="1907642"/>
                  <a:pt x="4942713" y="1915363"/>
                </a:cubicBezTo>
                <a:cubicBezTo>
                  <a:pt x="4945151" y="1923085"/>
                  <a:pt x="4947183" y="1930197"/>
                  <a:pt x="4948808" y="1936699"/>
                </a:cubicBezTo>
                <a:cubicBezTo>
                  <a:pt x="4950434" y="1941576"/>
                  <a:pt x="4952466" y="1948078"/>
                  <a:pt x="4954904" y="1956206"/>
                </a:cubicBezTo>
                <a:cubicBezTo>
                  <a:pt x="4957343" y="1964334"/>
                  <a:pt x="4958969" y="1971650"/>
                  <a:pt x="4959781" y="1978152"/>
                </a:cubicBezTo>
                <a:cubicBezTo>
                  <a:pt x="4960594" y="1983842"/>
                  <a:pt x="4960594" y="1990344"/>
                  <a:pt x="4959781" y="1997659"/>
                </a:cubicBezTo>
                <a:cubicBezTo>
                  <a:pt x="4958969" y="2004974"/>
                  <a:pt x="4958969" y="2011070"/>
                  <a:pt x="4959781" y="2015947"/>
                </a:cubicBezTo>
                <a:cubicBezTo>
                  <a:pt x="4955717" y="2020824"/>
                  <a:pt x="4950027" y="2025294"/>
                  <a:pt x="4942713" y="2029358"/>
                </a:cubicBezTo>
                <a:cubicBezTo>
                  <a:pt x="4935397" y="2033422"/>
                  <a:pt x="4929707" y="2037080"/>
                  <a:pt x="4925643" y="2040331"/>
                </a:cubicBezTo>
                <a:cubicBezTo>
                  <a:pt x="4921579" y="2042770"/>
                  <a:pt x="4917922" y="2045817"/>
                  <a:pt x="4914671" y="2049475"/>
                </a:cubicBezTo>
                <a:cubicBezTo>
                  <a:pt x="4911419" y="2053133"/>
                  <a:pt x="4908575" y="2055774"/>
                  <a:pt x="4906136" y="2057400"/>
                </a:cubicBezTo>
                <a:cubicBezTo>
                  <a:pt x="4904511" y="2059026"/>
                  <a:pt x="4902885" y="2060245"/>
                  <a:pt x="4901259" y="2061058"/>
                </a:cubicBezTo>
                <a:cubicBezTo>
                  <a:pt x="4898008" y="2064309"/>
                  <a:pt x="4896383" y="2066341"/>
                  <a:pt x="4896383" y="2067154"/>
                </a:cubicBezTo>
                <a:lnTo>
                  <a:pt x="4896383" y="2089099"/>
                </a:lnTo>
                <a:lnTo>
                  <a:pt x="4896383" y="2096414"/>
                </a:lnTo>
                <a:cubicBezTo>
                  <a:pt x="4895570" y="2102104"/>
                  <a:pt x="4894757" y="2105355"/>
                  <a:pt x="4893945" y="2106168"/>
                </a:cubicBezTo>
                <a:cubicBezTo>
                  <a:pt x="4891505" y="2106168"/>
                  <a:pt x="4889067" y="2106574"/>
                  <a:pt x="4886629" y="2107387"/>
                </a:cubicBezTo>
                <a:cubicBezTo>
                  <a:pt x="4883377" y="2107387"/>
                  <a:pt x="4878297" y="2107997"/>
                  <a:pt x="4871389" y="2109216"/>
                </a:cubicBezTo>
                <a:cubicBezTo>
                  <a:pt x="4864480" y="2110435"/>
                  <a:pt x="4858993" y="2111045"/>
                  <a:pt x="4854930" y="2111045"/>
                </a:cubicBezTo>
                <a:cubicBezTo>
                  <a:pt x="4850865" y="2111045"/>
                  <a:pt x="4847411" y="2111248"/>
                  <a:pt x="4844567" y="2111654"/>
                </a:cubicBezTo>
                <a:cubicBezTo>
                  <a:pt x="4841722" y="2112061"/>
                  <a:pt x="4838267" y="2112264"/>
                  <a:pt x="4834203" y="2112264"/>
                </a:cubicBezTo>
                <a:lnTo>
                  <a:pt x="4812257" y="2112264"/>
                </a:lnTo>
                <a:cubicBezTo>
                  <a:pt x="4808194" y="2112264"/>
                  <a:pt x="4805146" y="2112061"/>
                  <a:pt x="4803114" y="2111654"/>
                </a:cubicBezTo>
                <a:cubicBezTo>
                  <a:pt x="4801081" y="2111248"/>
                  <a:pt x="4799253" y="2111045"/>
                  <a:pt x="4797627" y="2111045"/>
                </a:cubicBezTo>
                <a:cubicBezTo>
                  <a:pt x="4791938" y="2110232"/>
                  <a:pt x="4789093" y="2109013"/>
                  <a:pt x="4789093" y="2107387"/>
                </a:cubicBezTo>
                <a:cubicBezTo>
                  <a:pt x="4789093" y="2105761"/>
                  <a:pt x="4789093" y="2103730"/>
                  <a:pt x="4789093" y="2101291"/>
                </a:cubicBezTo>
                <a:cubicBezTo>
                  <a:pt x="4789093" y="2098853"/>
                  <a:pt x="4788687" y="2095601"/>
                  <a:pt x="4787873" y="2091537"/>
                </a:cubicBezTo>
                <a:cubicBezTo>
                  <a:pt x="4787873" y="2087474"/>
                  <a:pt x="4787873" y="2085645"/>
                  <a:pt x="4787873" y="2086051"/>
                </a:cubicBezTo>
                <a:cubicBezTo>
                  <a:pt x="4787873" y="2086457"/>
                  <a:pt x="4787468" y="2084629"/>
                  <a:pt x="4786655" y="2080565"/>
                </a:cubicBezTo>
                <a:lnTo>
                  <a:pt x="4786655" y="2056181"/>
                </a:lnTo>
                <a:cubicBezTo>
                  <a:pt x="4786655" y="2052117"/>
                  <a:pt x="4786655" y="2048662"/>
                  <a:pt x="4786655" y="2045817"/>
                </a:cubicBezTo>
                <a:cubicBezTo>
                  <a:pt x="4786655" y="2042973"/>
                  <a:pt x="4787061" y="2040738"/>
                  <a:pt x="4787873" y="2039112"/>
                </a:cubicBezTo>
                <a:cubicBezTo>
                  <a:pt x="4787873" y="2036674"/>
                  <a:pt x="4791531" y="2033829"/>
                  <a:pt x="4798847" y="2030578"/>
                </a:cubicBezTo>
                <a:cubicBezTo>
                  <a:pt x="4803723" y="2024888"/>
                  <a:pt x="4810632" y="2018792"/>
                  <a:pt x="4819573" y="2012290"/>
                </a:cubicBezTo>
                <a:cubicBezTo>
                  <a:pt x="4823637" y="2009851"/>
                  <a:pt x="4827295" y="2007210"/>
                  <a:pt x="4830546" y="2004365"/>
                </a:cubicBezTo>
                <a:cubicBezTo>
                  <a:pt x="4833797" y="2001520"/>
                  <a:pt x="4837048" y="1999285"/>
                  <a:pt x="4840299" y="1997659"/>
                </a:cubicBezTo>
                <a:cubicBezTo>
                  <a:pt x="4842737" y="1996034"/>
                  <a:pt x="4845177" y="1994814"/>
                  <a:pt x="4847615" y="1994001"/>
                </a:cubicBezTo>
                <a:cubicBezTo>
                  <a:pt x="4850053" y="1993189"/>
                  <a:pt x="4851679" y="1991970"/>
                  <a:pt x="4852491" y="1990344"/>
                </a:cubicBezTo>
                <a:lnTo>
                  <a:pt x="4846395" y="1974494"/>
                </a:lnTo>
                <a:cubicBezTo>
                  <a:pt x="4844770" y="1974494"/>
                  <a:pt x="4839893" y="1976526"/>
                  <a:pt x="4831765" y="1980590"/>
                </a:cubicBezTo>
                <a:cubicBezTo>
                  <a:pt x="4827701" y="1983842"/>
                  <a:pt x="4824043" y="1986483"/>
                  <a:pt x="4820793" y="1988515"/>
                </a:cubicBezTo>
                <a:cubicBezTo>
                  <a:pt x="4817541" y="1990547"/>
                  <a:pt x="4813883" y="1993189"/>
                  <a:pt x="4809819" y="1996440"/>
                </a:cubicBezTo>
                <a:cubicBezTo>
                  <a:pt x="4801691" y="2001317"/>
                  <a:pt x="4793157" y="2006600"/>
                  <a:pt x="4784216" y="2012290"/>
                </a:cubicBezTo>
                <a:cubicBezTo>
                  <a:pt x="4780965" y="2015541"/>
                  <a:pt x="4777917" y="2018385"/>
                  <a:pt x="4775072" y="2020824"/>
                </a:cubicBezTo>
                <a:cubicBezTo>
                  <a:pt x="4772227" y="2023262"/>
                  <a:pt x="4769992" y="2025701"/>
                  <a:pt x="4768367" y="2028139"/>
                </a:cubicBezTo>
                <a:lnTo>
                  <a:pt x="4767147" y="2031797"/>
                </a:lnTo>
                <a:cubicBezTo>
                  <a:pt x="4765522" y="2031797"/>
                  <a:pt x="4761864" y="2029358"/>
                  <a:pt x="4756175" y="2024482"/>
                </a:cubicBezTo>
                <a:cubicBezTo>
                  <a:pt x="4753736" y="2021230"/>
                  <a:pt x="4751095" y="2017573"/>
                  <a:pt x="4748250" y="2013509"/>
                </a:cubicBezTo>
                <a:cubicBezTo>
                  <a:pt x="4745405" y="2009445"/>
                  <a:pt x="4741951" y="2005381"/>
                  <a:pt x="4737887" y="2001317"/>
                </a:cubicBezTo>
                <a:cubicBezTo>
                  <a:pt x="4735449" y="1997253"/>
                  <a:pt x="4732807" y="1992376"/>
                  <a:pt x="4729962" y="1986686"/>
                </a:cubicBezTo>
                <a:cubicBezTo>
                  <a:pt x="4727117" y="1980997"/>
                  <a:pt x="4724069" y="1974901"/>
                  <a:pt x="4720818" y="1968398"/>
                </a:cubicBezTo>
                <a:cubicBezTo>
                  <a:pt x="4718379" y="1961896"/>
                  <a:pt x="4716754" y="1954174"/>
                  <a:pt x="4715941" y="1945233"/>
                </a:cubicBezTo>
                <a:cubicBezTo>
                  <a:pt x="4715128" y="1936293"/>
                  <a:pt x="4714315" y="1928571"/>
                  <a:pt x="4713503" y="1922069"/>
                </a:cubicBezTo>
                <a:cubicBezTo>
                  <a:pt x="4715128" y="1918818"/>
                  <a:pt x="4717566" y="1915160"/>
                  <a:pt x="4720818" y="1911096"/>
                </a:cubicBezTo>
                <a:cubicBezTo>
                  <a:pt x="4724069" y="1907032"/>
                  <a:pt x="4728133" y="1903781"/>
                  <a:pt x="4733010" y="1901342"/>
                </a:cubicBezTo>
                <a:cubicBezTo>
                  <a:pt x="4737887" y="1897278"/>
                  <a:pt x="4743373" y="1894230"/>
                  <a:pt x="4749469" y="1892198"/>
                </a:cubicBezTo>
                <a:cubicBezTo>
                  <a:pt x="4755565" y="1890166"/>
                  <a:pt x="4761864" y="1887525"/>
                  <a:pt x="4768367" y="1884274"/>
                </a:cubicBezTo>
                <a:cubicBezTo>
                  <a:pt x="4774869" y="1882648"/>
                  <a:pt x="4781371" y="1880819"/>
                  <a:pt x="4787873" y="1878787"/>
                </a:cubicBezTo>
                <a:cubicBezTo>
                  <a:pt x="4794376" y="1876755"/>
                  <a:pt x="4801691" y="1874926"/>
                  <a:pt x="4809819" y="1873301"/>
                </a:cubicBezTo>
                <a:cubicBezTo>
                  <a:pt x="4816322" y="1870862"/>
                  <a:pt x="4822825" y="1869237"/>
                  <a:pt x="4829327" y="1868424"/>
                </a:cubicBezTo>
                <a:cubicBezTo>
                  <a:pt x="4835829" y="1867611"/>
                  <a:pt x="4841925" y="1866392"/>
                  <a:pt x="4847615" y="1864766"/>
                </a:cubicBezTo>
                <a:cubicBezTo>
                  <a:pt x="4854117" y="1863954"/>
                  <a:pt x="4860213" y="1863344"/>
                  <a:pt x="4865903" y="1862937"/>
                </a:cubicBezTo>
                <a:cubicBezTo>
                  <a:pt x="4871593" y="1862531"/>
                  <a:pt x="4876469" y="1862328"/>
                  <a:pt x="4880533" y="1862328"/>
                </a:cubicBezTo>
                <a:close/>
                <a:moveTo>
                  <a:pt x="5026532" y="1150925"/>
                </a:moveTo>
                <a:lnTo>
                  <a:pt x="5026532" y="1152928"/>
                </a:lnTo>
                <a:lnTo>
                  <a:pt x="5025313" y="1153363"/>
                </a:lnTo>
                <a:close/>
                <a:moveTo>
                  <a:pt x="2411883" y="1150925"/>
                </a:moveTo>
                <a:lnTo>
                  <a:pt x="2411883" y="1152928"/>
                </a:lnTo>
                <a:lnTo>
                  <a:pt x="2410663" y="1153363"/>
                </a:lnTo>
                <a:close/>
                <a:moveTo>
                  <a:pt x="5086578" y="1142390"/>
                </a:moveTo>
                <a:cubicBezTo>
                  <a:pt x="5092471" y="1142390"/>
                  <a:pt x="5098465" y="1142797"/>
                  <a:pt x="5104561" y="1143610"/>
                </a:cubicBezTo>
                <a:cubicBezTo>
                  <a:pt x="5109437" y="1143610"/>
                  <a:pt x="5114721" y="1143813"/>
                  <a:pt x="5120410" y="1144219"/>
                </a:cubicBezTo>
                <a:cubicBezTo>
                  <a:pt x="5126100" y="1144626"/>
                  <a:pt x="5131383" y="1144829"/>
                  <a:pt x="5136260" y="1144829"/>
                </a:cubicBezTo>
                <a:cubicBezTo>
                  <a:pt x="5141137" y="1145642"/>
                  <a:pt x="5145811" y="1146251"/>
                  <a:pt x="5150281" y="1146658"/>
                </a:cubicBezTo>
                <a:cubicBezTo>
                  <a:pt x="5154751" y="1147064"/>
                  <a:pt x="5159019" y="1147674"/>
                  <a:pt x="5163083" y="1148486"/>
                </a:cubicBezTo>
                <a:cubicBezTo>
                  <a:pt x="5169585" y="1150112"/>
                  <a:pt x="5172836" y="1151331"/>
                  <a:pt x="5172836" y="1152144"/>
                </a:cubicBezTo>
                <a:cubicBezTo>
                  <a:pt x="5172836" y="1152957"/>
                  <a:pt x="5173649" y="1157834"/>
                  <a:pt x="5175275" y="1166774"/>
                </a:cubicBezTo>
                <a:lnTo>
                  <a:pt x="5175275" y="1193597"/>
                </a:lnTo>
                <a:lnTo>
                  <a:pt x="5175275" y="1224077"/>
                </a:lnTo>
                <a:cubicBezTo>
                  <a:pt x="5174461" y="1228954"/>
                  <a:pt x="5174055" y="1233830"/>
                  <a:pt x="5174055" y="1238707"/>
                </a:cubicBezTo>
                <a:cubicBezTo>
                  <a:pt x="5174055" y="1243584"/>
                  <a:pt x="5173649" y="1248867"/>
                  <a:pt x="5172836" y="1254557"/>
                </a:cubicBezTo>
                <a:cubicBezTo>
                  <a:pt x="5172836" y="1265123"/>
                  <a:pt x="5172429" y="1272032"/>
                  <a:pt x="5171617" y="1275283"/>
                </a:cubicBezTo>
                <a:cubicBezTo>
                  <a:pt x="5169178" y="1284224"/>
                  <a:pt x="5167553" y="1289101"/>
                  <a:pt x="5166740" y="1289914"/>
                </a:cubicBezTo>
                <a:cubicBezTo>
                  <a:pt x="5165115" y="1290726"/>
                  <a:pt x="5162067" y="1291539"/>
                  <a:pt x="5157597" y="1292352"/>
                </a:cubicBezTo>
                <a:cubicBezTo>
                  <a:pt x="5153125" y="1293165"/>
                  <a:pt x="5147639" y="1293978"/>
                  <a:pt x="5141137" y="1294790"/>
                </a:cubicBezTo>
                <a:cubicBezTo>
                  <a:pt x="5134635" y="1295603"/>
                  <a:pt x="5127929" y="1296213"/>
                  <a:pt x="5121020" y="1296619"/>
                </a:cubicBezTo>
                <a:cubicBezTo>
                  <a:pt x="5114111" y="1297026"/>
                  <a:pt x="5106999" y="1297229"/>
                  <a:pt x="5099684" y="1297229"/>
                </a:cubicBezTo>
                <a:cubicBezTo>
                  <a:pt x="5092369" y="1297229"/>
                  <a:pt x="5085257" y="1297026"/>
                  <a:pt x="5078349" y="1296619"/>
                </a:cubicBezTo>
                <a:cubicBezTo>
                  <a:pt x="5071439" y="1296213"/>
                  <a:pt x="5064734" y="1295603"/>
                  <a:pt x="5058231" y="1294790"/>
                </a:cubicBezTo>
                <a:cubicBezTo>
                  <a:pt x="5052541" y="1293978"/>
                  <a:pt x="5047461" y="1292962"/>
                  <a:pt x="5042991" y="1291742"/>
                </a:cubicBezTo>
                <a:cubicBezTo>
                  <a:pt x="5038521" y="1290523"/>
                  <a:pt x="5035473" y="1289101"/>
                  <a:pt x="5033847" y="1287475"/>
                </a:cubicBezTo>
                <a:cubicBezTo>
                  <a:pt x="5033035" y="1283411"/>
                  <a:pt x="5032221" y="1278738"/>
                  <a:pt x="5031409" y="1273454"/>
                </a:cubicBezTo>
                <a:cubicBezTo>
                  <a:pt x="5030597" y="1268171"/>
                  <a:pt x="5029783" y="1262278"/>
                  <a:pt x="5028971" y="1255776"/>
                </a:cubicBezTo>
                <a:cubicBezTo>
                  <a:pt x="5028157" y="1247648"/>
                  <a:pt x="5027549" y="1240130"/>
                  <a:pt x="5027141" y="1233221"/>
                </a:cubicBezTo>
                <a:cubicBezTo>
                  <a:pt x="5026735" y="1226312"/>
                  <a:pt x="5026532" y="1218794"/>
                  <a:pt x="5026532" y="1210666"/>
                </a:cubicBezTo>
                <a:lnTo>
                  <a:pt x="5026532" y="1152928"/>
                </a:lnTo>
                <a:lnTo>
                  <a:pt x="5042382" y="1147267"/>
                </a:lnTo>
                <a:cubicBezTo>
                  <a:pt x="5049697" y="1144829"/>
                  <a:pt x="5058638" y="1143610"/>
                  <a:pt x="5069204" y="1143610"/>
                </a:cubicBezTo>
                <a:cubicBezTo>
                  <a:pt x="5074894" y="1142797"/>
                  <a:pt x="5080685" y="1142390"/>
                  <a:pt x="5086578" y="1142390"/>
                </a:cubicBezTo>
                <a:close/>
                <a:moveTo>
                  <a:pt x="2471928" y="1142390"/>
                </a:moveTo>
                <a:cubicBezTo>
                  <a:pt x="2477820" y="1142390"/>
                  <a:pt x="2483815" y="1142797"/>
                  <a:pt x="2489911" y="1143610"/>
                </a:cubicBezTo>
                <a:cubicBezTo>
                  <a:pt x="2494789" y="1143610"/>
                  <a:pt x="2500071" y="1143813"/>
                  <a:pt x="2505761" y="1144219"/>
                </a:cubicBezTo>
                <a:cubicBezTo>
                  <a:pt x="2511450" y="1144626"/>
                  <a:pt x="2516734" y="1144829"/>
                  <a:pt x="2521610" y="1144829"/>
                </a:cubicBezTo>
                <a:cubicBezTo>
                  <a:pt x="2526487" y="1145642"/>
                  <a:pt x="2531161" y="1146251"/>
                  <a:pt x="2535631" y="1146658"/>
                </a:cubicBezTo>
                <a:cubicBezTo>
                  <a:pt x="2540101" y="1147064"/>
                  <a:pt x="2544369" y="1147674"/>
                  <a:pt x="2548432" y="1148486"/>
                </a:cubicBezTo>
                <a:cubicBezTo>
                  <a:pt x="2554935" y="1150112"/>
                  <a:pt x="2558186" y="1151331"/>
                  <a:pt x="2558186" y="1152144"/>
                </a:cubicBezTo>
                <a:cubicBezTo>
                  <a:pt x="2558186" y="1152957"/>
                  <a:pt x="2558999" y="1157834"/>
                  <a:pt x="2560624" y="1166774"/>
                </a:cubicBezTo>
                <a:lnTo>
                  <a:pt x="2560624" y="1193597"/>
                </a:lnTo>
                <a:lnTo>
                  <a:pt x="2560624" y="1224077"/>
                </a:lnTo>
                <a:cubicBezTo>
                  <a:pt x="2559812" y="1228954"/>
                  <a:pt x="2559405" y="1233830"/>
                  <a:pt x="2559405" y="1238707"/>
                </a:cubicBezTo>
                <a:cubicBezTo>
                  <a:pt x="2559405" y="1243584"/>
                  <a:pt x="2558999" y="1248867"/>
                  <a:pt x="2558186" y="1254557"/>
                </a:cubicBezTo>
                <a:cubicBezTo>
                  <a:pt x="2558186" y="1265123"/>
                  <a:pt x="2557780" y="1272032"/>
                  <a:pt x="2556967" y="1275283"/>
                </a:cubicBezTo>
                <a:cubicBezTo>
                  <a:pt x="2554529" y="1284224"/>
                  <a:pt x="2552904" y="1289101"/>
                  <a:pt x="2552091" y="1289914"/>
                </a:cubicBezTo>
                <a:cubicBezTo>
                  <a:pt x="2550464" y="1290726"/>
                  <a:pt x="2547417" y="1291539"/>
                  <a:pt x="2542946" y="1292352"/>
                </a:cubicBezTo>
                <a:cubicBezTo>
                  <a:pt x="2538476" y="1293165"/>
                  <a:pt x="2532990" y="1293978"/>
                  <a:pt x="2526487" y="1294790"/>
                </a:cubicBezTo>
                <a:cubicBezTo>
                  <a:pt x="2519985" y="1295603"/>
                  <a:pt x="2513279" y="1296213"/>
                  <a:pt x="2506370" y="1296619"/>
                </a:cubicBezTo>
                <a:cubicBezTo>
                  <a:pt x="2499461" y="1297026"/>
                  <a:pt x="2492349" y="1297229"/>
                  <a:pt x="2485034" y="1297229"/>
                </a:cubicBezTo>
                <a:cubicBezTo>
                  <a:pt x="2477720" y="1297229"/>
                  <a:pt x="2470607" y="1297026"/>
                  <a:pt x="2463699" y="1296619"/>
                </a:cubicBezTo>
                <a:cubicBezTo>
                  <a:pt x="2456789" y="1296213"/>
                  <a:pt x="2450085" y="1295603"/>
                  <a:pt x="2443581" y="1294790"/>
                </a:cubicBezTo>
                <a:cubicBezTo>
                  <a:pt x="2437892" y="1293978"/>
                  <a:pt x="2432812" y="1292962"/>
                  <a:pt x="2428342" y="1291742"/>
                </a:cubicBezTo>
                <a:cubicBezTo>
                  <a:pt x="2423871" y="1290523"/>
                  <a:pt x="2420824" y="1289101"/>
                  <a:pt x="2419197" y="1287475"/>
                </a:cubicBezTo>
                <a:cubicBezTo>
                  <a:pt x="2418384" y="1283411"/>
                  <a:pt x="2417572" y="1278738"/>
                  <a:pt x="2416759" y="1273454"/>
                </a:cubicBezTo>
                <a:cubicBezTo>
                  <a:pt x="2415946" y="1268171"/>
                  <a:pt x="2415133" y="1262278"/>
                  <a:pt x="2414321" y="1255776"/>
                </a:cubicBezTo>
                <a:cubicBezTo>
                  <a:pt x="2413508" y="1247648"/>
                  <a:pt x="2412898" y="1240130"/>
                  <a:pt x="2412492" y="1233221"/>
                </a:cubicBezTo>
                <a:cubicBezTo>
                  <a:pt x="2412085" y="1226312"/>
                  <a:pt x="2411883" y="1218794"/>
                  <a:pt x="2411883" y="1210666"/>
                </a:cubicBezTo>
                <a:lnTo>
                  <a:pt x="2411883" y="1152928"/>
                </a:lnTo>
                <a:lnTo>
                  <a:pt x="2427732" y="1147267"/>
                </a:lnTo>
                <a:cubicBezTo>
                  <a:pt x="2435047" y="1144829"/>
                  <a:pt x="2443987" y="1143610"/>
                  <a:pt x="2454554" y="1143610"/>
                </a:cubicBezTo>
                <a:cubicBezTo>
                  <a:pt x="2460244" y="1142797"/>
                  <a:pt x="2466036" y="1142390"/>
                  <a:pt x="2471928" y="1142390"/>
                </a:cubicBezTo>
                <a:close/>
                <a:moveTo>
                  <a:pt x="5094807" y="515722"/>
                </a:moveTo>
                <a:cubicBezTo>
                  <a:pt x="5089931" y="515722"/>
                  <a:pt x="5086273" y="516128"/>
                  <a:pt x="5083835" y="516941"/>
                </a:cubicBezTo>
                <a:cubicBezTo>
                  <a:pt x="5083022" y="520192"/>
                  <a:pt x="5081803" y="527101"/>
                  <a:pt x="5080177" y="537667"/>
                </a:cubicBezTo>
                <a:cubicBezTo>
                  <a:pt x="5078551" y="548234"/>
                  <a:pt x="5077332" y="559613"/>
                  <a:pt x="5076519" y="571805"/>
                </a:cubicBezTo>
                <a:cubicBezTo>
                  <a:pt x="5075707" y="584810"/>
                  <a:pt x="5074487" y="599440"/>
                  <a:pt x="5072861" y="615696"/>
                </a:cubicBezTo>
                <a:lnTo>
                  <a:pt x="5069204" y="663245"/>
                </a:lnTo>
                <a:cubicBezTo>
                  <a:pt x="5067578" y="681939"/>
                  <a:pt x="5066156" y="701650"/>
                  <a:pt x="5064937" y="722376"/>
                </a:cubicBezTo>
                <a:cubicBezTo>
                  <a:pt x="5063718" y="743102"/>
                  <a:pt x="5062295" y="764845"/>
                  <a:pt x="5060669" y="787603"/>
                </a:cubicBezTo>
                <a:lnTo>
                  <a:pt x="5059451" y="787603"/>
                </a:lnTo>
                <a:cubicBezTo>
                  <a:pt x="5064327" y="789229"/>
                  <a:pt x="5070017" y="790042"/>
                  <a:pt x="5076519" y="790042"/>
                </a:cubicBezTo>
                <a:lnTo>
                  <a:pt x="5100903" y="790042"/>
                </a:lnTo>
                <a:cubicBezTo>
                  <a:pt x="5104967" y="790042"/>
                  <a:pt x="5109031" y="790042"/>
                  <a:pt x="5113095" y="790042"/>
                </a:cubicBezTo>
                <a:cubicBezTo>
                  <a:pt x="5117159" y="790042"/>
                  <a:pt x="5121223" y="789635"/>
                  <a:pt x="5125287" y="788822"/>
                </a:cubicBezTo>
                <a:cubicBezTo>
                  <a:pt x="5133415" y="787197"/>
                  <a:pt x="5139105" y="785978"/>
                  <a:pt x="5142356" y="785165"/>
                </a:cubicBezTo>
                <a:cubicBezTo>
                  <a:pt x="5141543" y="778662"/>
                  <a:pt x="5140934" y="770738"/>
                  <a:pt x="5140527" y="761390"/>
                </a:cubicBezTo>
                <a:cubicBezTo>
                  <a:pt x="5140121" y="752043"/>
                  <a:pt x="5139105" y="740867"/>
                  <a:pt x="5137479" y="727862"/>
                </a:cubicBezTo>
                <a:cubicBezTo>
                  <a:pt x="5135853" y="714858"/>
                  <a:pt x="5134431" y="701650"/>
                  <a:pt x="5133212" y="688238"/>
                </a:cubicBezTo>
                <a:cubicBezTo>
                  <a:pt x="5131993" y="674827"/>
                  <a:pt x="5130571" y="661213"/>
                  <a:pt x="5128945" y="647395"/>
                </a:cubicBezTo>
                <a:cubicBezTo>
                  <a:pt x="5127319" y="633578"/>
                  <a:pt x="5125490" y="619963"/>
                  <a:pt x="5123459" y="606552"/>
                </a:cubicBezTo>
                <a:cubicBezTo>
                  <a:pt x="5121427" y="593141"/>
                  <a:pt x="5119598" y="580339"/>
                  <a:pt x="5117972" y="568147"/>
                </a:cubicBezTo>
                <a:cubicBezTo>
                  <a:pt x="5114721" y="543763"/>
                  <a:pt x="5112283" y="526694"/>
                  <a:pt x="5110657" y="516941"/>
                </a:cubicBezTo>
                <a:cubicBezTo>
                  <a:pt x="5109844" y="516128"/>
                  <a:pt x="5107406" y="515722"/>
                  <a:pt x="5103341" y="515722"/>
                </a:cubicBezTo>
                <a:close/>
                <a:moveTo>
                  <a:pt x="9197644" y="479146"/>
                </a:moveTo>
                <a:cubicBezTo>
                  <a:pt x="9184640" y="479146"/>
                  <a:pt x="9174479" y="481584"/>
                  <a:pt x="9167164" y="486461"/>
                </a:cubicBezTo>
                <a:cubicBezTo>
                  <a:pt x="9163913" y="491338"/>
                  <a:pt x="9161475" y="505562"/>
                  <a:pt x="9159849" y="529133"/>
                </a:cubicBezTo>
                <a:cubicBezTo>
                  <a:pt x="9159036" y="540512"/>
                  <a:pt x="9158630" y="553110"/>
                  <a:pt x="9158630" y="566928"/>
                </a:cubicBezTo>
                <a:cubicBezTo>
                  <a:pt x="9158630" y="580746"/>
                  <a:pt x="9158630" y="595782"/>
                  <a:pt x="9158630" y="612038"/>
                </a:cubicBezTo>
                <a:cubicBezTo>
                  <a:pt x="9158630" y="658368"/>
                  <a:pt x="9159849" y="704901"/>
                  <a:pt x="9162287" y="751637"/>
                </a:cubicBezTo>
                <a:cubicBezTo>
                  <a:pt x="9164726" y="798373"/>
                  <a:pt x="9168790" y="844906"/>
                  <a:pt x="9174479" y="891235"/>
                </a:cubicBezTo>
                <a:cubicBezTo>
                  <a:pt x="9176917" y="912368"/>
                  <a:pt x="9178544" y="923341"/>
                  <a:pt x="9179357" y="924154"/>
                </a:cubicBezTo>
                <a:lnTo>
                  <a:pt x="9215932" y="924154"/>
                </a:lnTo>
                <a:cubicBezTo>
                  <a:pt x="9216745" y="922528"/>
                  <a:pt x="9217354" y="919074"/>
                  <a:pt x="9217761" y="913790"/>
                </a:cubicBezTo>
                <a:cubicBezTo>
                  <a:pt x="9218167" y="908507"/>
                  <a:pt x="9219183" y="901395"/>
                  <a:pt x="9220809" y="892454"/>
                </a:cubicBezTo>
                <a:cubicBezTo>
                  <a:pt x="9226498" y="846125"/>
                  <a:pt x="9230563" y="799592"/>
                  <a:pt x="9233001" y="752856"/>
                </a:cubicBezTo>
                <a:cubicBezTo>
                  <a:pt x="9235439" y="706120"/>
                  <a:pt x="9236659" y="659181"/>
                  <a:pt x="9236659" y="612038"/>
                </a:cubicBezTo>
                <a:cubicBezTo>
                  <a:pt x="9236659" y="595782"/>
                  <a:pt x="9236659" y="580746"/>
                  <a:pt x="9236659" y="566928"/>
                </a:cubicBezTo>
                <a:cubicBezTo>
                  <a:pt x="9236659" y="553110"/>
                  <a:pt x="9236252" y="540512"/>
                  <a:pt x="9235439" y="529133"/>
                </a:cubicBezTo>
                <a:cubicBezTo>
                  <a:pt x="9233814" y="505562"/>
                  <a:pt x="9231376" y="491338"/>
                  <a:pt x="9228125" y="486461"/>
                </a:cubicBezTo>
                <a:cubicBezTo>
                  <a:pt x="9220809" y="481584"/>
                  <a:pt x="9210649" y="479146"/>
                  <a:pt x="9197644" y="479146"/>
                </a:cubicBezTo>
                <a:close/>
                <a:moveTo>
                  <a:pt x="5905651" y="455981"/>
                </a:moveTo>
                <a:cubicBezTo>
                  <a:pt x="5903213" y="457606"/>
                  <a:pt x="5897929" y="458826"/>
                  <a:pt x="5889801" y="459638"/>
                </a:cubicBezTo>
                <a:cubicBezTo>
                  <a:pt x="5881674" y="460451"/>
                  <a:pt x="5873952" y="464109"/>
                  <a:pt x="5866637" y="470611"/>
                </a:cubicBezTo>
                <a:lnTo>
                  <a:pt x="5864199" y="702259"/>
                </a:lnTo>
                <a:lnTo>
                  <a:pt x="5861761" y="702259"/>
                </a:lnTo>
                <a:cubicBezTo>
                  <a:pt x="5865825" y="703072"/>
                  <a:pt x="5871920" y="703478"/>
                  <a:pt x="5880048" y="703478"/>
                </a:cubicBezTo>
                <a:lnTo>
                  <a:pt x="5897117" y="703478"/>
                </a:lnTo>
                <a:cubicBezTo>
                  <a:pt x="5901181" y="703478"/>
                  <a:pt x="5905651" y="702666"/>
                  <a:pt x="5910529" y="701040"/>
                </a:cubicBezTo>
                <a:cubicBezTo>
                  <a:pt x="5914593" y="692099"/>
                  <a:pt x="5917031" y="679907"/>
                  <a:pt x="5917843" y="664464"/>
                </a:cubicBezTo>
                <a:cubicBezTo>
                  <a:pt x="5919469" y="646582"/>
                  <a:pt x="5920689" y="628904"/>
                  <a:pt x="5921501" y="611429"/>
                </a:cubicBezTo>
                <a:cubicBezTo>
                  <a:pt x="5922313" y="593954"/>
                  <a:pt x="5922720" y="575869"/>
                  <a:pt x="5922720" y="557174"/>
                </a:cubicBezTo>
                <a:cubicBezTo>
                  <a:pt x="5922720" y="542544"/>
                  <a:pt x="5922313" y="527710"/>
                  <a:pt x="5921501" y="512674"/>
                </a:cubicBezTo>
                <a:cubicBezTo>
                  <a:pt x="5920689" y="497637"/>
                  <a:pt x="5918250" y="483210"/>
                  <a:pt x="5914185" y="469392"/>
                </a:cubicBezTo>
                <a:cubicBezTo>
                  <a:pt x="5911747" y="459638"/>
                  <a:pt x="5908902" y="455168"/>
                  <a:pt x="5905651" y="455981"/>
                </a:cubicBezTo>
                <a:close/>
                <a:moveTo>
                  <a:pt x="256032" y="247498"/>
                </a:moveTo>
                <a:cubicBezTo>
                  <a:pt x="283667" y="247498"/>
                  <a:pt x="301955" y="250749"/>
                  <a:pt x="310896" y="257251"/>
                </a:cubicBezTo>
                <a:cubicBezTo>
                  <a:pt x="314960" y="259690"/>
                  <a:pt x="317398" y="270662"/>
                  <a:pt x="318211" y="290170"/>
                </a:cubicBezTo>
                <a:cubicBezTo>
                  <a:pt x="319024" y="299923"/>
                  <a:pt x="319431" y="311099"/>
                  <a:pt x="319431" y="323698"/>
                </a:cubicBezTo>
                <a:cubicBezTo>
                  <a:pt x="319431" y="336296"/>
                  <a:pt x="319431" y="350317"/>
                  <a:pt x="319431" y="365760"/>
                </a:cubicBezTo>
                <a:cubicBezTo>
                  <a:pt x="319431" y="379578"/>
                  <a:pt x="319431" y="393802"/>
                  <a:pt x="319431" y="408432"/>
                </a:cubicBezTo>
                <a:cubicBezTo>
                  <a:pt x="319431" y="423062"/>
                  <a:pt x="319024" y="438506"/>
                  <a:pt x="318211" y="454762"/>
                </a:cubicBezTo>
                <a:cubicBezTo>
                  <a:pt x="317398" y="471018"/>
                  <a:pt x="316788" y="487477"/>
                  <a:pt x="316382" y="504139"/>
                </a:cubicBezTo>
                <a:cubicBezTo>
                  <a:pt x="315976" y="520802"/>
                  <a:pt x="315366" y="537667"/>
                  <a:pt x="314553" y="554736"/>
                </a:cubicBezTo>
                <a:cubicBezTo>
                  <a:pt x="313740" y="571805"/>
                  <a:pt x="313131" y="588874"/>
                  <a:pt x="312724" y="605942"/>
                </a:cubicBezTo>
                <a:cubicBezTo>
                  <a:pt x="312318" y="623011"/>
                  <a:pt x="311708" y="639674"/>
                  <a:pt x="310896" y="655930"/>
                </a:cubicBezTo>
                <a:cubicBezTo>
                  <a:pt x="309271" y="682752"/>
                  <a:pt x="308051" y="709371"/>
                  <a:pt x="307238" y="735787"/>
                </a:cubicBezTo>
                <a:cubicBezTo>
                  <a:pt x="306425" y="762203"/>
                  <a:pt x="305206" y="788822"/>
                  <a:pt x="303580" y="815645"/>
                </a:cubicBezTo>
                <a:cubicBezTo>
                  <a:pt x="301955" y="835965"/>
                  <a:pt x="300736" y="848970"/>
                  <a:pt x="299923" y="854659"/>
                </a:cubicBezTo>
                <a:cubicBezTo>
                  <a:pt x="300736" y="855472"/>
                  <a:pt x="305206" y="856691"/>
                  <a:pt x="313334" y="858317"/>
                </a:cubicBezTo>
                <a:cubicBezTo>
                  <a:pt x="317398" y="859130"/>
                  <a:pt x="322072" y="859536"/>
                  <a:pt x="327355" y="859536"/>
                </a:cubicBezTo>
                <a:cubicBezTo>
                  <a:pt x="332639" y="859536"/>
                  <a:pt x="338938" y="859536"/>
                  <a:pt x="346253" y="859536"/>
                </a:cubicBezTo>
                <a:cubicBezTo>
                  <a:pt x="371449" y="859536"/>
                  <a:pt x="395833" y="857301"/>
                  <a:pt x="419404" y="852830"/>
                </a:cubicBezTo>
                <a:cubicBezTo>
                  <a:pt x="442976" y="848360"/>
                  <a:pt x="466547" y="841654"/>
                  <a:pt x="490118" y="832714"/>
                </a:cubicBezTo>
                <a:cubicBezTo>
                  <a:pt x="494183" y="831088"/>
                  <a:pt x="497840" y="833933"/>
                  <a:pt x="501091" y="841248"/>
                </a:cubicBezTo>
                <a:cubicBezTo>
                  <a:pt x="504343" y="846938"/>
                  <a:pt x="506984" y="855269"/>
                  <a:pt x="509016" y="866242"/>
                </a:cubicBezTo>
                <a:cubicBezTo>
                  <a:pt x="511048" y="877214"/>
                  <a:pt x="512673" y="888797"/>
                  <a:pt x="513892" y="900989"/>
                </a:cubicBezTo>
                <a:cubicBezTo>
                  <a:pt x="515112" y="913181"/>
                  <a:pt x="515924" y="925170"/>
                  <a:pt x="516331" y="936955"/>
                </a:cubicBezTo>
                <a:cubicBezTo>
                  <a:pt x="516737" y="948741"/>
                  <a:pt x="516940" y="958291"/>
                  <a:pt x="516940" y="965606"/>
                </a:cubicBezTo>
                <a:cubicBezTo>
                  <a:pt x="516940" y="972922"/>
                  <a:pt x="516737" y="982269"/>
                  <a:pt x="516331" y="993648"/>
                </a:cubicBezTo>
                <a:cubicBezTo>
                  <a:pt x="515924" y="1005027"/>
                  <a:pt x="515112" y="1016610"/>
                  <a:pt x="513892" y="1028395"/>
                </a:cubicBezTo>
                <a:cubicBezTo>
                  <a:pt x="512673" y="1040181"/>
                  <a:pt x="511048" y="1051560"/>
                  <a:pt x="509016" y="1062533"/>
                </a:cubicBezTo>
                <a:cubicBezTo>
                  <a:pt x="506984" y="1073506"/>
                  <a:pt x="503936" y="1081837"/>
                  <a:pt x="499872" y="1087526"/>
                </a:cubicBezTo>
                <a:cubicBezTo>
                  <a:pt x="493369" y="1094029"/>
                  <a:pt x="483006" y="1098499"/>
                  <a:pt x="468782" y="1100938"/>
                </a:cubicBezTo>
                <a:cubicBezTo>
                  <a:pt x="454559" y="1103376"/>
                  <a:pt x="443382" y="1105408"/>
                  <a:pt x="435254" y="1107034"/>
                </a:cubicBezTo>
                <a:cubicBezTo>
                  <a:pt x="414121" y="1110285"/>
                  <a:pt x="392989" y="1112926"/>
                  <a:pt x="371856" y="1114958"/>
                </a:cubicBezTo>
                <a:cubicBezTo>
                  <a:pt x="350723" y="1116990"/>
                  <a:pt x="329590" y="1118006"/>
                  <a:pt x="308458" y="1118006"/>
                </a:cubicBezTo>
                <a:cubicBezTo>
                  <a:pt x="287324" y="1118006"/>
                  <a:pt x="263143" y="1116584"/>
                  <a:pt x="235915" y="1113739"/>
                </a:cubicBezTo>
                <a:cubicBezTo>
                  <a:pt x="208686" y="1110894"/>
                  <a:pt x="182067" y="1105611"/>
                  <a:pt x="156057" y="1097890"/>
                </a:cubicBezTo>
                <a:cubicBezTo>
                  <a:pt x="130048" y="1090168"/>
                  <a:pt x="106273" y="1079398"/>
                  <a:pt x="84734" y="1065581"/>
                </a:cubicBezTo>
                <a:cubicBezTo>
                  <a:pt x="63195" y="1051763"/>
                  <a:pt x="47548" y="1033475"/>
                  <a:pt x="37795" y="1010717"/>
                </a:cubicBezTo>
                <a:cubicBezTo>
                  <a:pt x="31293" y="988771"/>
                  <a:pt x="26416" y="961542"/>
                  <a:pt x="23164" y="929030"/>
                </a:cubicBezTo>
                <a:cubicBezTo>
                  <a:pt x="19100" y="890829"/>
                  <a:pt x="15443" y="853237"/>
                  <a:pt x="12192" y="816254"/>
                </a:cubicBezTo>
                <a:cubicBezTo>
                  <a:pt x="8940" y="779272"/>
                  <a:pt x="6502" y="741680"/>
                  <a:pt x="4876" y="703478"/>
                </a:cubicBezTo>
                <a:cubicBezTo>
                  <a:pt x="4064" y="662026"/>
                  <a:pt x="2845" y="621792"/>
                  <a:pt x="1219" y="582778"/>
                </a:cubicBezTo>
                <a:cubicBezTo>
                  <a:pt x="406" y="563270"/>
                  <a:pt x="0" y="544373"/>
                  <a:pt x="0" y="526085"/>
                </a:cubicBezTo>
                <a:cubicBezTo>
                  <a:pt x="0" y="507797"/>
                  <a:pt x="0" y="490118"/>
                  <a:pt x="0" y="473050"/>
                </a:cubicBezTo>
                <a:lnTo>
                  <a:pt x="0" y="306019"/>
                </a:lnTo>
                <a:cubicBezTo>
                  <a:pt x="13817" y="297078"/>
                  <a:pt x="31495" y="288950"/>
                  <a:pt x="53035" y="281635"/>
                </a:cubicBezTo>
                <a:cubicBezTo>
                  <a:pt x="74574" y="274320"/>
                  <a:pt x="97536" y="268224"/>
                  <a:pt x="121919" y="263347"/>
                </a:cubicBezTo>
                <a:cubicBezTo>
                  <a:pt x="146304" y="258470"/>
                  <a:pt x="170484" y="254610"/>
                  <a:pt x="194463" y="251765"/>
                </a:cubicBezTo>
                <a:cubicBezTo>
                  <a:pt x="218440" y="248920"/>
                  <a:pt x="238963" y="247498"/>
                  <a:pt x="256032" y="247498"/>
                </a:cubicBezTo>
                <a:close/>
                <a:moveTo>
                  <a:pt x="3515182" y="245059"/>
                </a:moveTo>
                <a:cubicBezTo>
                  <a:pt x="3549320" y="245059"/>
                  <a:pt x="3570046" y="248717"/>
                  <a:pt x="3577361" y="256032"/>
                </a:cubicBezTo>
                <a:cubicBezTo>
                  <a:pt x="3584676" y="264973"/>
                  <a:pt x="3590772" y="288544"/>
                  <a:pt x="3595649" y="326746"/>
                </a:cubicBezTo>
                <a:cubicBezTo>
                  <a:pt x="3606215" y="408026"/>
                  <a:pt x="3612718" y="489306"/>
                  <a:pt x="3615156" y="570586"/>
                </a:cubicBezTo>
                <a:cubicBezTo>
                  <a:pt x="3617595" y="651866"/>
                  <a:pt x="3618814" y="733146"/>
                  <a:pt x="3618814" y="814426"/>
                </a:cubicBezTo>
                <a:lnTo>
                  <a:pt x="3618814" y="903427"/>
                </a:lnTo>
                <a:cubicBezTo>
                  <a:pt x="3618814" y="907491"/>
                  <a:pt x="3618611" y="917651"/>
                  <a:pt x="3618204" y="933907"/>
                </a:cubicBezTo>
                <a:cubicBezTo>
                  <a:pt x="3617798" y="950163"/>
                  <a:pt x="3617189" y="967232"/>
                  <a:pt x="3616375" y="985114"/>
                </a:cubicBezTo>
                <a:cubicBezTo>
                  <a:pt x="3615563" y="1002995"/>
                  <a:pt x="3614547" y="1019454"/>
                  <a:pt x="3613327" y="1034491"/>
                </a:cubicBezTo>
                <a:cubicBezTo>
                  <a:pt x="3612108" y="1049528"/>
                  <a:pt x="3610686" y="1057859"/>
                  <a:pt x="3609061" y="1059485"/>
                </a:cubicBezTo>
                <a:cubicBezTo>
                  <a:pt x="3600120" y="1068426"/>
                  <a:pt x="3586505" y="1077366"/>
                  <a:pt x="3568217" y="1086307"/>
                </a:cubicBezTo>
                <a:cubicBezTo>
                  <a:pt x="3549929" y="1095248"/>
                  <a:pt x="3530219" y="1103173"/>
                  <a:pt x="3509086" y="1110082"/>
                </a:cubicBezTo>
                <a:cubicBezTo>
                  <a:pt x="3487953" y="1116990"/>
                  <a:pt x="3467023" y="1122680"/>
                  <a:pt x="3446297" y="1127150"/>
                </a:cubicBezTo>
                <a:cubicBezTo>
                  <a:pt x="3425571" y="1131621"/>
                  <a:pt x="3407892" y="1133856"/>
                  <a:pt x="3393262" y="1133856"/>
                </a:cubicBezTo>
                <a:cubicBezTo>
                  <a:pt x="3379444" y="1133856"/>
                  <a:pt x="3363595" y="1126744"/>
                  <a:pt x="3345713" y="1112520"/>
                </a:cubicBezTo>
                <a:cubicBezTo>
                  <a:pt x="3327831" y="1098296"/>
                  <a:pt x="3309950" y="1081634"/>
                  <a:pt x="3292068" y="1062533"/>
                </a:cubicBezTo>
                <a:cubicBezTo>
                  <a:pt x="3274186" y="1043432"/>
                  <a:pt x="3257727" y="1023722"/>
                  <a:pt x="3242690" y="1003402"/>
                </a:cubicBezTo>
                <a:cubicBezTo>
                  <a:pt x="3227654" y="983082"/>
                  <a:pt x="3215665" y="966826"/>
                  <a:pt x="3206724" y="954634"/>
                </a:cubicBezTo>
                <a:cubicBezTo>
                  <a:pt x="3187217" y="927811"/>
                  <a:pt x="3171368" y="907085"/>
                  <a:pt x="3159175" y="892454"/>
                </a:cubicBezTo>
                <a:cubicBezTo>
                  <a:pt x="3160801" y="905459"/>
                  <a:pt x="3162020" y="922528"/>
                  <a:pt x="3162833" y="943661"/>
                </a:cubicBezTo>
                <a:lnTo>
                  <a:pt x="3166491" y="1005840"/>
                </a:lnTo>
                <a:cubicBezTo>
                  <a:pt x="3167303" y="1016406"/>
                  <a:pt x="3167710" y="1026363"/>
                  <a:pt x="3167710" y="1035710"/>
                </a:cubicBezTo>
                <a:cubicBezTo>
                  <a:pt x="3167710" y="1045058"/>
                  <a:pt x="3167710" y="1054202"/>
                  <a:pt x="3167710" y="1063142"/>
                </a:cubicBezTo>
                <a:cubicBezTo>
                  <a:pt x="3167710" y="1080211"/>
                  <a:pt x="3166491" y="1091184"/>
                  <a:pt x="3164052" y="1096061"/>
                </a:cubicBezTo>
                <a:cubicBezTo>
                  <a:pt x="3158363" y="1100125"/>
                  <a:pt x="3149422" y="1103376"/>
                  <a:pt x="3137230" y="1105814"/>
                </a:cubicBezTo>
                <a:cubicBezTo>
                  <a:pt x="3125038" y="1108253"/>
                  <a:pt x="3111830" y="1110082"/>
                  <a:pt x="3097606" y="1111301"/>
                </a:cubicBezTo>
                <a:cubicBezTo>
                  <a:pt x="3083382" y="1112520"/>
                  <a:pt x="3069768" y="1113130"/>
                  <a:pt x="3056762" y="1113130"/>
                </a:cubicBezTo>
                <a:cubicBezTo>
                  <a:pt x="3043757" y="1113130"/>
                  <a:pt x="3033598" y="1113130"/>
                  <a:pt x="3026283" y="1113130"/>
                </a:cubicBezTo>
                <a:cubicBezTo>
                  <a:pt x="3021406" y="1113130"/>
                  <a:pt x="3013075" y="1112926"/>
                  <a:pt x="3001289" y="1112520"/>
                </a:cubicBezTo>
                <a:cubicBezTo>
                  <a:pt x="2989504" y="1112114"/>
                  <a:pt x="2976905" y="1111504"/>
                  <a:pt x="2963494" y="1110691"/>
                </a:cubicBezTo>
                <a:cubicBezTo>
                  <a:pt x="2950082" y="1109878"/>
                  <a:pt x="2937687" y="1108659"/>
                  <a:pt x="2926308" y="1107034"/>
                </a:cubicBezTo>
                <a:cubicBezTo>
                  <a:pt x="2914929" y="1105408"/>
                  <a:pt x="2907614" y="1102970"/>
                  <a:pt x="2904363" y="1099718"/>
                </a:cubicBezTo>
                <a:cubicBezTo>
                  <a:pt x="2900298" y="1064768"/>
                  <a:pt x="2897251" y="1030224"/>
                  <a:pt x="2895219" y="996086"/>
                </a:cubicBezTo>
                <a:cubicBezTo>
                  <a:pt x="2893186" y="961949"/>
                  <a:pt x="2891358" y="927405"/>
                  <a:pt x="2889732" y="892454"/>
                </a:cubicBezTo>
                <a:cubicBezTo>
                  <a:pt x="2888106" y="853440"/>
                  <a:pt x="2886888" y="814832"/>
                  <a:pt x="2886075" y="776630"/>
                </a:cubicBezTo>
                <a:cubicBezTo>
                  <a:pt x="2885262" y="738429"/>
                  <a:pt x="2884855" y="699821"/>
                  <a:pt x="2884855" y="660806"/>
                </a:cubicBezTo>
                <a:lnTo>
                  <a:pt x="2884855" y="536448"/>
                </a:lnTo>
                <a:cubicBezTo>
                  <a:pt x="2884855" y="516941"/>
                  <a:pt x="2885058" y="498450"/>
                  <a:pt x="2885465" y="480974"/>
                </a:cubicBezTo>
                <a:cubicBezTo>
                  <a:pt x="2885871" y="463499"/>
                  <a:pt x="2886481" y="447040"/>
                  <a:pt x="2887294" y="431597"/>
                </a:cubicBezTo>
                <a:cubicBezTo>
                  <a:pt x="2888106" y="413715"/>
                  <a:pt x="2888716" y="396850"/>
                  <a:pt x="2889123" y="381000"/>
                </a:cubicBezTo>
                <a:cubicBezTo>
                  <a:pt x="2889529" y="365150"/>
                  <a:pt x="2889732" y="350317"/>
                  <a:pt x="2889732" y="336499"/>
                </a:cubicBezTo>
                <a:lnTo>
                  <a:pt x="2890952" y="335280"/>
                </a:lnTo>
                <a:cubicBezTo>
                  <a:pt x="2902331" y="327152"/>
                  <a:pt x="2916758" y="318414"/>
                  <a:pt x="2934233" y="309067"/>
                </a:cubicBezTo>
                <a:cubicBezTo>
                  <a:pt x="2951708" y="299720"/>
                  <a:pt x="2970606" y="291185"/>
                  <a:pt x="2990926" y="283464"/>
                </a:cubicBezTo>
                <a:cubicBezTo>
                  <a:pt x="3011246" y="275742"/>
                  <a:pt x="3031160" y="269240"/>
                  <a:pt x="3050666" y="263957"/>
                </a:cubicBezTo>
                <a:cubicBezTo>
                  <a:pt x="3070174" y="258674"/>
                  <a:pt x="3087243" y="256032"/>
                  <a:pt x="3101873" y="256032"/>
                </a:cubicBezTo>
                <a:cubicBezTo>
                  <a:pt x="3105937" y="256032"/>
                  <a:pt x="3112033" y="256845"/>
                  <a:pt x="3120161" y="258470"/>
                </a:cubicBezTo>
                <a:cubicBezTo>
                  <a:pt x="3125851" y="260096"/>
                  <a:pt x="3132150" y="265989"/>
                  <a:pt x="3139058" y="276149"/>
                </a:cubicBezTo>
                <a:cubicBezTo>
                  <a:pt x="3145968" y="286309"/>
                  <a:pt x="3152876" y="297485"/>
                  <a:pt x="3159785" y="309677"/>
                </a:cubicBezTo>
                <a:cubicBezTo>
                  <a:pt x="3166694" y="321869"/>
                  <a:pt x="3172790" y="333858"/>
                  <a:pt x="3178073" y="345643"/>
                </a:cubicBezTo>
                <a:cubicBezTo>
                  <a:pt x="3183356" y="357429"/>
                  <a:pt x="3187217" y="365760"/>
                  <a:pt x="3189656" y="370637"/>
                </a:cubicBezTo>
                <a:cubicBezTo>
                  <a:pt x="3196157" y="386080"/>
                  <a:pt x="3203067" y="401930"/>
                  <a:pt x="3210382" y="418186"/>
                </a:cubicBezTo>
                <a:cubicBezTo>
                  <a:pt x="3217697" y="434442"/>
                  <a:pt x="3225012" y="451510"/>
                  <a:pt x="3232327" y="469392"/>
                </a:cubicBezTo>
                <a:cubicBezTo>
                  <a:pt x="3239643" y="487274"/>
                  <a:pt x="3246958" y="504546"/>
                  <a:pt x="3254273" y="521208"/>
                </a:cubicBezTo>
                <a:cubicBezTo>
                  <a:pt x="3261588" y="537870"/>
                  <a:pt x="3268497" y="554330"/>
                  <a:pt x="3274999" y="570586"/>
                </a:cubicBezTo>
                <a:cubicBezTo>
                  <a:pt x="3281502" y="586842"/>
                  <a:pt x="3287801" y="601878"/>
                  <a:pt x="3293897" y="615696"/>
                </a:cubicBezTo>
                <a:cubicBezTo>
                  <a:pt x="3299993" y="629514"/>
                  <a:pt x="3305886" y="642112"/>
                  <a:pt x="3311575" y="653491"/>
                </a:cubicBezTo>
                <a:cubicBezTo>
                  <a:pt x="3322954" y="677875"/>
                  <a:pt x="3331489" y="693318"/>
                  <a:pt x="3337179" y="699821"/>
                </a:cubicBezTo>
                <a:cubicBezTo>
                  <a:pt x="3336365" y="690880"/>
                  <a:pt x="3335553" y="680314"/>
                  <a:pt x="3334740" y="668122"/>
                </a:cubicBezTo>
                <a:cubicBezTo>
                  <a:pt x="3333927" y="655930"/>
                  <a:pt x="3332708" y="642518"/>
                  <a:pt x="3331082" y="627888"/>
                </a:cubicBezTo>
                <a:cubicBezTo>
                  <a:pt x="3329457" y="613258"/>
                  <a:pt x="3328238" y="598018"/>
                  <a:pt x="3327425" y="582168"/>
                </a:cubicBezTo>
                <a:cubicBezTo>
                  <a:pt x="3326612" y="566318"/>
                  <a:pt x="3325393" y="550266"/>
                  <a:pt x="3323768" y="534010"/>
                </a:cubicBezTo>
                <a:lnTo>
                  <a:pt x="3316452" y="435254"/>
                </a:lnTo>
                <a:cubicBezTo>
                  <a:pt x="3314014" y="401930"/>
                  <a:pt x="3312795" y="373888"/>
                  <a:pt x="3312795" y="351130"/>
                </a:cubicBezTo>
                <a:cubicBezTo>
                  <a:pt x="3312795" y="323494"/>
                  <a:pt x="3314827" y="304394"/>
                  <a:pt x="3318891" y="293827"/>
                </a:cubicBezTo>
                <a:cubicBezTo>
                  <a:pt x="3347339" y="278384"/>
                  <a:pt x="3379038" y="266395"/>
                  <a:pt x="3413988" y="257861"/>
                </a:cubicBezTo>
                <a:cubicBezTo>
                  <a:pt x="3448939" y="249326"/>
                  <a:pt x="3482670" y="245059"/>
                  <a:pt x="3515182" y="245059"/>
                </a:cubicBezTo>
                <a:close/>
                <a:moveTo>
                  <a:pt x="6830034" y="243840"/>
                </a:moveTo>
                <a:cubicBezTo>
                  <a:pt x="6902373" y="243840"/>
                  <a:pt x="6976947" y="246075"/>
                  <a:pt x="7053757" y="250546"/>
                </a:cubicBezTo>
                <a:cubicBezTo>
                  <a:pt x="7130567" y="255016"/>
                  <a:pt x="7204735" y="264160"/>
                  <a:pt x="7276261" y="277978"/>
                </a:cubicBezTo>
                <a:cubicBezTo>
                  <a:pt x="7309586" y="283667"/>
                  <a:pt x="7327873" y="289763"/>
                  <a:pt x="7331125" y="296266"/>
                </a:cubicBezTo>
                <a:cubicBezTo>
                  <a:pt x="7333563" y="299517"/>
                  <a:pt x="7334783" y="308864"/>
                  <a:pt x="7334783" y="324307"/>
                </a:cubicBezTo>
                <a:cubicBezTo>
                  <a:pt x="7334783" y="338938"/>
                  <a:pt x="7333563" y="356819"/>
                  <a:pt x="7331125" y="377952"/>
                </a:cubicBezTo>
                <a:cubicBezTo>
                  <a:pt x="7328687" y="398272"/>
                  <a:pt x="7326249" y="417779"/>
                  <a:pt x="7323809" y="436474"/>
                </a:cubicBezTo>
                <a:cubicBezTo>
                  <a:pt x="7322184" y="447853"/>
                  <a:pt x="7320761" y="459435"/>
                  <a:pt x="7319543" y="471221"/>
                </a:cubicBezTo>
                <a:cubicBezTo>
                  <a:pt x="7318323" y="483006"/>
                  <a:pt x="7316901" y="494589"/>
                  <a:pt x="7315275" y="505968"/>
                </a:cubicBezTo>
                <a:lnTo>
                  <a:pt x="7312837" y="516941"/>
                </a:lnTo>
                <a:cubicBezTo>
                  <a:pt x="7296581" y="525882"/>
                  <a:pt x="7269353" y="533197"/>
                  <a:pt x="7231151" y="538886"/>
                </a:cubicBezTo>
                <a:cubicBezTo>
                  <a:pt x="7211643" y="542138"/>
                  <a:pt x="7189901" y="545592"/>
                  <a:pt x="7165923" y="549250"/>
                </a:cubicBezTo>
                <a:cubicBezTo>
                  <a:pt x="7141945" y="552907"/>
                  <a:pt x="7115733" y="556768"/>
                  <a:pt x="7087285" y="560832"/>
                </a:cubicBezTo>
                <a:cubicBezTo>
                  <a:pt x="7086472" y="575462"/>
                  <a:pt x="7085863" y="590906"/>
                  <a:pt x="7085456" y="607162"/>
                </a:cubicBezTo>
                <a:cubicBezTo>
                  <a:pt x="7085049" y="623418"/>
                  <a:pt x="7084034" y="640893"/>
                  <a:pt x="7082408" y="659587"/>
                </a:cubicBezTo>
                <a:cubicBezTo>
                  <a:pt x="7079969" y="696163"/>
                  <a:pt x="7077531" y="733958"/>
                  <a:pt x="7075093" y="772973"/>
                </a:cubicBezTo>
                <a:cubicBezTo>
                  <a:pt x="7072655" y="811987"/>
                  <a:pt x="7070216" y="849782"/>
                  <a:pt x="7067777" y="886358"/>
                </a:cubicBezTo>
                <a:cubicBezTo>
                  <a:pt x="7065339" y="922934"/>
                  <a:pt x="7062901" y="955853"/>
                  <a:pt x="7060462" y="985114"/>
                </a:cubicBezTo>
                <a:cubicBezTo>
                  <a:pt x="7060462" y="987552"/>
                  <a:pt x="7059853" y="993851"/>
                  <a:pt x="7058634" y="1004011"/>
                </a:cubicBezTo>
                <a:cubicBezTo>
                  <a:pt x="7057415" y="1014171"/>
                  <a:pt x="7056195" y="1025144"/>
                  <a:pt x="7054976" y="1036930"/>
                </a:cubicBezTo>
                <a:cubicBezTo>
                  <a:pt x="7053757" y="1048715"/>
                  <a:pt x="7052537" y="1059485"/>
                  <a:pt x="7051319" y="1069238"/>
                </a:cubicBezTo>
                <a:cubicBezTo>
                  <a:pt x="7050099" y="1078992"/>
                  <a:pt x="7049083" y="1084275"/>
                  <a:pt x="7048271" y="1085088"/>
                </a:cubicBezTo>
                <a:cubicBezTo>
                  <a:pt x="7045019" y="1091590"/>
                  <a:pt x="7033843" y="1097280"/>
                  <a:pt x="7014743" y="1102157"/>
                </a:cubicBezTo>
                <a:cubicBezTo>
                  <a:pt x="6995641" y="1107034"/>
                  <a:pt x="6974509" y="1110894"/>
                  <a:pt x="6951344" y="1113739"/>
                </a:cubicBezTo>
                <a:cubicBezTo>
                  <a:pt x="6928179" y="1116584"/>
                  <a:pt x="6906031" y="1118616"/>
                  <a:pt x="6884898" y="1119835"/>
                </a:cubicBezTo>
                <a:cubicBezTo>
                  <a:pt x="6863765" y="1121054"/>
                  <a:pt x="6848728" y="1121664"/>
                  <a:pt x="6839787" y="1121664"/>
                </a:cubicBezTo>
                <a:cubicBezTo>
                  <a:pt x="6835723" y="1121664"/>
                  <a:pt x="6829627" y="1120851"/>
                  <a:pt x="6821499" y="1119226"/>
                </a:cubicBezTo>
                <a:cubicBezTo>
                  <a:pt x="6815809" y="1099718"/>
                  <a:pt x="6810933" y="1074115"/>
                  <a:pt x="6806869" y="1042416"/>
                </a:cubicBezTo>
                <a:cubicBezTo>
                  <a:pt x="6800367" y="985520"/>
                  <a:pt x="6796303" y="928624"/>
                  <a:pt x="6794677" y="871728"/>
                </a:cubicBezTo>
                <a:cubicBezTo>
                  <a:pt x="6793051" y="814832"/>
                  <a:pt x="6792239" y="757936"/>
                  <a:pt x="6792239" y="701040"/>
                </a:cubicBezTo>
                <a:lnTo>
                  <a:pt x="6792239" y="642518"/>
                </a:lnTo>
                <a:lnTo>
                  <a:pt x="6792239" y="591312"/>
                </a:lnTo>
                <a:cubicBezTo>
                  <a:pt x="6777608" y="592938"/>
                  <a:pt x="6763587" y="594157"/>
                  <a:pt x="6750176" y="594970"/>
                </a:cubicBezTo>
                <a:cubicBezTo>
                  <a:pt x="6736765" y="595782"/>
                  <a:pt x="6723557" y="596595"/>
                  <a:pt x="6710552" y="597408"/>
                </a:cubicBezTo>
                <a:cubicBezTo>
                  <a:pt x="6685355" y="598221"/>
                  <a:pt x="6663409" y="599440"/>
                  <a:pt x="6644715" y="601066"/>
                </a:cubicBezTo>
                <a:cubicBezTo>
                  <a:pt x="6635774" y="601878"/>
                  <a:pt x="6627647" y="602285"/>
                  <a:pt x="6620331" y="602285"/>
                </a:cubicBezTo>
                <a:cubicBezTo>
                  <a:pt x="6613016" y="602285"/>
                  <a:pt x="6606513" y="602285"/>
                  <a:pt x="6600824" y="602285"/>
                </a:cubicBezTo>
                <a:cubicBezTo>
                  <a:pt x="6589445" y="602285"/>
                  <a:pt x="6583349" y="601878"/>
                  <a:pt x="6582536" y="601066"/>
                </a:cubicBezTo>
                <a:cubicBezTo>
                  <a:pt x="6579285" y="600253"/>
                  <a:pt x="6577659" y="588061"/>
                  <a:pt x="6577659" y="564490"/>
                </a:cubicBezTo>
                <a:cubicBezTo>
                  <a:pt x="6577659" y="551485"/>
                  <a:pt x="6578675" y="531165"/>
                  <a:pt x="6580707" y="503530"/>
                </a:cubicBezTo>
                <a:cubicBezTo>
                  <a:pt x="6582739" y="475894"/>
                  <a:pt x="6585584" y="446837"/>
                  <a:pt x="6589241" y="416357"/>
                </a:cubicBezTo>
                <a:cubicBezTo>
                  <a:pt x="6592899" y="385877"/>
                  <a:pt x="6597167" y="357022"/>
                  <a:pt x="6602043" y="329794"/>
                </a:cubicBezTo>
                <a:cubicBezTo>
                  <a:pt x="6606920" y="302565"/>
                  <a:pt x="6612609" y="283667"/>
                  <a:pt x="6619112" y="273101"/>
                </a:cubicBezTo>
                <a:cubicBezTo>
                  <a:pt x="6625615" y="265786"/>
                  <a:pt x="6638417" y="260299"/>
                  <a:pt x="6657517" y="256642"/>
                </a:cubicBezTo>
                <a:cubicBezTo>
                  <a:pt x="6676617" y="252984"/>
                  <a:pt x="6697547" y="250139"/>
                  <a:pt x="6720305" y="248107"/>
                </a:cubicBezTo>
                <a:cubicBezTo>
                  <a:pt x="6743064" y="246075"/>
                  <a:pt x="6764807" y="244856"/>
                  <a:pt x="6785533" y="244450"/>
                </a:cubicBezTo>
                <a:cubicBezTo>
                  <a:pt x="6806259" y="244043"/>
                  <a:pt x="6821093" y="243840"/>
                  <a:pt x="6830034" y="243840"/>
                </a:cubicBezTo>
                <a:close/>
                <a:moveTo>
                  <a:pt x="4201134" y="243840"/>
                </a:moveTo>
                <a:cubicBezTo>
                  <a:pt x="4273473" y="243840"/>
                  <a:pt x="4348047" y="246075"/>
                  <a:pt x="4424857" y="250546"/>
                </a:cubicBezTo>
                <a:cubicBezTo>
                  <a:pt x="4501667" y="255016"/>
                  <a:pt x="4575835" y="264160"/>
                  <a:pt x="4647361" y="277978"/>
                </a:cubicBezTo>
                <a:cubicBezTo>
                  <a:pt x="4680686" y="283667"/>
                  <a:pt x="4698973" y="289763"/>
                  <a:pt x="4702225" y="296266"/>
                </a:cubicBezTo>
                <a:cubicBezTo>
                  <a:pt x="4704663" y="299517"/>
                  <a:pt x="4705883" y="308864"/>
                  <a:pt x="4705883" y="324307"/>
                </a:cubicBezTo>
                <a:cubicBezTo>
                  <a:pt x="4705883" y="338938"/>
                  <a:pt x="4704663" y="356819"/>
                  <a:pt x="4702225" y="377952"/>
                </a:cubicBezTo>
                <a:cubicBezTo>
                  <a:pt x="4699787" y="398272"/>
                  <a:pt x="4697349" y="417779"/>
                  <a:pt x="4694910" y="436474"/>
                </a:cubicBezTo>
                <a:cubicBezTo>
                  <a:pt x="4693285" y="447853"/>
                  <a:pt x="4691862" y="459435"/>
                  <a:pt x="4690643" y="471221"/>
                </a:cubicBezTo>
                <a:cubicBezTo>
                  <a:pt x="4689423" y="483006"/>
                  <a:pt x="4688001" y="494589"/>
                  <a:pt x="4686375" y="505968"/>
                </a:cubicBezTo>
                <a:lnTo>
                  <a:pt x="4683937" y="516941"/>
                </a:lnTo>
                <a:cubicBezTo>
                  <a:pt x="4667681" y="525882"/>
                  <a:pt x="4640453" y="533197"/>
                  <a:pt x="4602251" y="538886"/>
                </a:cubicBezTo>
                <a:cubicBezTo>
                  <a:pt x="4582743" y="542138"/>
                  <a:pt x="4561001" y="545592"/>
                  <a:pt x="4537023" y="549250"/>
                </a:cubicBezTo>
                <a:cubicBezTo>
                  <a:pt x="4513046" y="552907"/>
                  <a:pt x="4486833" y="556768"/>
                  <a:pt x="4458385" y="560832"/>
                </a:cubicBezTo>
                <a:cubicBezTo>
                  <a:pt x="4457572" y="575462"/>
                  <a:pt x="4456963" y="590906"/>
                  <a:pt x="4456557" y="607162"/>
                </a:cubicBezTo>
                <a:cubicBezTo>
                  <a:pt x="4456150" y="623418"/>
                  <a:pt x="4455134" y="640893"/>
                  <a:pt x="4453509" y="659587"/>
                </a:cubicBezTo>
                <a:cubicBezTo>
                  <a:pt x="4451071" y="696163"/>
                  <a:pt x="4448631" y="733958"/>
                  <a:pt x="4446193" y="772973"/>
                </a:cubicBezTo>
                <a:cubicBezTo>
                  <a:pt x="4443755" y="811987"/>
                  <a:pt x="4441316" y="849782"/>
                  <a:pt x="4438878" y="886358"/>
                </a:cubicBezTo>
                <a:cubicBezTo>
                  <a:pt x="4436439" y="922934"/>
                  <a:pt x="4434001" y="955853"/>
                  <a:pt x="4431563" y="985114"/>
                </a:cubicBezTo>
                <a:cubicBezTo>
                  <a:pt x="4431563" y="987552"/>
                  <a:pt x="4430953" y="993851"/>
                  <a:pt x="4429734" y="1004011"/>
                </a:cubicBezTo>
                <a:cubicBezTo>
                  <a:pt x="4428515" y="1014171"/>
                  <a:pt x="4427295" y="1025144"/>
                  <a:pt x="4426077" y="1036930"/>
                </a:cubicBezTo>
                <a:cubicBezTo>
                  <a:pt x="4424857" y="1048715"/>
                  <a:pt x="4423637" y="1059485"/>
                  <a:pt x="4422419" y="1069238"/>
                </a:cubicBezTo>
                <a:cubicBezTo>
                  <a:pt x="4421199" y="1078992"/>
                  <a:pt x="4420184" y="1084275"/>
                  <a:pt x="4419371" y="1085088"/>
                </a:cubicBezTo>
                <a:cubicBezTo>
                  <a:pt x="4416119" y="1091590"/>
                  <a:pt x="4404944" y="1097280"/>
                  <a:pt x="4385843" y="1102157"/>
                </a:cubicBezTo>
                <a:cubicBezTo>
                  <a:pt x="4366741" y="1107034"/>
                  <a:pt x="4345609" y="1110894"/>
                  <a:pt x="4322445" y="1113739"/>
                </a:cubicBezTo>
                <a:cubicBezTo>
                  <a:pt x="4299279" y="1116584"/>
                  <a:pt x="4277131" y="1118616"/>
                  <a:pt x="4255998" y="1119835"/>
                </a:cubicBezTo>
                <a:cubicBezTo>
                  <a:pt x="4234865" y="1121054"/>
                  <a:pt x="4219828" y="1121664"/>
                  <a:pt x="4210887" y="1121664"/>
                </a:cubicBezTo>
                <a:cubicBezTo>
                  <a:pt x="4206823" y="1121664"/>
                  <a:pt x="4200727" y="1120851"/>
                  <a:pt x="4192599" y="1119226"/>
                </a:cubicBezTo>
                <a:cubicBezTo>
                  <a:pt x="4186910" y="1099718"/>
                  <a:pt x="4182033" y="1074115"/>
                  <a:pt x="4177969" y="1042416"/>
                </a:cubicBezTo>
                <a:cubicBezTo>
                  <a:pt x="4171467" y="985520"/>
                  <a:pt x="4167403" y="928624"/>
                  <a:pt x="4165777" y="871728"/>
                </a:cubicBezTo>
                <a:cubicBezTo>
                  <a:pt x="4164151" y="814832"/>
                  <a:pt x="4163339" y="757936"/>
                  <a:pt x="4163339" y="701040"/>
                </a:cubicBezTo>
                <a:lnTo>
                  <a:pt x="4163339" y="642518"/>
                </a:lnTo>
                <a:lnTo>
                  <a:pt x="4163339" y="591312"/>
                </a:lnTo>
                <a:cubicBezTo>
                  <a:pt x="4148708" y="592938"/>
                  <a:pt x="4134688" y="594157"/>
                  <a:pt x="4121277" y="594970"/>
                </a:cubicBezTo>
                <a:cubicBezTo>
                  <a:pt x="4107865" y="595782"/>
                  <a:pt x="4094657" y="596595"/>
                  <a:pt x="4081653" y="597408"/>
                </a:cubicBezTo>
                <a:cubicBezTo>
                  <a:pt x="4056456" y="598221"/>
                  <a:pt x="4034510" y="599440"/>
                  <a:pt x="4015816" y="601066"/>
                </a:cubicBezTo>
                <a:cubicBezTo>
                  <a:pt x="4006875" y="601878"/>
                  <a:pt x="3998747" y="602285"/>
                  <a:pt x="3991432" y="602285"/>
                </a:cubicBezTo>
                <a:cubicBezTo>
                  <a:pt x="3984116" y="602285"/>
                  <a:pt x="3977614" y="602285"/>
                  <a:pt x="3971925" y="602285"/>
                </a:cubicBezTo>
                <a:cubicBezTo>
                  <a:pt x="3960546" y="602285"/>
                  <a:pt x="3954449" y="601878"/>
                  <a:pt x="3953637" y="601066"/>
                </a:cubicBezTo>
                <a:cubicBezTo>
                  <a:pt x="3950385" y="600253"/>
                  <a:pt x="3948760" y="588061"/>
                  <a:pt x="3948760" y="564490"/>
                </a:cubicBezTo>
                <a:cubicBezTo>
                  <a:pt x="3948760" y="551485"/>
                  <a:pt x="3949776" y="531165"/>
                  <a:pt x="3951808" y="503530"/>
                </a:cubicBezTo>
                <a:cubicBezTo>
                  <a:pt x="3953840" y="475894"/>
                  <a:pt x="3956685" y="446837"/>
                  <a:pt x="3960342" y="416357"/>
                </a:cubicBezTo>
                <a:cubicBezTo>
                  <a:pt x="3964000" y="385877"/>
                  <a:pt x="3968267" y="357022"/>
                  <a:pt x="3973144" y="329794"/>
                </a:cubicBezTo>
                <a:cubicBezTo>
                  <a:pt x="3978021" y="302565"/>
                  <a:pt x="3983710" y="283667"/>
                  <a:pt x="3990213" y="273101"/>
                </a:cubicBezTo>
                <a:cubicBezTo>
                  <a:pt x="3996715" y="265786"/>
                  <a:pt x="4009516" y="260299"/>
                  <a:pt x="4028618" y="256642"/>
                </a:cubicBezTo>
                <a:cubicBezTo>
                  <a:pt x="4047718" y="252984"/>
                  <a:pt x="4068648" y="250139"/>
                  <a:pt x="4091406" y="248107"/>
                </a:cubicBezTo>
                <a:cubicBezTo>
                  <a:pt x="4114165" y="246075"/>
                  <a:pt x="4135907" y="244856"/>
                  <a:pt x="4156633" y="244450"/>
                </a:cubicBezTo>
                <a:cubicBezTo>
                  <a:pt x="4177359" y="244043"/>
                  <a:pt x="4192193" y="243840"/>
                  <a:pt x="4201134" y="243840"/>
                </a:cubicBezTo>
                <a:close/>
                <a:moveTo>
                  <a:pt x="9196425" y="242621"/>
                </a:moveTo>
                <a:cubicBezTo>
                  <a:pt x="9312656" y="242621"/>
                  <a:pt x="9401861" y="272085"/>
                  <a:pt x="9464039" y="331013"/>
                </a:cubicBezTo>
                <a:cubicBezTo>
                  <a:pt x="9526218" y="389941"/>
                  <a:pt x="9557308" y="475894"/>
                  <a:pt x="9557308" y="588874"/>
                </a:cubicBezTo>
                <a:cubicBezTo>
                  <a:pt x="9557308" y="626262"/>
                  <a:pt x="9556292" y="666699"/>
                  <a:pt x="9554261" y="710184"/>
                </a:cubicBezTo>
                <a:cubicBezTo>
                  <a:pt x="9552228" y="753669"/>
                  <a:pt x="9546742" y="796747"/>
                  <a:pt x="9537801" y="839419"/>
                </a:cubicBezTo>
                <a:cubicBezTo>
                  <a:pt x="9528860" y="882091"/>
                  <a:pt x="9515449" y="922325"/>
                  <a:pt x="9497567" y="960120"/>
                </a:cubicBezTo>
                <a:cubicBezTo>
                  <a:pt x="9479686" y="997915"/>
                  <a:pt x="9455301" y="1029818"/>
                  <a:pt x="9424415" y="1055827"/>
                </a:cubicBezTo>
                <a:cubicBezTo>
                  <a:pt x="9411411" y="1066394"/>
                  <a:pt x="9395155" y="1075131"/>
                  <a:pt x="9375647" y="1082040"/>
                </a:cubicBezTo>
                <a:cubicBezTo>
                  <a:pt x="9356140" y="1088949"/>
                  <a:pt x="9335820" y="1094435"/>
                  <a:pt x="9314687" y="1098499"/>
                </a:cubicBezTo>
                <a:cubicBezTo>
                  <a:pt x="9293554" y="1102563"/>
                  <a:pt x="9272422" y="1105408"/>
                  <a:pt x="9251289" y="1107034"/>
                </a:cubicBezTo>
                <a:cubicBezTo>
                  <a:pt x="9230156" y="1108659"/>
                  <a:pt x="9211462" y="1109472"/>
                  <a:pt x="9195206" y="1109472"/>
                </a:cubicBezTo>
                <a:lnTo>
                  <a:pt x="9193986" y="1110691"/>
                </a:lnTo>
                <a:cubicBezTo>
                  <a:pt x="9177730" y="1110691"/>
                  <a:pt x="9159239" y="1109878"/>
                  <a:pt x="9138513" y="1108253"/>
                </a:cubicBezTo>
                <a:cubicBezTo>
                  <a:pt x="9117786" y="1106627"/>
                  <a:pt x="9097061" y="1103782"/>
                  <a:pt x="9076334" y="1099718"/>
                </a:cubicBezTo>
                <a:cubicBezTo>
                  <a:pt x="9055607" y="1095654"/>
                  <a:pt x="9035693" y="1090168"/>
                  <a:pt x="9016593" y="1083259"/>
                </a:cubicBezTo>
                <a:cubicBezTo>
                  <a:pt x="8997492" y="1076350"/>
                  <a:pt x="8981439" y="1067613"/>
                  <a:pt x="8968434" y="1057046"/>
                </a:cubicBezTo>
                <a:cubicBezTo>
                  <a:pt x="8938361" y="1031850"/>
                  <a:pt x="8914383" y="1000354"/>
                  <a:pt x="8896501" y="962558"/>
                </a:cubicBezTo>
                <a:cubicBezTo>
                  <a:pt x="8878620" y="924763"/>
                  <a:pt x="8865209" y="884326"/>
                  <a:pt x="8856268" y="841248"/>
                </a:cubicBezTo>
                <a:cubicBezTo>
                  <a:pt x="8847327" y="798170"/>
                  <a:pt x="8841637" y="754685"/>
                  <a:pt x="8839199" y="710794"/>
                </a:cubicBezTo>
                <a:cubicBezTo>
                  <a:pt x="8836761" y="666902"/>
                  <a:pt x="8835542" y="626262"/>
                  <a:pt x="8835542" y="588874"/>
                </a:cubicBezTo>
                <a:cubicBezTo>
                  <a:pt x="8835542" y="530352"/>
                  <a:pt x="8844076" y="479349"/>
                  <a:pt x="8861145" y="435864"/>
                </a:cubicBezTo>
                <a:cubicBezTo>
                  <a:pt x="8878213" y="392379"/>
                  <a:pt x="8902597" y="356210"/>
                  <a:pt x="8934297" y="327355"/>
                </a:cubicBezTo>
                <a:cubicBezTo>
                  <a:pt x="8965996" y="298501"/>
                  <a:pt x="9003994" y="277165"/>
                  <a:pt x="9048293" y="263347"/>
                </a:cubicBezTo>
                <a:cubicBezTo>
                  <a:pt x="9092590" y="249530"/>
                  <a:pt x="9141967" y="242621"/>
                  <a:pt x="9196425" y="242621"/>
                </a:cubicBezTo>
                <a:close/>
                <a:moveTo>
                  <a:pt x="8529141" y="242621"/>
                </a:moveTo>
                <a:cubicBezTo>
                  <a:pt x="8559215" y="242621"/>
                  <a:pt x="8589694" y="243637"/>
                  <a:pt x="8620581" y="245669"/>
                </a:cubicBezTo>
                <a:cubicBezTo>
                  <a:pt x="8651468" y="247701"/>
                  <a:pt x="8681541" y="251968"/>
                  <a:pt x="8710802" y="258470"/>
                </a:cubicBezTo>
                <a:cubicBezTo>
                  <a:pt x="8742501" y="267411"/>
                  <a:pt x="8766885" y="282042"/>
                  <a:pt x="8783954" y="302362"/>
                </a:cubicBezTo>
                <a:cubicBezTo>
                  <a:pt x="8801023" y="322682"/>
                  <a:pt x="8809557" y="349910"/>
                  <a:pt x="8809557" y="384048"/>
                </a:cubicBezTo>
                <a:cubicBezTo>
                  <a:pt x="8809557" y="410058"/>
                  <a:pt x="8804071" y="438709"/>
                  <a:pt x="8793098" y="470002"/>
                </a:cubicBezTo>
                <a:cubicBezTo>
                  <a:pt x="8782125" y="501294"/>
                  <a:pt x="8768511" y="527507"/>
                  <a:pt x="8752255" y="548640"/>
                </a:cubicBezTo>
                <a:cubicBezTo>
                  <a:pt x="8743314" y="560019"/>
                  <a:pt x="8736812" y="566115"/>
                  <a:pt x="8732748" y="566928"/>
                </a:cubicBezTo>
                <a:cubicBezTo>
                  <a:pt x="8706738" y="553110"/>
                  <a:pt x="8680525" y="542747"/>
                  <a:pt x="8654109" y="535838"/>
                </a:cubicBezTo>
                <a:cubicBezTo>
                  <a:pt x="8627693" y="528930"/>
                  <a:pt x="8599448" y="525475"/>
                  <a:pt x="8569375" y="525475"/>
                </a:cubicBezTo>
                <a:cubicBezTo>
                  <a:pt x="8544991" y="525475"/>
                  <a:pt x="8520810" y="527710"/>
                  <a:pt x="8496833" y="532181"/>
                </a:cubicBezTo>
                <a:cubicBezTo>
                  <a:pt x="8472855" y="536651"/>
                  <a:pt x="8449487" y="543357"/>
                  <a:pt x="8426728" y="552298"/>
                </a:cubicBezTo>
                <a:cubicBezTo>
                  <a:pt x="8425916" y="556362"/>
                  <a:pt x="8425509" y="560019"/>
                  <a:pt x="8425509" y="563270"/>
                </a:cubicBezTo>
                <a:cubicBezTo>
                  <a:pt x="8425509" y="566522"/>
                  <a:pt x="8425509" y="569773"/>
                  <a:pt x="8425509" y="573024"/>
                </a:cubicBezTo>
                <a:lnTo>
                  <a:pt x="8425509" y="590093"/>
                </a:lnTo>
                <a:cubicBezTo>
                  <a:pt x="8425509" y="597408"/>
                  <a:pt x="8425916" y="602285"/>
                  <a:pt x="8426728" y="604723"/>
                </a:cubicBezTo>
                <a:cubicBezTo>
                  <a:pt x="8448674" y="596595"/>
                  <a:pt x="8470823" y="591109"/>
                  <a:pt x="8493175" y="588264"/>
                </a:cubicBezTo>
                <a:cubicBezTo>
                  <a:pt x="8515527" y="585419"/>
                  <a:pt x="8538488" y="583997"/>
                  <a:pt x="8562059" y="583997"/>
                </a:cubicBezTo>
                <a:cubicBezTo>
                  <a:pt x="8566936" y="583997"/>
                  <a:pt x="8575877" y="584403"/>
                  <a:pt x="8588882" y="585216"/>
                </a:cubicBezTo>
                <a:cubicBezTo>
                  <a:pt x="8601887" y="586029"/>
                  <a:pt x="8615704" y="587248"/>
                  <a:pt x="8630335" y="588874"/>
                </a:cubicBezTo>
                <a:cubicBezTo>
                  <a:pt x="8644965" y="590499"/>
                  <a:pt x="8658376" y="592938"/>
                  <a:pt x="8670569" y="596189"/>
                </a:cubicBezTo>
                <a:cubicBezTo>
                  <a:pt x="8682760" y="599440"/>
                  <a:pt x="8690482" y="603098"/>
                  <a:pt x="8693733" y="607162"/>
                </a:cubicBezTo>
                <a:cubicBezTo>
                  <a:pt x="8696984" y="612038"/>
                  <a:pt x="8699626" y="618744"/>
                  <a:pt x="8701658" y="627278"/>
                </a:cubicBezTo>
                <a:cubicBezTo>
                  <a:pt x="8703690" y="635813"/>
                  <a:pt x="8705519" y="644754"/>
                  <a:pt x="8707144" y="654101"/>
                </a:cubicBezTo>
                <a:cubicBezTo>
                  <a:pt x="8708770" y="663448"/>
                  <a:pt x="8709989" y="672592"/>
                  <a:pt x="8710802" y="681533"/>
                </a:cubicBezTo>
                <a:cubicBezTo>
                  <a:pt x="8711615" y="690474"/>
                  <a:pt x="8712021" y="697789"/>
                  <a:pt x="8712021" y="703478"/>
                </a:cubicBezTo>
                <a:cubicBezTo>
                  <a:pt x="8712021" y="718109"/>
                  <a:pt x="8710802" y="732536"/>
                  <a:pt x="8708364" y="746760"/>
                </a:cubicBezTo>
                <a:cubicBezTo>
                  <a:pt x="8705925" y="760984"/>
                  <a:pt x="8701455" y="775005"/>
                  <a:pt x="8694953" y="788822"/>
                </a:cubicBezTo>
                <a:cubicBezTo>
                  <a:pt x="8673819" y="801827"/>
                  <a:pt x="8649639" y="810565"/>
                  <a:pt x="8622410" y="815035"/>
                </a:cubicBezTo>
                <a:cubicBezTo>
                  <a:pt x="8595181" y="819506"/>
                  <a:pt x="8569375" y="821741"/>
                  <a:pt x="8544991" y="821741"/>
                </a:cubicBezTo>
                <a:cubicBezTo>
                  <a:pt x="8524671" y="821741"/>
                  <a:pt x="8504148" y="820725"/>
                  <a:pt x="8483421" y="818693"/>
                </a:cubicBezTo>
                <a:cubicBezTo>
                  <a:pt x="8462695" y="816661"/>
                  <a:pt x="8442578" y="813613"/>
                  <a:pt x="8423071" y="809549"/>
                </a:cubicBezTo>
                <a:lnTo>
                  <a:pt x="8423071" y="824179"/>
                </a:lnTo>
                <a:cubicBezTo>
                  <a:pt x="8423071" y="830682"/>
                  <a:pt x="8423071" y="835558"/>
                  <a:pt x="8423071" y="838810"/>
                </a:cubicBezTo>
                <a:cubicBezTo>
                  <a:pt x="8423071" y="842061"/>
                  <a:pt x="8423884" y="846938"/>
                  <a:pt x="8425509" y="853440"/>
                </a:cubicBezTo>
                <a:cubicBezTo>
                  <a:pt x="8444204" y="860755"/>
                  <a:pt x="8463914" y="865429"/>
                  <a:pt x="8484640" y="867461"/>
                </a:cubicBezTo>
                <a:cubicBezTo>
                  <a:pt x="8505367" y="869493"/>
                  <a:pt x="8525890" y="870509"/>
                  <a:pt x="8546210" y="870509"/>
                </a:cubicBezTo>
                <a:cubicBezTo>
                  <a:pt x="8559215" y="870509"/>
                  <a:pt x="8574049" y="869899"/>
                  <a:pt x="8590711" y="868680"/>
                </a:cubicBezTo>
                <a:cubicBezTo>
                  <a:pt x="8607373" y="867461"/>
                  <a:pt x="8624239" y="865226"/>
                  <a:pt x="8641308" y="861974"/>
                </a:cubicBezTo>
                <a:cubicBezTo>
                  <a:pt x="8658376" y="858723"/>
                  <a:pt x="8674836" y="854253"/>
                  <a:pt x="8690685" y="848563"/>
                </a:cubicBezTo>
                <a:cubicBezTo>
                  <a:pt x="8706535" y="842874"/>
                  <a:pt x="8719336" y="835965"/>
                  <a:pt x="8729090" y="827837"/>
                </a:cubicBezTo>
                <a:cubicBezTo>
                  <a:pt x="8743720" y="848970"/>
                  <a:pt x="8755506" y="871322"/>
                  <a:pt x="8764447" y="894893"/>
                </a:cubicBezTo>
                <a:cubicBezTo>
                  <a:pt x="8773388" y="918464"/>
                  <a:pt x="8777858" y="943254"/>
                  <a:pt x="8777858" y="969264"/>
                </a:cubicBezTo>
                <a:cubicBezTo>
                  <a:pt x="8777858" y="981456"/>
                  <a:pt x="8776436" y="994054"/>
                  <a:pt x="8773591" y="1007059"/>
                </a:cubicBezTo>
                <a:cubicBezTo>
                  <a:pt x="8770746" y="1020064"/>
                  <a:pt x="8766682" y="1032662"/>
                  <a:pt x="8761399" y="1044854"/>
                </a:cubicBezTo>
                <a:cubicBezTo>
                  <a:pt x="8756116" y="1057046"/>
                  <a:pt x="8749207" y="1068019"/>
                  <a:pt x="8740672" y="1077773"/>
                </a:cubicBezTo>
                <a:cubicBezTo>
                  <a:pt x="8732138" y="1087526"/>
                  <a:pt x="8721775" y="1095248"/>
                  <a:pt x="8709583" y="1100938"/>
                </a:cubicBezTo>
                <a:cubicBezTo>
                  <a:pt x="8701455" y="1105002"/>
                  <a:pt x="8689466" y="1108050"/>
                  <a:pt x="8673617" y="1110082"/>
                </a:cubicBezTo>
                <a:cubicBezTo>
                  <a:pt x="8657767" y="1112114"/>
                  <a:pt x="8641105" y="1113739"/>
                  <a:pt x="8623630" y="1114958"/>
                </a:cubicBezTo>
                <a:cubicBezTo>
                  <a:pt x="8606154" y="1116178"/>
                  <a:pt x="8589492" y="1116990"/>
                  <a:pt x="8573642" y="1117397"/>
                </a:cubicBezTo>
                <a:cubicBezTo>
                  <a:pt x="8557792" y="1117803"/>
                  <a:pt x="8544991" y="1118006"/>
                  <a:pt x="8535237" y="1118006"/>
                </a:cubicBezTo>
                <a:cubicBezTo>
                  <a:pt x="8524671" y="1118006"/>
                  <a:pt x="8509227" y="1117803"/>
                  <a:pt x="8488908" y="1117397"/>
                </a:cubicBezTo>
                <a:cubicBezTo>
                  <a:pt x="8468588" y="1116990"/>
                  <a:pt x="8446033" y="1115974"/>
                  <a:pt x="8421242" y="1114349"/>
                </a:cubicBezTo>
                <a:cubicBezTo>
                  <a:pt x="8396452" y="1112723"/>
                  <a:pt x="8370848" y="1110285"/>
                  <a:pt x="8344433" y="1107034"/>
                </a:cubicBezTo>
                <a:cubicBezTo>
                  <a:pt x="8318017" y="1103782"/>
                  <a:pt x="8293429" y="1099515"/>
                  <a:pt x="8270671" y="1094232"/>
                </a:cubicBezTo>
                <a:cubicBezTo>
                  <a:pt x="8247913" y="1088949"/>
                  <a:pt x="8228202" y="1082243"/>
                  <a:pt x="8211540" y="1074115"/>
                </a:cubicBezTo>
                <a:cubicBezTo>
                  <a:pt x="8194877" y="1065987"/>
                  <a:pt x="8184108" y="1056640"/>
                  <a:pt x="8179231" y="1046074"/>
                </a:cubicBezTo>
                <a:cubicBezTo>
                  <a:pt x="8174354" y="1034694"/>
                  <a:pt x="8170290" y="1019251"/>
                  <a:pt x="8167039" y="999744"/>
                </a:cubicBezTo>
                <a:cubicBezTo>
                  <a:pt x="8163788" y="980237"/>
                  <a:pt x="8160943" y="959510"/>
                  <a:pt x="8158504" y="937565"/>
                </a:cubicBezTo>
                <a:cubicBezTo>
                  <a:pt x="8156066" y="915619"/>
                  <a:pt x="8154237" y="894283"/>
                  <a:pt x="8153018" y="873557"/>
                </a:cubicBezTo>
                <a:cubicBezTo>
                  <a:pt x="8151799" y="852830"/>
                  <a:pt x="8150783" y="836371"/>
                  <a:pt x="8149970" y="824179"/>
                </a:cubicBezTo>
                <a:cubicBezTo>
                  <a:pt x="8147532" y="770534"/>
                  <a:pt x="8145906" y="716890"/>
                  <a:pt x="8145093" y="663245"/>
                </a:cubicBezTo>
                <a:cubicBezTo>
                  <a:pt x="8144281" y="609600"/>
                  <a:pt x="8143874" y="555955"/>
                  <a:pt x="8143874" y="502310"/>
                </a:cubicBezTo>
                <a:lnTo>
                  <a:pt x="8143874" y="364541"/>
                </a:lnTo>
                <a:cubicBezTo>
                  <a:pt x="8143874" y="353974"/>
                  <a:pt x="8143874" y="344221"/>
                  <a:pt x="8143874" y="335280"/>
                </a:cubicBezTo>
                <a:cubicBezTo>
                  <a:pt x="8143874" y="326339"/>
                  <a:pt x="8144281" y="317805"/>
                  <a:pt x="8145093" y="309677"/>
                </a:cubicBezTo>
                <a:lnTo>
                  <a:pt x="8145093" y="313334"/>
                </a:lnTo>
                <a:cubicBezTo>
                  <a:pt x="8172728" y="298704"/>
                  <a:pt x="8202395" y="286918"/>
                  <a:pt x="8234095" y="277978"/>
                </a:cubicBezTo>
                <a:cubicBezTo>
                  <a:pt x="8265794" y="269037"/>
                  <a:pt x="8298306" y="261925"/>
                  <a:pt x="8331631" y="256642"/>
                </a:cubicBezTo>
                <a:cubicBezTo>
                  <a:pt x="8364956" y="251358"/>
                  <a:pt x="8398484" y="247701"/>
                  <a:pt x="8432215" y="245669"/>
                </a:cubicBezTo>
                <a:cubicBezTo>
                  <a:pt x="8465946" y="243637"/>
                  <a:pt x="8498255" y="242621"/>
                  <a:pt x="8529141" y="242621"/>
                </a:cubicBezTo>
                <a:close/>
                <a:moveTo>
                  <a:pt x="7546923" y="242621"/>
                </a:moveTo>
                <a:cubicBezTo>
                  <a:pt x="7553425" y="242621"/>
                  <a:pt x="7562773" y="242824"/>
                  <a:pt x="7574965" y="243230"/>
                </a:cubicBezTo>
                <a:cubicBezTo>
                  <a:pt x="7587157" y="243637"/>
                  <a:pt x="7599755" y="244450"/>
                  <a:pt x="7612760" y="245669"/>
                </a:cubicBezTo>
                <a:cubicBezTo>
                  <a:pt x="7625765" y="246888"/>
                  <a:pt x="7637753" y="249123"/>
                  <a:pt x="7648727" y="252374"/>
                </a:cubicBezTo>
                <a:cubicBezTo>
                  <a:pt x="7659699" y="255626"/>
                  <a:pt x="7667217" y="260096"/>
                  <a:pt x="7671282" y="265786"/>
                </a:cubicBezTo>
                <a:cubicBezTo>
                  <a:pt x="7675345" y="274726"/>
                  <a:pt x="7677784" y="297078"/>
                  <a:pt x="7678597" y="332842"/>
                </a:cubicBezTo>
                <a:cubicBezTo>
                  <a:pt x="7679409" y="351536"/>
                  <a:pt x="7680019" y="371856"/>
                  <a:pt x="7680425" y="393802"/>
                </a:cubicBezTo>
                <a:cubicBezTo>
                  <a:pt x="7680832" y="415747"/>
                  <a:pt x="7681035" y="439725"/>
                  <a:pt x="7681035" y="465734"/>
                </a:cubicBezTo>
                <a:lnTo>
                  <a:pt x="7681035" y="546202"/>
                </a:lnTo>
                <a:cubicBezTo>
                  <a:pt x="7681035" y="560019"/>
                  <a:pt x="7681035" y="574243"/>
                  <a:pt x="7681035" y="588874"/>
                </a:cubicBezTo>
                <a:cubicBezTo>
                  <a:pt x="7681035" y="603504"/>
                  <a:pt x="7680628" y="618541"/>
                  <a:pt x="7679816" y="633984"/>
                </a:cubicBezTo>
                <a:cubicBezTo>
                  <a:pt x="7687944" y="633171"/>
                  <a:pt x="7695463" y="632562"/>
                  <a:pt x="7702371" y="632155"/>
                </a:cubicBezTo>
                <a:cubicBezTo>
                  <a:pt x="7709280" y="631749"/>
                  <a:pt x="7715986" y="631546"/>
                  <a:pt x="7722488" y="631546"/>
                </a:cubicBezTo>
                <a:cubicBezTo>
                  <a:pt x="7728991" y="631546"/>
                  <a:pt x="7735492" y="631546"/>
                  <a:pt x="7741995" y="631546"/>
                </a:cubicBezTo>
                <a:cubicBezTo>
                  <a:pt x="7748498" y="631546"/>
                  <a:pt x="7755406" y="631952"/>
                  <a:pt x="7762722" y="632765"/>
                </a:cubicBezTo>
                <a:cubicBezTo>
                  <a:pt x="7762722" y="576682"/>
                  <a:pt x="7763534" y="520598"/>
                  <a:pt x="7765160" y="464515"/>
                </a:cubicBezTo>
                <a:cubicBezTo>
                  <a:pt x="7766786" y="408432"/>
                  <a:pt x="7770850" y="352349"/>
                  <a:pt x="7777352" y="296266"/>
                </a:cubicBezTo>
                <a:cubicBezTo>
                  <a:pt x="7778978" y="286512"/>
                  <a:pt x="7780197" y="278790"/>
                  <a:pt x="7781009" y="273101"/>
                </a:cubicBezTo>
                <a:cubicBezTo>
                  <a:pt x="7781822" y="267411"/>
                  <a:pt x="7782229" y="263754"/>
                  <a:pt x="7782229" y="262128"/>
                </a:cubicBezTo>
                <a:lnTo>
                  <a:pt x="7783448" y="260909"/>
                </a:lnTo>
                <a:lnTo>
                  <a:pt x="7785886" y="260299"/>
                </a:lnTo>
                <a:cubicBezTo>
                  <a:pt x="7786699" y="259893"/>
                  <a:pt x="7787512" y="259690"/>
                  <a:pt x="7788325" y="259690"/>
                </a:cubicBezTo>
                <a:cubicBezTo>
                  <a:pt x="7809458" y="254000"/>
                  <a:pt x="7830590" y="250342"/>
                  <a:pt x="7851723" y="248717"/>
                </a:cubicBezTo>
                <a:cubicBezTo>
                  <a:pt x="7872856" y="247091"/>
                  <a:pt x="7894395" y="246278"/>
                  <a:pt x="7916341" y="246278"/>
                </a:cubicBezTo>
                <a:cubicBezTo>
                  <a:pt x="7933409" y="246278"/>
                  <a:pt x="7950682" y="246482"/>
                  <a:pt x="7968157" y="246888"/>
                </a:cubicBezTo>
                <a:cubicBezTo>
                  <a:pt x="7985632" y="247294"/>
                  <a:pt x="8002904" y="249123"/>
                  <a:pt x="8019973" y="252374"/>
                </a:cubicBezTo>
                <a:cubicBezTo>
                  <a:pt x="8036229" y="254813"/>
                  <a:pt x="8048421" y="257658"/>
                  <a:pt x="8056549" y="260909"/>
                </a:cubicBezTo>
                <a:cubicBezTo>
                  <a:pt x="8066303" y="264973"/>
                  <a:pt x="8072399" y="269037"/>
                  <a:pt x="8074837" y="273101"/>
                </a:cubicBezTo>
                <a:cubicBezTo>
                  <a:pt x="8077275" y="280416"/>
                  <a:pt x="8078494" y="299110"/>
                  <a:pt x="8078494" y="329184"/>
                </a:cubicBezTo>
                <a:cubicBezTo>
                  <a:pt x="8078494" y="360070"/>
                  <a:pt x="8077275" y="399898"/>
                  <a:pt x="8074837" y="448666"/>
                </a:cubicBezTo>
                <a:cubicBezTo>
                  <a:pt x="8074024" y="460858"/>
                  <a:pt x="8072602" y="484632"/>
                  <a:pt x="8070570" y="519989"/>
                </a:cubicBezTo>
                <a:cubicBezTo>
                  <a:pt x="8068538" y="555346"/>
                  <a:pt x="8065693" y="596189"/>
                  <a:pt x="8062035" y="642518"/>
                </a:cubicBezTo>
                <a:cubicBezTo>
                  <a:pt x="8058377" y="688848"/>
                  <a:pt x="8054517" y="737616"/>
                  <a:pt x="8050453" y="788822"/>
                </a:cubicBezTo>
                <a:cubicBezTo>
                  <a:pt x="8046389" y="840029"/>
                  <a:pt x="8042325" y="887578"/>
                  <a:pt x="8038261" y="931469"/>
                </a:cubicBezTo>
                <a:cubicBezTo>
                  <a:pt x="8034197" y="975360"/>
                  <a:pt x="8030133" y="1012546"/>
                  <a:pt x="8026069" y="1043026"/>
                </a:cubicBezTo>
                <a:cubicBezTo>
                  <a:pt x="8022005" y="1073506"/>
                  <a:pt x="8018347" y="1091184"/>
                  <a:pt x="8015096" y="1096061"/>
                </a:cubicBezTo>
                <a:cubicBezTo>
                  <a:pt x="8011032" y="1100125"/>
                  <a:pt x="8003514" y="1103173"/>
                  <a:pt x="7992541" y="1105205"/>
                </a:cubicBezTo>
                <a:cubicBezTo>
                  <a:pt x="7981568" y="1107237"/>
                  <a:pt x="7973643" y="1108659"/>
                  <a:pt x="7968767" y="1109472"/>
                </a:cubicBezTo>
                <a:cubicBezTo>
                  <a:pt x="7954949" y="1111098"/>
                  <a:pt x="7940928" y="1112317"/>
                  <a:pt x="7926704" y="1113130"/>
                </a:cubicBezTo>
                <a:cubicBezTo>
                  <a:pt x="7912481" y="1113942"/>
                  <a:pt x="7898459" y="1114349"/>
                  <a:pt x="7884642" y="1114349"/>
                </a:cubicBezTo>
                <a:cubicBezTo>
                  <a:pt x="7877326" y="1114349"/>
                  <a:pt x="7868386" y="1114146"/>
                  <a:pt x="7857819" y="1113739"/>
                </a:cubicBezTo>
                <a:cubicBezTo>
                  <a:pt x="7847253" y="1113333"/>
                  <a:pt x="7836483" y="1112317"/>
                  <a:pt x="7825510" y="1110691"/>
                </a:cubicBezTo>
                <a:cubicBezTo>
                  <a:pt x="7814538" y="1109066"/>
                  <a:pt x="7804174" y="1106627"/>
                  <a:pt x="7794421" y="1103376"/>
                </a:cubicBezTo>
                <a:cubicBezTo>
                  <a:pt x="7784667" y="1100125"/>
                  <a:pt x="7776539" y="1096061"/>
                  <a:pt x="7770037" y="1091184"/>
                </a:cubicBezTo>
                <a:cubicBezTo>
                  <a:pt x="7767599" y="1090371"/>
                  <a:pt x="7765567" y="1085698"/>
                  <a:pt x="7763941" y="1077163"/>
                </a:cubicBezTo>
                <a:cubicBezTo>
                  <a:pt x="7762315" y="1068629"/>
                  <a:pt x="7760893" y="1059282"/>
                  <a:pt x="7759674" y="1049122"/>
                </a:cubicBezTo>
                <a:cubicBezTo>
                  <a:pt x="7758454" y="1038962"/>
                  <a:pt x="7757438" y="1029411"/>
                  <a:pt x="7756625" y="1020470"/>
                </a:cubicBezTo>
                <a:cubicBezTo>
                  <a:pt x="7755813" y="1011530"/>
                  <a:pt x="7755406" y="1005840"/>
                  <a:pt x="7755406" y="1003402"/>
                </a:cubicBezTo>
                <a:cubicBezTo>
                  <a:pt x="7753781" y="970890"/>
                  <a:pt x="7752561" y="938581"/>
                  <a:pt x="7751749" y="906475"/>
                </a:cubicBezTo>
                <a:cubicBezTo>
                  <a:pt x="7750936" y="874370"/>
                  <a:pt x="7750530" y="842061"/>
                  <a:pt x="7750530" y="809549"/>
                </a:cubicBezTo>
                <a:cubicBezTo>
                  <a:pt x="7744027" y="808736"/>
                  <a:pt x="7737321" y="808126"/>
                  <a:pt x="7730413" y="807720"/>
                </a:cubicBezTo>
                <a:cubicBezTo>
                  <a:pt x="7723504" y="807314"/>
                  <a:pt x="7716799" y="807110"/>
                  <a:pt x="7710296" y="807110"/>
                </a:cubicBezTo>
                <a:cubicBezTo>
                  <a:pt x="7703793" y="807110"/>
                  <a:pt x="7696478" y="807314"/>
                  <a:pt x="7688351" y="807720"/>
                </a:cubicBezTo>
                <a:cubicBezTo>
                  <a:pt x="7680223" y="808126"/>
                  <a:pt x="7671688" y="808736"/>
                  <a:pt x="7662747" y="809549"/>
                </a:cubicBezTo>
                <a:cubicBezTo>
                  <a:pt x="7661121" y="842061"/>
                  <a:pt x="7659903" y="874370"/>
                  <a:pt x="7659089" y="906475"/>
                </a:cubicBezTo>
                <a:cubicBezTo>
                  <a:pt x="7658277" y="938581"/>
                  <a:pt x="7657057" y="970890"/>
                  <a:pt x="7655432" y="1003402"/>
                </a:cubicBezTo>
                <a:cubicBezTo>
                  <a:pt x="7654619" y="1028598"/>
                  <a:pt x="7653401" y="1049325"/>
                  <a:pt x="7651775" y="1065581"/>
                </a:cubicBezTo>
                <a:cubicBezTo>
                  <a:pt x="7650961" y="1081024"/>
                  <a:pt x="7649743" y="1089965"/>
                  <a:pt x="7648117" y="1092403"/>
                </a:cubicBezTo>
                <a:cubicBezTo>
                  <a:pt x="7645678" y="1096467"/>
                  <a:pt x="7639175" y="1100125"/>
                  <a:pt x="7628609" y="1103376"/>
                </a:cubicBezTo>
                <a:cubicBezTo>
                  <a:pt x="7619669" y="1106627"/>
                  <a:pt x="7606257" y="1109472"/>
                  <a:pt x="7588376" y="1111910"/>
                </a:cubicBezTo>
                <a:cubicBezTo>
                  <a:pt x="7572933" y="1114349"/>
                  <a:pt x="7555865" y="1116787"/>
                  <a:pt x="7537169" y="1119226"/>
                </a:cubicBezTo>
                <a:cubicBezTo>
                  <a:pt x="7519288" y="1121664"/>
                  <a:pt x="7502219" y="1122883"/>
                  <a:pt x="7485963" y="1122883"/>
                </a:cubicBezTo>
                <a:cubicBezTo>
                  <a:pt x="7472145" y="1122883"/>
                  <a:pt x="7457719" y="1122070"/>
                  <a:pt x="7442682" y="1120445"/>
                </a:cubicBezTo>
                <a:cubicBezTo>
                  <a:pt x="7427645" y="1118819"/>
                  <a:pt x="7414437" y="1113942"/>
                  <a:pt x="7403057" y="1105814"/>
                </a:cubicBezTo>
                <a:cubicBezTo>
                  <a:pt x="7398993" y="1103376"/>
                  <a:pt x="7395336" y="1089558"/>
                  <a:pt x="7392085" y="1064362"/>
                </a:cubicBezTo>
                <a:cubicBezTo>
                  <a:pt x="7386395" y="1025347"/>
                  <a:pt x="7381925" y="986333"/>
                  <a:pt x="7378673" y="947318"/>
                </a:cubicBezTo>
                <a:cubicBezTo>
                  <a:pt x="7375423" y="908304"/>
                  <a:pt x="7372985" y="869290"/>
                  <a:pt x="7371359" y="830275"/>
                </a:cubicBezTo>
                <a:cubicBezTo>
                  <a:pt x="7367294" y="757936"/>
                  <a:pt x="7364043" y="685800"/>
                  <a:pt x="7361605" y="613867"/>
                </a:cubicBezTo>
                <a:cubicBezTo>
                  <a:pt x="7359167" y="541934"/>
                  <a:pt x="7357947" y="469798"/>
                  <a:pt x="7357947" y="397459"/>
                </a:cubicBezTo>
                <a:cubicBezTo>
                  <a:pt x="7357947" y="393395"/>
                  <a:pt x="7357947" y="385267"/>
                  <a:pt x="7357947" y="373075"/>
                </a:cubicBezTo>
                <a:cubicBezTo>
                  <a:pt x="7357947" y="360883"/>
                  <a:pt x="7358354" y="347878"/>
                  <a:pt x="7359167" y="334061"/>
                </a:cubicBezTo>
                <a:cubicBezTo>
                  <a:pt x="7359979" y="320243"/>
                  <a:pt x="7360792" y="307645"/>
                  <a:pt x="7361605" y="296266"/>
                </a:cubicBezTo>
                <a:cubicBezTo>
                  <a:pt x="7362417" y="284886"/>
                  <a:pt x="7364043" y="277571"/>
                  <a:pt x="7366482" y="274320"/>
                </a:cubicBezTo>
                <a:cubicBezTo>
                  <a:pt x="7368107" y="267818"/>
                  <a:pt x="7376641" y="262534"/>
                  <a:pt x="7392085" y="258470"/>
                </a:cubicBezTo>
                <a:cubicBezTo>
                  <a:pt x="7407527" y="254406"/>
                  <a:pt x="7425409" y="251155"/>
                  <a:pt x="7445730" y="248717"/>
                </a:cubicBezTo>
                <a:cubicBezTo>
                  <a:pt x="7466049" y="246278"/>
                  <a:pt x="7485760" y="244653"/>
                  <a:pt x="7504861" y="243840"/>
                </a:cubicBezTo>
                <a:cubicBezTo>
                  <a:pt x="7523961" y="243027"/>
                  <a:pt x="7537983" y="242621"/>
                  <a:pt x="7546923" y="242621"/>
                </a:cubicBezTo>
                <a:close/>
                <a:moveTo>
                  <a:pt x="5945885" y="240182"/>
                </a:moveTo>
                <a:cubicBezTo>
                  <a:pt x="5993841" y="240182"/>
                  <a:pt x="6037731" y="246075"/>
                  <a:pt x="6077559" y="257861"/>
                </a:cubicBezTo>
                <a:cubicBezTo>
                  <a:pt x="6117385" y="269646"/>
                  <a:pt x="6151320" y="287731"/>
                  <a:pt x="6179362" y="312115"/>
                </a:cubicBezTo>
                <a:cubicBezTo>
                  <a:pt x="6207403" y="336499"/>
                  <a:pt x="6229146" y="366776"/>
                  <a:pt x="6244589" y="402946"/>
                </a:cubicBezTo>
                <a:cubicBezTo>
                  <a:pt x="6260032" y="439115"/>
                  <a:pt x="6267753" y="481584"/>
                  <a:pt x="6267753" y="530352"/>
                </a:cubicBezTo>
                <a:cubicBezTo>
                  <a:pt x="6267753" y="609194"/>
                  <a:pt x="6251497" y="677266"/>
                  <a:pt x="6218985" y="734568"/>
                </a:cubicBezTo>
                <a:cubicBezTo>
                  <a:pt x="6186474" y="791870"/>
                  <a:pt x="6134049" y="835965"/>
                  <a:pt x="6061709" y="866851"/>
                </a:cubicBezTo>
                <a:cubicBezTo>
                  <a:pt x="6003187" y="892048"/>
                  <a:pt x="5935725" y="903427"/>
                  <a:pt x="5859322" y="900989"/>
                </a:cubicBezTo>
                <a:cubicBezTo>
                  <a:pt x="5858509" y="914806"/>
                  <a:pt x="5857899" y="928014"/>
                  <a:pt x="5857493" y="940613"/>
                </a:cubicBezTo>
                <a:cubicBezTo>
                  <a:pt x="5857086" y="953211"/>
                  <a:pt x="5856477" y="965200"/>
                  <a:pt x="5855664" y="976579"/>
                </a:cubicBezTo>
                <a:cubicBezTo>
                  <a:pt x="5854851" y="987146"/>
                  <a:pt x="5854445" y="997306"/>
                  <a:pt x="5854445" y="1007059"/>
                </a:cubicBezTo>
                <a:cubicBezTo>
                  <a:pt x="5854445" y="1016813"/>
                  <a:pt x="5854445" y="1026566"/>
                  <a:pt x="5854445" y="1036320"/>
                </a:cubicBezTo>
                <a:lnTo>
                  <a:pt x="5854445" y="1077773"/>
                </a:lnTo>
                <a:cubicBezTo>
                  <a:pt x="5854445" y="1081837"/>
                  <a:pt x="5851803" y="1085494"/>
                  <a:pt x="5846520" y="1088746"/>
                </a:cubicBezTo>
                <a:cubicBezTo>
                  <a:pt x="5841237" y="1091997"/>
                  <a:pt x="5834938" y="1094842"/>
                  <a:pt x="5827623" y="1097280"/>
                </a:cubicBezTo>
                <a:cubicBezTo>
                  <a:pt x="5820307" y="1099718"/>
                  <a:pt x="5813195" y="1101547"/>
                  <a:pt x="5806287" y="1102766"/>
                </a:cubicBezTo>
                <a:cubicBezTo>
                  <a:pt x="5799378" y="1103986"/>
                  <a:pt x="5794297" y="1104595"/>
                  <a:pt x="5791047" y="1104595"/>
                </a:cubicBezTo>
                <a:cubicBezTo>
                  <a:pt x="5776416" y="1106221"/>
                  <a:pt x="5761583" y="1107643"/>
                  <a:pt x="5746546" y="1108862"/>
                </a:cubicBezTo>
                <a:cubicBezTo>
                  <a:pt x="5731509" y="1110082"/>
                  <a:pt x="5716675" y="1110691"/>
                  <a:pt x="5702045" y="1110691"/>
                </a:cubicBezTo>
                <a:cubicBezTo>
                  <a:pt x="5697981" y="1110691"/>
                  <a:pt x="5690869" y="1110488"/>
                  <a:pt x="5680709" y="1110082"/>
                </a:cubicBezTo>
                <a:cubicBezTo>
                  <a:pt x="5670549" y="1109675"/>
                  <a:pt x="5659983" y="1108659"/>
                  <a:pt x="5649010" y="1107034"/>
                </a:cubicBezTo>
                <a:cubicBezTo>
                  <a:pt x="5638037" y="1105408"/>
                  <a:pt x="5628081" y="1102970"/>
                  <a:pt x="5619139" y="1099718"/>
                </a:cubicBezTo>
                <a:cubicBezTo>
                  <a:pt x="5610199" y="1096467"/>
                  <a:pt x="5605322" y="1092403"/>
                  <a:pt x="5604509" y="1087526"/>
                </a:cubicBezTo>
                <a:cubicBezTo>
                  <a:pt x="5601258" y="1074522"/>
                  <a:pt x="5598413" y="1060501"/>
                  <a:pt x="5595975" y="1045464"/>
                </a:cubicBezTo>
                <a:cubicBezTo>
                  <a:pt x="5593536" y="1030427"/>
                  <a:pt x="5591098" y="1013968"/>
                  <a:pt x="5588659" y="996086"/>
                </a:cubicBezTo>
                <a:cubicBezTo>
                  <a:pt x="5586221" y="978205"/>
                  <a:pt x="5583985" y="959917"/>
                  <a:pt x="5581953" y="941222"/>
                </a:cubicBezTo>
                <a:cubicBezTo>
                  <a:pt x="5579923" y="922528"/>
                  <a:pt x="5578093" y="903021"/>
                  <a:pt x="5576467" y="882701"/>
                </a:cubicBezTo>
                <a:cubicBezTo>
                  <a:pt x="5567527" y="791667"/>
                  <a:pt x="5560415" y="700634"/>
                  <a:pt x="5555131" y="609600"/>
                </a:cubicBezTo>
                <a:cubicBezTo>
                  <a:pt x="5549848" y="518566"/>
                  <a:pt x="5545581" y="427126"/>
                  <a:pt x="5542330" y="335280"/>
                </a:cubicBezTo>
                <a:lnTo>
                  <a:pt x="5548426" y="338938"/>
                </a:lnTo>
                <a:cubicBezTo>
                  <a:pt x="5606947" y="302362"/>
                  <a:pt x="5670549" y="276758"/>
                  <a:pt x="5739231" y="262128"/>
                </a:cubicBezTo>
                <a:cubicBezTo>
                  <a:pt x="5807913" y="247498"/>
                  <a:pt x="5876797" y="240182"/>
                  <a:pt x="5945885" y="240182"/>
                </a:cubicBezTo>
                <a:close/>
                <a:moveTo>
                  <a:pt x="2550871" y="240182"/>
                </a:moveTo>
                <a:cubicBezTo>
                  <a:pt x="2572004" y="240182"/>
                  <a:pt x="2591511" y="240589"/>
                  <a:pt x="2609393" y="241402"/>
                </a:cubicBezTo>
                <a:cubicBezTo>
                  <a:pt x="2627275" y="242214"/>
                  <a:pt x="2644344" y="243434"/>
                  <a:pt x="2660599" y="245059"/>
                </a:cubicBezTo>
                <a:cubicBezTo>
                  <a:pt x="2693111" y="249123"/>
                  <a:pt x="2717088" y="252781"/>
                  <a:pt x="2732532" y="256032"/>
                </a:cubicBezTo>
                <a:cubicBezTo>
                  <a:pt x="2769108" y="265786"/>
                  <a:pt x="2794711" y="282042"/>
                  <a:pt x="2809341" y="304800"/>
                </a:cubicBezTo>
                <a:cubicBezTo>
                  <a:pt x="2823972" y="327558"/>
                  <a:pt x="2831287" y="353162"/>
                  <a:pt x="2831287" y="381610"/>
                </a:cubicBezTo>
                <a:cubicBezTo>
                  <a:pt x="2831287" y="400304"/>
                  <a:pt x="2828035" y="421437"/>
                  <a:pt x="2821533" y="445008"/>
                </a:cubicBezTo>
                <a:cubicBezTo>
                  <a:pt x="2815844" y="466954"/>
                  <a:pt x="2808529" y="486461"/>
                  <a:pt x="2799587" y="503530"/>
                </a:cubicBezTo>
                <a:cubicBezTo>
                  <a:pt x="2790647" y="521411"/>
                  <a:pt x="2782113" y="535635"/>
                  <a:pt x="2773985" y="546202"/>
                </a:cubicBezTo>
                <a:cubicBezTo>
                  <a:pt x="2765044" y="557581"/>
                  <a:pt x="2758541" y="563677"/>
                  <a:pt x="2754477" y="564490"/>
                </a:cubicBezTo>
                <a:cubicBezTo>
                  <a:pt x="2725216" y="548234"/>
                  <a:pt x="2696769" y="537261"/>
                  <a:pt x="2669133" y="531571"/>
                </a:cubicBezTo>
                <a:cubicBezTo>
                  <a:pt x="2643123" y="525882"/>
                  <a:pt x="2617114" y="523037"/>
                  <a:pt x="2591105" y="523037"/>
                </a:cubicBezTo>
                <a:cubicBezTo>
                  <a:pt x="2569973" y="523037"/>
                  <a:pt x="2550871" y="524256"/>
                  <a:pt x="2533803" y="526694"/>
                </a:cubicBezTo>
                <a:cubicBezTo>
                  <a:pt x="2524862" y="528320"/>
                  <a:pt x="2516734" y="529946"/>
                  <a:pt x="2509418" y="531571"/>
                </a:cubicBezTo>
                <a:cubicBezTo>
                  <a:pt x="2502103" y="533197"/>
                  <a:pt x="2495194" y="534822"/>
                  <a:pt x="2488692" y="536448"/>
                </a:cubicBezTo>
                <a:cubicBezTo>
                  <a:pt x="2481377" y="538074"/>
                  <a:pt x="2474467" y="540106"/>
                  <a:pt x="2467966" y="542544"/>
                </a:cubicBezTo>
                <a:cubicBezTo>
                  <a:pt x="2461463" y="544982"/>
                  <a:pt x="2454960" y="547421"/>
                  <a:pt x="2448458" y="549859"/>
                </a:cubicBezTo>
                <a:cubicBezTo>
                  <a:pt x="2447645" y="553923"/>
                  <a:pt x="2447239" y="557581"/>
                  <a:pt x="2447239" y="560832"/>
                </a:cubicBezTo>
                <a:cubicBezTo>
                  <a:pt x="2447239" y="564083"/>
                  <a:pt x="2447239" y="567334"/>
                  <a:pt x="2447239" y="570586"/>
                </a:cubicBezTo>
                <a:lnTo>
                  <a:pt x="2447239" y="587654"/>
                </a:lnTo>
                <a:cubicBezTo>
                  <a:pt x="2447239" y="594970"/>
                  <a:pt x="2447645" y="599846"/>
                  <a:pt x="2448458" y="602285"/>
                </a:cubicBezTo>
                <a:cubicBezTo>
                  <a:pt x="2472842" y="593344"/>
                  <a:pt x="2496007" y="587654"/>
                  <a:pt x="2517953" y="585216"/>
                </a:cubicBezTo>
                <a:cubicBezTo>
                  <a:pt x="2541524" y="582778"/>
                  <a:pt x="2563469" y="581558"/>
                  <a:pt x="2583789" y="581558"/>
                </a:cubicBezTo>
                <a:cubicBezTo>
                  <a:pt x="2621991" y="581558"/>
                  <a:pt x="2652471" y="584403"/>
                  <a:pt x="2675229" y="590093"/>
                </a:cubicBezTo>
                <a:cubicBezTo>
                  <a:pt x="2699613" y="595782"/>
                  <a:pt x="2713024" y="600659"/>
                  <a:pt x="2715463" y="604723"/>
                </a:cubicBezTo>
                <a:cubicBezTo>
                  <a:pt x="2717901" y="607974"/>
                  <a:pt x="2721559" y="618947"/>
                  <a:pt x="2726436" y="637642"/>
                </a:cubicBezTo>
                <a:cubicBezTo>
                  <a:pt x="2731312" y="655523"/>
                  <a:pt x="2733751" y="676656"/>
                  <a:pt x="2733751" y="701040"/>
                </a:cubicBezTo>
                <a:cubicBezTo>
                  <a:pt x="2733751" y="714858"/>
                  <a:pt x="2732532" y="729082"/>
                  <a:pt x="2730093" y="743712"/>
                </a:cubicBezTo>
                <a:cubicBezTo>
                  <a:pt x="2727655" y="757530"/>
                  <a:pt x="2723185" y="771754"/>
                  <a:pt x="2716682" y="786384"/>
                </a:cubicBezTo>
                <a:cubicBezTo>
                  <a:pt x="2696362" y="798576"/>
                  <a:pt x="2672384" y="807110"/>
                  <a:pt x="2644750" y="811987"/>
                </a:cubicBezTo>
                <a:cubicBezTo>
                  <a:pt x="2617928" y="816864"/>
                  <a:pt x="2591917" y="819302"/>
                  <a:pt x="2566721" y="819302"/>
                </a:cubicBezTo>
                <a:cubicBezTo>
                  <a:pt x="2558592" y="819302"/>
                  <a:pt x="2550667" y="819099"/>
                  <a:pt x="2542946" y="818693"/>
                </a:cubicBezTo>
                <a:cubicBezTo>
                  <a:pt x="2535224" y="818286"/>
                  <a:pt x="2527706" y="817677"/>
                  <a:pt x="2520391" y="816864"/>
                </a:cubicBezTo>
                <a:cubicBezTo>
                  <a:pt x="2504135" y="815238"/>
                  <a:pt x="2491130" y="814019"/>
                  <a:pt x="2481377" y="813206"/>
                </a:cubicBezTo>
                <a:cubicBezTo>
                  <a:pt x="2474874" y="812394"/>
                  <a:pt x="2468575" y="811581"/>
                  <a:pt x="2462479" y="810768"/>
                </a:cubicBezTo>
                <a:cubicBezTo>
                  <a:pt x="2456383" y="809955"/>
                  <a:pt x="2450491" y="808736"/>
                  <a:pt x="2444800" y="807110"/>
                </a:cubicBezTo>
                <a:lnTo>
                  <a:pt x="2444800" y="821741"/>
                </a:lnTo>
                <a:lnTo>
                  <a:pt x="2444800" y="835152"/>
                </a:lnTo>
                <a:cubicBezTo>
                  <a:pt x="2444800" y="837590"/>
                  <a:pt x="2445004" y="840029"/>
                  <a:pt x="2445411" y="842467"/>
                </a:cubicBezTo>
                <a:cubicBezTo>
                  <a:pt x="2445817" y="844906"/>
                  <a:pt x="2446426" y="847750"/>
                  <a:pt x="2447239" y="851002"/>
                </a:cubicBezTo>
                <a:cubicBezTo>
                  <a:pt x="2464307" y="857504"/>
                  <a:pt x="2482595" y="861974"/>
                  <a:pt x="2502103" y="864413"/>
                </a:cubicBezTo>
                <a:cubicBezTo>
                  <a:pt x="2523236" y="866851"/>
                  <a:pt x="2545181" y="868070"/>
                  <a:pt x="2567939" y="868070"/>
                </a:cubicBezTo>
                <a:cubicBezTo>
                  <a:pt x="2605328" y="868070"/>
                  <a:pt x="2641091" y="864413"/>
                  <a:pt x="2675229" y="857098"/>
                </a:cubicBezTo>
                <a:cubicBezTo>
                  <a:pt x="2709367" y="849782"/>
                  <a:pt x="2734564" y="839216"/>
                  <a:pt x="2750820" y="825398"/>
                </a:cubicBezTo>
                <a:cubicBezTo>
                  <a:pt x="2768702" y="850595"/>
                  <a:pt x="2781299" y="875386"/>
                  <a:pt x="2788615" y="899770"/>
                </a:cubicBezTo>
                <a:cubicBezTo>
                  <a:pt x="2795930" y="924154"/>
                  <a:pt x="2799587" y="946506"/>
                  <a:pt x="2799587" y="966826"/>
                </a:cubicBezTo>
                <a:cubicBezTo>
                  <a:pt x="2799587" y="999338"/>
                  <a:pt x="2792679" y="1027379"/>
                  <a:pt x="2778861" y="1050950"/>
                </a:cubicBezTo>
                <a:cubicBezTo>
                  <a:pt x="2765856" y="1073709"/>
                  <a:pt x="2750006" y="1089558"/>
                  <a:pt x="2731312" y="1098499"/>
                </a:cubicBezTo>
                <a:cubicBezTo>
                  <a:pt x="2721559" y="1102563"/>
                  <a:pt x="2700426" y="1106627"/>
                  <a:pt x="2667914" y="1110691"/>
                </a:cubicBezTo>
                <a:cubicBezTo>
                  <a:pt x="2651658" y="1112317"/>
                  <a:pt x="2634386" y="1113536"/>
                  <a:pt x="2616098" y="1114349"/>
                </a:cubicBezTo>
                <a:cubicBezTo>
                  <a:pt x="2597810" y="1115162"/>
                  <a:pt x="2578100" y="1115568"/>
                  <a:pt x="2556967" y="1115568"/>
                </a:cubicBezTo>
                <a:cubicBezTo>
                  <a:pt x="2520391" y="1115568"/>
                  <a:pt x="2482595" y="1114349"/>
                  <a:pt x="2443581" y="1111910"/>
                </a:cubicBezTo>
                <a:cubicBezTo>
                  <a:pt x="2424074" y="1110285"/>
                  <a:pt x="2405176" y="1108456"/>
                  <a:pt x="2386888" y="1106424"/>
                </a:cubicBezTo>
                <a:cubicBezTo>
                  <a:pt x="2368600" y="1104392"/>
                  <a:pt x="2350922" y="1101750"/>
                  <a:pt x="2333853" y="1098499"/>
                </a:cubicBezTo>
                <a:cubicBezTo>
                  <a:pt x="2299716" y="1091997"/>
                  <a:pt x="2270455" y="1084682"/>
                  <a:pt x="2246071" y="1076554"/>
                </a:cubicBezTo>
                <a:cubicBezTo>
                  <a:pt x="2222499" y="1068426"/>
                  <a:pt x="2207464" y="1057453"/>
                  <a:pt x="2200961" y="1043635"/>
                </a:cubicBezTo>
                <a:cubicBezTo>
                  <a:pt x="2193645" y="1027379"/>
                  <a:pt x="2187549" y="999338"/>
                  <a:pt x="2182672" y="959510"/>
                </a:cubicBezTo>
                <a:cubicBezTo>
                  <a:pt x="2177795" y="919683"/>
                  <a:pt x="2174138" y="873760"/>
                  <a:pt x="2171700" y="821741"/>
                </a:cubicBezTo>
                <a:cubicBezTo>
                  <a:pt x="2170075" y="795731"/>
                  <a:pt x="2169058" y="769112"/>
                  <a:pt x="2168652" y="741883"/>
                </a:cubicBezTo>
                <a:cubicBezTo>
                  <a:pt x="2168245" y="714654"/>
                  <a:pt x="2167635" y="686816"/>
                  <a:pt x="2166823" y="658368"/>
                </a:cubicBezTo>
                <a:cubicBezTo>
                  <a:pt x="2166010" y="629920"/>
                  <a:pt x="2165604" y="602488"/>
                  <a:pt x="2165604" y="576072"/>
                </a:cubicBezTo>
                <a:cubicBezTo>
                  <a:pt x="2165604" y="549656"/>
                  <a:pt x="2165604" y="524256"/>
                  <a:pt x="2165604" y="499872"/>
                </a:cubicBezTo>
                <a:lnTo>
                  <a:pt x="2165604" y="362102"/>
                </a:lnTo>
                <a:cubicBezTo>
                  <a:pt x="2165604" y="351536"/>
                  <a:pt x="2165604" y="341782"/>
                  <a:pt x="2165604" y="332842"/>
                </a:cubicBezTo>
                <a:cubicBezTo>
                  <a:pt x="2165604" y="323901"/>
                  <a:pt x="2166010" y="315366"/>
                  <a:pt x="2166823" y="307238"/>
                </a:cubicBezTo>
                <a:lnTo>
                  <a:pt x="2166823" y="310896"/>
                </a:lnTo>
                <a:cubicBezTo>
                  <a:pt x="2191207" y="297891"/>
                  <a:pt x="2219655" y="286512"/>
                  <a:pt x="2252167" y="276758"/>
                </a:cubicBezTo>
                <a:cubicBezTo>
                  <a:pt x="2283867" y="267005"/>
                  <a:pt x="2316784" y="259690"/>
                  <a:pt x="2350922" y="254813"/>
                </a:cubicBezTo>
                <a:cubicBezTo>
                  <a:pt x="2385060" y="249936"/>
                  <a:pt x="2419197" y="246278"/>
                  <a:pt x="2453335" y="243840"/>
                </a:cubicBezTo>
                <a:cubicBezTo>
                  <a:pt x="2487473" y="241402"/>
                  <a:pt x="2519985" y="240182"/>
                  <a:pt x="2550871" y="240182"/>
                </a:cubicBezTo>
                <a:close/>
                <a:moveTo>
                  <a:pt x="5088711" y="238963"/>
                </a:moveTo>
                <a:cubicBezTo>
                  <a:pt x="5101716" y="238963"/>
                  <a:pt x="5114517" y="239166"/>
                  <a:pt x="5127116" y="239573"/>
                </a:cubicBezTo>
                <a:cubicBezTo>
                  <a:pt x="5139715" y="239979"/>
                  <a:pt x="5152109" y="240589"/>
                  <a:pt x="5164301" y="241402"/>
                </a:cubicBezTo>
                <a:cubicBezTo>
                  <a:pt x="5189499" y="243027"/>
                  <a:pt x="5212257" y="245466"/>
                  <a:pt x="5232577" y="248717"/>
                </a:cubicBezTo>
                <a:cubicBezTo>
                  <a:pt x="5253709" y="251968"/>
                  <a:pt x="5271998" y="255626"/>
                  <a:pt x="5287441" y="259690"/>
                </a:cubicBezTo>
                <a:cubicBezTo>
                  <a:pt x="5303697" y="262941"/>
                  <a:pt x="5315889" y="267818"/>
                  <a:pt x="5324017" y="274320"/>
                </a:cubicBezTo>
                <a:cubicBezTo>
                  <a:pt x="5328893" y="277571"/>
                  <a:pt x="5334989" y="290982"/>
                  <a:pt x="5342305" y="314554"/>
                </a:cubicBezTo>
                <a:cubicBezTo>
                  <a:pt x="5346369" y="325933"/>
                  <a:pt x="5350433" y="338938"/>
                  <a:pt x="5354497" y="353568"/>
                </a:cubicBezTo>
                <a:cubicBezTo>
                  <a:pt x="5358561" y="368198"/>
                  <a:pt x="5362625" y="384861"/>
                  <a:pt x="5366689" y="403555"/>
                </a:cubicBezTo>
                <a:cubicBezTo>
                  <a:pt x="5370753" y="422250"/>
                  <a:pt x="5375223" y="441554"/>
                  <a:pt x="5380100" y="461467"/>
                </a:cubicBezTo>
                <a:cubicBezTo>
                  <a:pt x="5384977" y="481381"/>
                  <a:pt x="5389853" y="502717"/>
                  <a:pt x="5394731" y="525475"/>
                </a:cubicBezTo>
                <a:cubicBezTo>
                  <a:pt x="5399607" y="548234"/>
                  <a:pt x="5404484" y="571195"/>
                  <a:pt x="5409361" y="594360"/>
                </a:cubicBezTo>
                <a:cubicBezTo>
                  <a:pt x="5414237" y="617525"/>
                  <a:pt x="5418707" y="640893"/>
                  <a:pt x="5422772" y="664464"/>
                </a:cubicBezTo>
                <a:cubicBezTo>
                  <a:pt x="5426837" y="688035"/>
                  <a:pt x="5430900" y="711403"/>
                  <a:pt x="5434965" y="734568"/>
                </a:cubicBezTo>
                <a:cubicBezTo>
                  <a:pt x="5439028" y="757733"/>
                  <a:pt x="5443091" y="781101"/>
                  <a:pt x="5447156" y="804672"/>
                </a:cubicBezTo>
                <a:cubicBezTo>
                  <a:pt x="5454471" y="851002"/>
                  <a:pt x="5460567" y="892454"/>
                  <a:pt x="5465444" y="929030"/>
                </a:cubicBezTo>
                <a:cubicBezTo>
                  <a:pt x="5470321" y="965606"/>
                  <a:pt x="5473978" y="996086"/>
                  <a:pt x="5476417" y="1020470"/>
                </a:cubicBezTo>
                <a:cubicBezTo>
                  <a:pt x="5478855" y="1044854"/>
                  <a:pt x="5478855" y="1059485"/>
                  <a:pt x="5476417" y="1064362"/>
                </a:cubicBezTo>
                <a:cubicBezTo>
                  <a:pt x="5472353" y="1070864"/>
                  <a:pt x="5463412" y="1076960"/>
                  <a:pt x="5449594" y="1082650"/>
                </a:cubicBezTo>
                <a:cubicBezTo>
                  <a:pt x="5436590" y="1088339"/>
                  <a:pt x="5419115" y="1093622"/>
                  <a:pt x="5397169" y="1098499"/>
                </a:cubicBezTo>
                <a:cubicBezTo>
                  <a:pt x="5376036" y="1103376"/>
                  <a:pt x="5353685" y="1107034"/>
                  <a:pt x="5330113" y="1109472"/>
                </a:cubicBezTo>
                <a:cubicBezTo>
                  <a:pt x="5305729" y="1111910"/>
                  <a:pt x="5283377" y="1113130"/>
                  <a:pt x="5263057" y="1113130"/>
                </a:cubicBezTo>
                <a:cubicBezTo>
                  <a:pt x="5241923" y="1113130"/>
                  <a:pt x="5224043" y="1111910"/>
                  <a:pt x="5209412" y="1109472"/>
                </a:cubicBezTo>
                <a:cubicBezTo>
                  <a:pt x="5194782" y="1107034"/>
                  <a:pt x="5185028" y="1102563"/>
                  <a:pt x="5180151" y="1096061"/>
                </a:cubicBezTo>
                <a:cubicBezTo>
                  <a:pt x="5179339" y="1094435"/>
                  <a:pt x="5178729" y="1090981"/>
                  <a:pt x="5178323" y="1085698"/>
                </a:cubicBezTo>
                <a:cubicBezTo>
                  <a:pt x="5177916" y="1080414"/>
                  <a:pt x="5176901" y="1073302"/>
                  <a:pt x="5175275" y="1064362"/>
                </a:cubicBezTo>
                <a:cubicBezTo>
                  <a:pt x="5173649" y="1055421"/>
                  <a:pt x="5172633" y="1046480"/>
                  <a:pt x="5172227" y="1037539"/>
                </a:cubicBezTo>
                <a:cubicBezTo>
                  <a:pt x="5171820" y="1028598"/>
                  <a:pt x="5171210" y="1019251"/>
                  <a:pt x="5170398" y="1009498"/>
                </a:cubicBezTo>
                <a:cubicBezTo>
                  <a:pt x="5168772" y="998118"/>
                  <a:pt x="5167350" y="985926"/>
                  <a:pt x="5166131" y="972922"/>
                </a:cubicBezTo>
                <a:cubicBezTo>
                  <a:pt x="5164911" y="959917"/>
                  <a:pt x="5163489" y="946506"/>
                  <a:pt x="5161863" y="932688"/>
                </a:cubicBezTo>
                <a:cubicBezTo>
                  <a:pt x="5153735" y="933501"/>
                  <a:pt x="5143982" y="934720"/>
                  <a:pt x="5132603" y="936346"/>
                </a:cubicBezTo>
                <a:cubicBezTo>
                  <a:pt x="5127725" y="937158"/>
                  <a:pt x="5122442" y="937565"/>
                  <a:pt x="5116753" y="937565"/>
                </a:cubicBezTo>
                <a:cubicBezTo>
                  <a:pt x="5111063" y="937565"/>
                  <a:pt x="5104967" y="937565"/>
                  <a:pt x="5098465" y="937565"/>
                </a:cubicBezTo>
                <a:cubicBezTo>
                  <a:pt x="5083022" y="937565"/>
                  <a:pt x="5068391" y="935939"/>
                  <a:pt x="5054573" y="932688"/>
                </a:cubicBezTo>
                <a:cubicBezTo>
                  <a:pt x="5051323" y="957885"/>
                  <a:pt x="5048885" y="985520"/>
                  <a:pt x="5047259" y="1015594"/>
                </a:cubicBezTo>
                <a:cubicBezTo>
                  <a:pt x="5046445" y="1044042"/>
                  <a:pt x="5044007" y="1070051"/>
                  <a:pt x="5039943" y="1093622"/>
                </a:cubicBezTo>
                <a:lnTo>
                  <a:pt x="5037505" y="1098499"/>
                </a:lnTo>
                <a:cubicBezTo>
                  <a:pt x="5028564" y="1105002"/>
                  <a:pt x="5015559" y="1109472"/>
                  <a:pt x="4998491" y="1111910"/>
                </a:cubicBezTo>
                <a:cubicBezTo>
                  <a:pt x="4981421" y="1114349"/>
                  <a:pt x="4961915" y="1115568"/>
                  <a:pt x="4939969" y="1115568"/>
                </a:cubicBezTo>
                <a:cubicBezTo>
                  <a:pt x="4917211" y="1115568"/>
                  <a:pt x="4892827" y="1114349"/>
                  <a:pt x="4866817" y="1111910"/>
                </a:cubicBezTo>
                <a:cubicBezTo>
                  <a:pt x="4841621" y="1109472"/>
                  <a:pt x="4818455" y="1105814"/>
                  <a:pt x="4797323" y="1100938"/>
                </a:cubicBezTo>
                <a:cubicBezTo>
                  <a:pt x="4777003" y="1096061"/>
                  <a:pt x="4759934" y="1091184"/>
                  <a:pt x="4746116" y="1086307"/>
                </a:cubicBezTo>
                <a:cubicBezTo>
                  <a:pt x="4733111" y="1081430"/>
                  <a:pt x="4726609" y="1075741"/>
                  <a:pt x="4726609" y="1069238"/>
                </a:cubicBezTo>
                <a:cubicBezTo>
                  <a:pt x="4726609" y="1067613"/>
                  <a:pt x="4726812" y="1062736"/>
                  <a:pt x="4727219" y="1054608"/>
                </a:cubicBezTo>
                <a:cubicBezTo>
                  <a:pt x="4727625" y="1046480"/>
                  <a:pt x="4728235" y="1034288"/>
                  <a:pt x="4729047" y="1018032"/>
                </a:cubicBezTo>
                <a:cubicBezTo>
                  <a:pt x="4730673" y="986333"/>
                  <a:pt x="4733111" y="946099"/>
                  <a:pt x="4736363" y="897331"/>
                </a:cubicBezTo>
                <a:cubicBezTo>
                  <a:pt x="4739615" y="850189"/>
                  <a:pt x="4744491" y="796138"/>
                  <a:pt x="4750993" y="735178"/>
                </a:cubicBezTo>
                <a:cubicBezTo>
                  <a:pt x="4754245" y="705104"/>
                  <a:pt x="4757902" y="675437"/>
                  <a:pt x="4761966" y="646176"/>
                </a:cubicBezTo>
                <a:cubicBezTo>
                  <a:pt x="4766029" y="616915"/>
                  <a:pt x="4770501" y="587654"/>
                  <a:pt x="4775377" y="558394"/>
                </a:cubicBezTo>
                <a:cubicBezTo>
                  <a:pt x="4780253" y="529133"/>
                  <a:pt x="4785537" y="500888"/>
                  <a:pt x="4791227" y="473659"/>
                </a:cubicBezTo>
                <a:cubicBezTo>
                  <a:pt x="4796916" y="446430"/>
                  <a:pt x="4803012" y="420218"/>
                  <a:pt x="4809515" y="395021"/>
                </a:cubicBezTo>
                <a:cubicBezTo>
                  <a:pt x="4823332" y="343814"/>
                  <a:pt x="4838369" y="303581"/>
                  <a:pt x="4854625" y="274320"/>
                </a:cubicBezTo>
                <a:cubicBezTo>
                  <a:pt x="4879009" y="262941"/>
                  <a:pt x="4913147" y="254000"/>
                  <a:pt x="4957037" y="247498"/>
                </a:cubicBezTo>
                <a:cubicBezTo>
                  <a:pt x="4978171" y="244246"/>
                  <a:pt x="4999709" y="242011"/>
                  <a:pt x="5021655" y="240792"/>
                </a:cubicBezTo>
                <a:cubicBezTo>
                  <a:pt x="5043601" y="239573"/>
                  <a:pt x="5065953" y="238963"/>
                  <a:pt x="5088711" y="238963"/>
                </a:cubicBezTo>
                <a:close/>
                <a:moveTo>
                  <a:pt x="1580998" y="238963"/>
                </a:moveTo>
                <a:cubicBezTo>
                  <a:pt x="1605381" y="238963"/>
                  <a:pt x="1623873" y="246685"/>
                  <a:pt x="1636471" y="262128"/>
                </a:cubicBezTo>
                <a:cubicBezTo>
                  <a:pt x="1649069" y="277571"/>
                  <a:pt x="1659839" y="295046"/>
                  <a:pt x="1668779" y="314554"/>
                </a:cubicBezTo>
                <a:cubicBezTo>
                  <a:pt x="1680159" y="338125"/>
                  <a:pt x="1689912" y="361696"/>
                  <a:pt x="1698040" y="385267"/>
                </a:cubicBezTo>
                <a:cubicBezTo>
                  <a:pt x="1706168" y="408838"/>
                  <a:pt x="1713483" y="432816"/>
                  <a:pt x="1719987" y="457200"/>
                </a:cubicBezTo>
                <a:cubicBezTo>
                  <a:pt x="1726488" y="479146"/>
                  <a:pt x="1732584" y="501091"/>
                  <a:pt x="1738275" y="523037"/>
                </a:cubicBezTo>
                <a:cubicBezTo>
                  <a:pt x="1743964" y="544982"/>
                  <a:pt x="1749247" y="566928"/>
                  <a:pt x="1754124" y="588874"/>
                </a:cubicBezTo>
                <a:cubicBezTo>
                  <a:pt x="1776883" y="535229"/>
                  <a:pt x="1800453" y="482194"/>
                  <a:pt x="1824837" y="429768"/>
                </a:cubicBezTo>
                <a:cubicBezTo>
                  <a:pt x="1849221" y="377342"/>
                  <a:pt x="1874418" y="325120"/>
                  <a:pt x="1900428" y="273101"/>
                </a:cubicBezTo>
                <a:cubicBezTo>
                  <a:pt x="1908556" y="256845"/>
                  <a:pt x="1915059" y="245872"/>
                  <a:pt x="1919935" y="240182"/>
                </a:cubicBezTo>
                <a:lnTo>
                  <a:pt x="1924812" y="242621"/>
                </a:lnTo>
                <a:cubicBezTo>
                  <a:pt x="1938629" y="238557"/>
                  <a:pt x="1957323" y="242621"/>
                  <a:pt x="1980895" y="254813"/>
                </a:cubicBezTo>
                <a:cubicBezTo>
                  <a:pt x="2006091" y="267818"/>
                  <a:pt x="2030475" y="282854"/>
                  <a:pt x="2054047" y="299923"/>
                </a:cubicBezTo>
                <a:cubicBezTo>
                  <a:pt x="2077618" y="316992"/>
                  <a:pt x="2098345" y="336499"/>
                  <a:pt x="2116226" y="358445"/>
                </a:cubicBezTo>
                <a:cubicBezTo>
                  <a:pt x="2133295" y="379578"/>
                  <a:pt x="2141423" y="396646"/>
                  <a:pt x="2140610" y="409651"/>
                </a:cubicBezTo>
                <a:cubicBezTo>
                  <a:pt x="2139798" y="415341"/>
                  <a:pt x="2136749" y="424282"/>
                  <a:pt x="2131466" y="436474"/>
                </a:cubicBezTo>
                <a:cubicBezTo>
                  <a:pt x="2126183" y="448666"/>
                  <a:pt x="2120493" y="461264"/>
                  <a:pt x="2114398" y="474269"/>
                </a:cubicBezTo>
                <a:cubicBezTo>
                  <a:pt x="2108301" y="487274"/>
                  <a:pt x="2102003" y="499669"/>
                  <a:pt x="2095500" y="511454"/>
                </a:cubicBezTo>
                <a:cubicBezTo>
                  <a:pt x="2088997" y="523240"/>
                  <a:pt x="2084121" y="531978"/>
                  <a:pt x="2080869" y="537667"/>
                </a:cubicBezTo>
                <a:cubicBezTo>
                  <a:pt x="2071928" y="553110"/>
                  <a:pt x="2062988" y="568960"/>
                  <a:pt x="2054047" y="585216"/>
                </a:cubicBezTo>
                <a:cubicBezTo>
                  <a:pt x="2045107" y="601472"/>
                  <a:pt x="2035760" y="618134"/>
                  <a:pt x="2026005" y="635203"/>
                </a:cubicBezTo>
                <a:cubicBezTo>
                  <a:pt x="2008124" y="666090"/>
                  <a:pt x="1990039" y="696773"/>
                  <a:pt x="1971751" y="727253"/>
                </a:cubicBezTo>
                <a:cubicBezTo>
                  <a:pt x="1953463" y="757733"/>
                  <a:pt x="1934566" y="788010"/>
                  <a:pt x="1915059" y="818083"/>
                </a:cubicBezTo>
                <a:cubicBezTo>
                  <a:pt x="1906931" y="830275"/>
                  <a:pt x="1899818" y="840842"/>
                  <a:pt x="1893722" y="849782"/>
                </a:cubicBezTo>
                <a:cubicBezTo>
                  <a:pt x="1887626" y="858723"/>
                  <a:pt x="1882546" y="866038"/>
                  <a:pt x="1878483" y="871728"/>
                </a:cubicBezTo>
                <a:cubicBezTo>
                  <a:pt x="1877670" y="880669"/>
                  <a:pt x="1877059" y="889813"/>
                  <a:pt x="1876653" y="899160"/>
                </a:cubicBezTo>
                <a:cubicBezTo>
                  <a:pt x="1876247" y="908507"/>
                  <a:pt x="1876044" y="918870"/>
                  <a:pt x="1876044" y="930250"/>
                </a:cubicBezTo>
                <a:lnTo>
                  <a:pt x="1876044" y="992429"/>
                </a:lnTo>
                <a:cubicBezTo>
                  <a:pt x="1876044" y="1002182"/>
                  <a:pt x="1876044" y="1011326"/>
                  <a:pt x="1876044" y="1019861"/>
                </a:cubicBezTo>
                <a:cubicBezTo>
                  <a:pt x="1876044" y="1028395"/>
                  <a:pt x="1875637" y="1036726"/>
                  <a:pt x="1874824" y="1044854"/>
                </a:cubicBezTo>
                <a:cubicBezTo>
                  <a:pt x="1874012" y="1060298"/>
                  <a:pt x="1871573" y="1070458"/>
                  <a:pt x="1867509" y="1075334"/>
                </a:cubicBezTo>
                <a:cubicBezTo>
                  <a:pt x="1865071" y="1079398"/>
                  <a:pt x="1857349" y="1083056"/>
                  <a:pt x="1844344" y="1086307"/>
                </a:cubicBezTo>
                <a:cubicBezTo>
                  <a:pt x="1815896" y="1094435"/>
                  <a:pt x="1787042" y="1100531"/>
                  <a:pt x="1757782" y="1104595"/>
                </a:cubicBezTo>
                <a:cubicBezTo>
                  <a:pt x="1728520" y="1108659"/>
                  <a:pt x="1699259" y="1111504"/>
                  <a:pt x="1669999" y="1113130"/>
                </a:cubicBezTo>
                <a:cubicBezTo>
                  <a:pt x="1649679" y="1114755"/>
                  <a:pt x="1631391" y="1114755"/>
                  <a:pt x="1615135" y="1113130"/>
                </a:cubicBezTo>
                <a:cubicBezTo>
                  <a:pt x="1599692" y="1112317"/>
                  <a:pt x="1588719" y="1109066"/>
                  <a:pt x="1582217" y="1103376"/>
                </a:cubicBezTo>
                <a:cubicBezTo>
                  <a:pt x="1581404" y="1100938"/>
                  <a:pt x="1580185" y="1094029"/>
                  <a:pt x="1578559" y="1082650"/>
                </a:cubicBezTo>
                <a:cubicBezTo>
                  <a:pt x="1577746" y="1076960"/>
                  <a:pt x="1577339" y="1070864"/>
                  <a:pt x="1577339" y="1064362"/>
                </a:cubicBezTo>
                <a:cubicBezTo>
                  <a:pt x="1577339" y="1057859"/>
                  <a:pt x="1577339" y="1050544"/>
                  <a:pt x="1577339" y="1042416"/>
                </a:cubicBezTo>
                <a:lnTo>
                  <a:pt x="1577339" y="991210"/>
                </a:lnTo>
                <a:lnTo>
                  <a:pt x="1577339" y="938784"/>
                </a:lnTo>
                <a:lnTo>
                  <a:pt x="1577339" y="896112"/>
                </a:lnTo>
                <a:lnTo>
                  <a:pt x="1577339" y="871728"/>
                </a:lnTo>
                <a:cubicBezTo>
                  <a:pt x="1570838" y="853034"/>
                  <a:pt x="1563319" y="834136"/>
                  <a:pt x="1554784" y="815035"/>
                </a:cubicBezTo>
                <a:cubicBezTo>
                  <a:pt x="1546250" y="795934"/>
                  <a:pt x="1537512" y="777443"/>
                  <a:pt x="1528571" y="759562"/>
                </a:cubicBezTo>
                <a:cubicBezTo>
                  <a:pt x="1521256" y="744931"/>
                  <a:pt x="1513535" y="729488"/>
                  <a:pt x="1505407" y="713232"/>
                </a:cubicBezTo>
                <a:cubicBezTo>
                  <a:pt x="1497279" y="696976"/>
                  <a:pt x="1488745" y="679907"/>
                  <a:pt x="1479804" y="662026"/>
                </a:cubicBezTo>
                <a:cubicBezTo>
                  <a:pt x="1461922" y="627888"/>
                  <a:pt x="1443634" y="594157"/>
                  <a:pt x="1424939" y="560832"/>
                </a:cubicBezTo>
                <a:cubicBezTo>
                  <a:pt x="1406245" y="527507"/>
                  <a:pt x="1386332" y="494589"/>
                  <a:pt x="1365199" y="462077"/>
                </a:cubicBezTo>
                <a:cubicBezTo>
                  <a:pt x="1344879" y="431190"/>
                  <a:pt x="1327404" y="408026"/>
                  <a:pt x="1312774" y="392582"/>
                </a:cubicBezTo>
                <a:cubicBezTo>
                  <a:pt x="1324965" y="375514"/>
                  <a:pt x="1341627" y="357835"/>
                  <a:pt x="1362760" y="339547"/>
                </a:cubicBezTo>
                <a:cubicBezTo>
                  <a:pt x="1383893" y="321259"/>
                  <a:pt x="1407058" y="304800"/>
                  <a:pt x="1432255" y="290170"/>
                </a:cubicBezTo>
                <a:cubicBezTo>
                  <a:pt x="1457451" y="275539"/>
                  <a:pt x="1483055" y="263347"/>
                  <a:pt x="1509064" y="253594"/>
                </a:cubicBezTo>
                <a:cubicBezTo>
                  <a:pt x="1535075" y="243840"/>
                  <a:pt x="1559051" y="238963"/>
                  <a:pt x="1580998" y="238963"/>
                </a:cubicBezTo>
                <a:close/>
                <a:moveTo>
                  <a:pt x="844600" y="235306"/>
                </a:moveTo>
                <a:cubicBezTo>
                  <a:pt x="864921" y="235306"/>
                  <a:pt x="883615" y="236525"/>
                  <a:pt x="900684" y="238963"/>
                </a:cubicBezTo>
                <a:cubicBezTo>
                  <a:pt x="899058" y="280416"/>
                  <a:pt x="897839" y="321056"/>
                  <a:pt x="897026" y="360883"/>
                </a:cubicBezTo>
                <a:cubicBezTo>
                  <a:pt x="896213" y="400710"/>
                  <a:pt x="895807" y="440538"/>
                  <a:pt x="895807" y="480365"/>
                </a:cubicBezTo>
                <a:cubicBezTo>
                  <a:pt x="895807" y="548640"/>
                  <a:pt x="896620" y="616306"/>
                  <a:pt x="898245" y="683362"/>
                </a:cubicBezTo>
                <a:cubicBezTo>
                  <a:pt x="899871" y="750418"/>
                  <a:pt x="905154" y="817677"/>
                  <a:pt x="914095" y="885139"/>
                </a:cubicBezTo>
                <a:cubicBezTo>
                  <a:pt x="923036" y="889203"/>
                  <a:pt x="932383" y="890422"/>
                  <a:pt x="942136" y="888797"/>
                </a:cubicBezTo>
                <a:cubicBezTo>
                  <a:pt x="952703" y="887171"/>
                  <a:pt x="962050" y="884733"/>
                  <a:pt x="970178" y="881482"/>
                </a:cubicBezTo>
                <a:cubicBezTo>
                  <a:pt x="965301" y="796138"/>
                  <a:pt x="961237" y="711403"/>
                  <a:pt x="957986" y="627278"/>
                </a:cubicBezTo>
                <a:cubicBezTo>
                  <a:pt x="954735" y="543154"/>
                  <a:pt x="953109" y="458419"/>
                  <a:pt x="953109" y="373075"/>
                </a:cubicBezTo>
                <a:cubicBezTo>
                  <a:pt x="953109" y="339750"/>
                  <a:pt x="954328" y="312928"/>
                  <a:pt x="956767" y="292608"/>
                </a:cubicBezTo>
                <a:cubicBezTo>
                  <a:pt x="959206" y="271475"/>
                  <a:pt x="962863" y="259283"/>
                  <a:pt x="967740" y="256032"/>
                </a:cubicBezTo>
                <a:lnTo>
                  <a:pt x="973836" y="262128"/>
                </a:lnTo>
                <a:cubicBezTo>
                  <a:pt x="985215" y="254000"/>
                  <a:pt x="1000862" y="248514"/>
                  <a:pt x="1020775" y="245669"/>
                </a:cubicBezTo>
                <a:cubicBezTo>
                  <a:pt x="1040688" y="242824"/>
                  <a:pt x="1057554" y="241402"/>
                  <a:pt x="1071372" y="241402"/>
                </a:cubicBezTo>
                <a:cubicBezTo>
                  <a:pt x="1079500" y="241402"/>
                  <a:pt x="1094130" y="241808"/>
                  <a:pt x="1115264" y="242621"/>
                </a:cubicBezTo>
                <a:cubicBezTo>
                  <a:pt x="1136396" y="243434"/>
                  <a:pt x="1158748" y="244653"/>
                  <a:pt x="1182319" y="246278"/>
                </a:cubicBezTo>
                <a:cubicBezTo>
                  <a:pt x="1205890" y="247904"/>
                  <a:pt x="1227632" y="249936"/>
                  <a:pt x="1247546" y="252374"/>
                </a:cubicBezTo>
                <a:cubicBezTo>
                  <a:pt x="1267460" y="254813"/>
                  <a:pt x="1280261" y="258064"/>
                  <a:pt x="1285951" y="262128"/>
                </a:cubicBezTo>
                <a:cubicBezTo>
                  <a:pt x="1287576" y="267005"/>
                  <a:pt x="1288389" y="281229"/>
                  <a:pt x="1288389" y="304800"/>
                </a:cubicBezTo>
                <a:cubicBezTo>
                  <a:pt x="1288389" y="316992"/>
                  <a:pt x="1288389" y="331013"/>
                  <a:pt x="1288389" y="346862"/>
                </a:cubicBezTo>
                <a:cubicBezTo>
                  <a:pt x="1288389" y="362712"/>
                  <a:pt x="1287983" y="379984"/>
                  <a:pt x="1287170" y="398678"/>
                </a:cubicBezTo>
                <a:cubicBezTo>
                  <a:pt x="1286357" y="436067"/>
                  <a:pt x="1285138" y="478739"/>
                  <a:pt x="1283513" y="526694"/>
                </a:cubicBezTo>
                <a:cubicBezTo>
                  <a:pt x="1282700" y="550266"/>
                  <a:pt x="1281887" y="574040"/>
                  <a:pt x="1281074" y="598018"/>
                </a:cubicBezTo>
                <a:cubicBezTo>
                  <a:pt x="1280261" y="621995"/>
                  <a:pt x="1279042" y="646176"/>
                  <a:pt x="1277416" y="670560"/>
                </a:cubicBezTo>
                <a:cubicBezTo>
                  <a:pt x="1275791" y="694944"/>
                  <a:pt x="1274572" y="719328"/>
                  <a:pt x="1273759" y="743712"/>
                </a:cubicBezTo>
                <a:cubicBezTo>
                  <a:pt x="1272947" y="768096"/>
                  <a:pt x="1271727" y="792074"/>
                  <a:pt x="1270101" y="815645"/>
                </a:cubicBezTo>
                <a:cubicBezTo>
                  <a:pt x="1267663" y="861162"/>
                  <a:pt x="1265225" y="904240"/>
                  <a:pt x="1262786" y="944880"/>
                </a:cubicBezTo>
                <a:cubicBezTo>
                  <a:pt x="1260347" y="983082"/>
                  <a:pt x="1257909" y="1015187"/>
                  <a:pt x="1255471" y="1041197"/>
                </a:cubicBezTo>
                <a:cubicBezTo>
                  <a:pt x="1253845" y="1054202"/>
                  <a:pt x="1252829" y="1064565"/>
                  <a:pt x="1252423" y="1072286"/>
                </a:cubicBezTo>
                <a:cubicBezTo>
                  <a:pt x="1252017" y="1080008"/>
                  <a:pt x="1251407" y="1085494"/>
                  <a:pt x="1250594" y="1088746"/>
                </a:cubicBezTo>
                <a:cubicBezTo>
                  <a:pt x="1245718" y="1094435"/>
                  <a:pt x="1238199" y="1099109"/>
                  <a:pt x="1228039" y="1102766"/>
                </a:cubicBezTo>
                <a:cubicBezTo>
                  <a:pt x="1217879" y="1106424"/>
                  <a:pt x="1206499" y="1109269"/>
                  <a:pt x="1193901" y="1111301"/>
                </a:cubicBezTo>
                <a:cubicBezTo>
                  <a:pt x="1181303" y="1113333"/>
                  <a:pt x="1168908" y="1114755"/>
                  <a:pt x="1156716" y="1115568"/>
                </a:cubicBezTo>
                <a:cubicBezTo>
                  <a:pt x="1144524" y="1116381"/>
                  <a:pt x="1134364" y="1116787"/>
                  <a:pt x="1126236" y="1116787"/>
                </a:cubicBezTo>
                <a:cubicBezTo>
                  <a:pt x="1105103" y="1116787"/>
                  <a:pt x="1083361" y="1115162"/>
                  <a:pt x="1061008" y="1111910"/>
                </a:cubicBezTo>
                <a:cubicBezTo>
                  <a:pt x="1038657" y="1108659"/>
                  <a:pt x="1017320" y="1102970"/>
                  <a:pt x="997000" y="1094842"/>
                </a:cubicBezTo>
                <a:cubicBezTo>
                  <a:pt x="996188" y="1093216"/>
                  <a:pt x="994969" y="1089558"/>
                  <a:pt x="993343" y="1083869"/>
                </a:cubicBezTo>
                <a:lnTo>
                  <a:pt x="989685" y="1065581"/>
                </a:lnTo>
                <a:cubicBezTo>
                  <a:pt x="980744" y="1068832"/>
                  <a:pt x="970991" y="1072286"/>
                  <a:pt x="960424" y="1075944"/>
                </a:cubicBezTo>
                <a:cubicBezTo>
                  <a:pt x="949858" y="1079602"/>
                  <a:pt x="938886" y="1083869"/>
                  <a:pt x="927506" y="1088746"/>
                </a:cubicBezTo>
                <a:cubicBezTo>
                  <a:pt x="882803" y="1107440"/>
                  <a:pt x="836473" y="1116787"/>
                  <a:pt x="788517" y="1116787"/>
                </a:cubicBezTo>
                <a:cubicBezTo>
                  <a:pt x="756005" y="1116787"/>
                  <a:pt x="727760" y="1111098"/>
                  <a:pt x="703783" y="1099718"/>
                </a:cubicBezTo>
                <a:cubicBezTo>
                  <a:pt x="679805" y="1088339"/>
                  <a:pt x="660908" y="1067206"/>
                  <a:pt x="647090" y="1036320"/>
                </a:cubicBezTo>
                <a:cubicBezTo>
                  <a:pt x="634086" y="1006246"/>
                  <a:pt x="623113" y="973125"/>
                  <a:pt x="614172" y="936955"/>
                </a:cubicBezTo>
                <a:cubicBezTo>
                  <a:pt x="605231" y="900786"/>
                  <a:pt x="598119" y="863803"/>
                  <a:pt x="592836" y="826008"/>
                </a:cubicBezTo>
                <a:cubicBezTo>
                  <a:pt x="587552" y="788213"/>
                  <a:pt x="583692" y="750418"/>
                  <a:pt x="581253" y="712622"/>
                </a:cubicBezTo>
                <a:cubicBezTo>
                  <a:pt x="578815" y="674827"/>
                  <a:pt x="576783" y="639267"/>
                  <a:pt x="575157" y="605942"/>
                </a:cubicBezTo>
                <a:cubicBezTo>
                  <a:pt x="573531" y="577494"/>
                  <a:pt x="572719" y="549656"/>
                  <a:pt x="572719" y="522427"/>
                </a:cubicBezTo>
                <a:cubicBezTo>
                  <a:pt x="572719" y="495198"/>
                  <a:pt x="573125" y="468173"/>
                  <a:pt x="573938" y="441350"/>
                </a:cubicBezTo>
                <a:cubicBezTo>
                  <a:pt x="574751" y="414528"/>
                  <a:pt x="575971" y="388925"/>
                  <a:pt x="577596" y="364541"/>
                </a:cubicBezTo>
                <a:cubicBezTo>
                  <a:pt x="579221" y="340157"/>
                  <a:pt x="581253" y="316992"/>
                  <a:pt x="583692" y="295046"/>
                </a:cubicBezTo>
                <a:cubicBezTo>
                  <a:pt x="591007" y="286106"/>
                  <a:pt x="606044" y="277978"/>
                  <a:pt x="628802" y="270662"/>
                </a:cubicBezTo>
                <a:cubicBezTo>
                  <a:pt x="651561" y="263347"/>
                  <a:pt x="676351" y="257048"/>
                  <a:pt x="703173" y="251765"/>
                </a:cubicBezTo>
                <a:cubicBezTo>
                  <a:pt x="729996" y="246482"/>
                  <a:pt x="756615" y="242418"/>
                  <a:pt x="783031" y="239573"/>
                </a:cubicBezTo>
                <a:cubicBezTo>
                  <a:pt x="809447" y="236728"/>
                  <a:pt x="829970" y="235306"/>
                  <a:pt x="844600" y="235306"/>
                </a:cubicBezTo>
                <a:close/>
                <a:moveTo>
                  <a:pt x="5088711" y="0"/>
                </a:moveTo>
                <a:cubicBezTo>
                  <a:pt x="5094401" y="813"/>
                  <a:pt x="5103341" y="4470"/>
                  <a:pt x="5115534" y="10973"/>
                </a:cubicBezTo>
                <a:cubicBezTo>
                  <a:pt x="5121223" y="14224"/>
                  <a:pt x="5127116" y="17475"/>
                  <a:pt x="5133212" y="20726"/>
                </a:cubicBezTo>
                <a:cubicBezTo>
                  <a:pt x="5139308" y="23978"/>
                  <a:pt x="5145607" y="27635"/>
                  <a:pt x="5152109" y="31699"/>
                </a:cubicBezTo>
                <a:cubicBezTo>
                  <a:pt x="5158612" y="35763"/>
                  <a:pt x="5165521" y="40234"/>
                  <a:pt x="5172836" y="45110"/>
                </a:cubicBezTo>
                <a:cubicBezTo>
                  <a:pt x="5180151" y="49987"/>
                  <a:pt x="5187467" y="55270"/>
                  <a:pt x="5194782" y="60960"/>
                </a:cubicBezTo>
                <a:cubicBezTo>
                  <a:pt x="5202097" y="65837"/>
                  <a:pt x="5209005" y="70510"/>
                  <a:pt x="5215508" y="74981"/>
                </a:cubicBezTo>
                <a:cubicBezTo>
                  <a:pt x="5222011" y="79451"/>
                  <a:pt x="5228107" y="83718"/>
                  <a:pt x="5233797" y="87782"/>
                </a:cubicBezTo>
                <a:cubicBezTo>
                  <a:pt x="5239485" y="91846"/>
                  <a:pt x="5244769" y="95910"/>
                  <a:pt x="5249645" y="99974"/>
                </a:cubicBezTo>
                <a:cubicBezTo>
                  <a:pt x="5254523" y="104038"/>
                  <a:pt x="5258993" y="108102"/>
                  <a:pt x="5263057" y="112166"/>
                </a:cubicBezTo>
                <a:cubicBezTo>
                  <a:pt x="5271185" y="118669"/>
                  <a:pt x="5275249" y="123139"/>
                  <a:pt x="5275249" y="125578"/>
                </a:cubicBezTo>
                <a:cubicBezTo>
                  <a:pt x="5274437" y="129641"/>
                  <a:pt x="5270779" y="137363"/>
                  <a:pt x="5264276" y="148742"/>
                </a:cubicBezTo>
                <a:cubicBezTo>
                  <a:pt x="5261025" y="153619"/>
                  <a:pt x="5256961" y="158496"/>
                  <a:pt x="5252084" y="163373"/>
                </a:cubicBezTo>
                <a:cubicBezTo>
                  <a:pt x="5247207" y="168250"/>
                  <a:pt x="5242331" y="173126"/>
                  <a:pt x="5237453" y="178003"/>
                </a:cubicBezTo>
                <a:cubicBezTo>
                  <a:pt x="5227700" y="188570"/>
                  <a:pt x="5217947" y="197104"/>
                  <a:pt x="5208193" y="203606"/>
                </a:cubicBezTo>
                <a:cubicBezTo>
                  <a:pt x="5198439" y="210109"/>
                  <a:pt x="5189905" y="213360"/>
                  <a:pt x="5182589" y="213360"/>
                </a:cubicBezTo>
                <a:cubicBezTo>
                  <a:pt x="5179339" y="212547"/>
                  <a:pt x="5175884" y="211531"/>
                  <a:pt x="5172227" y="210312"/>
                </a:cubicBezTo>
                <a:cubicBezTo>
                  <a:pt x="5168569" y="209093"/>
                  <a:pt x="5163895" y="206858"/>
                  <a:pt x="5158205" y="203606"/>
                </a:cubicBezTo>
                <a:cubicBezTo>
                  <a:pt x="5153329" y="201168"/>
                  <a:pt x="5148452" y="198323"/>
                  <a:pt x="5143575" y="195072"/>
                </a:cubicBezTo>
                <a:cubicBezTo>
                  <a:pt x="5138699" y="191821"/>
                  <a:pt x="5133821" y="188976"/>
                  <a:pt x="5128945" y="186538"/>
                </a:cubicBezTo>
                <a:cubicBezTo>
                  <a:pt x="5122442" y="182474"/>
                  <a:pt x="5115940" y="178816"/>
                  <a:pt x="5109437" y="175565"/>
                </a:cubicBezTo>
                <a:cubicBezTo>
                  <a:pt x="5102935" y="172314"/>
                  <a:pt x="5096433" y="168656"/>
                  <a:pt x="5089931" y="164592"/>
                </a:cubicBezTo>
                <a:cubicBezTo>
                  <a:pt x="5083427" y="169469"/>
                  <a:pt x="5076722" y="173939"/>
                  <a:pt x="5069814" y="178003"/>
                </a:cubicBezTo>
                <a:cubicBezTo>
                  <a:pt x="5062905" y="182067"/>
                  <a:pt x="5056199" y="186131"/>
                  <a:pt x="5049697" y="190195"/>
                </a:cubicBezTo>
                <a:cubicBezTo>
                  <a:pt x="5044820" y="194259"/>
                  <a:pt x="5039943" y="197510"/>
                  <a:pt x="5035067" y="199949"/>
                </a:cubicBezTo>
                <a:cubicBezTo>
                  <a:pt x="5030189" y="202387"/>
                  <a:pt x="5024906" y="205232"/>
                  <a:pt x="5019217" y="208483"/>
                </a:cubicBezTo>
                <a:cubicBezTo>
                  <a:pt x="5009463" y="213360"/>
                  <a:pt x="5002961" y="215798"/>
                  <a:pt x="4999709" y="215798"/>
                </a:cubicBezTo>
                <a:cubicBezTo>
                  <a:pt x="4992394" y="215798"/>
                  <a:pt x="4983047" y="212547"/>
                  <a:pt x="4971668" y="206045"/>
                </a:cubicBezTo>
                <a:cubicBezTo>
                  <a:pt x="4966791" y="202794"/>
                  <a:pt x="4961915" y="198933"/>
                  <a:pt x="4957037" y="194462"/>
                </a:cubicBezTo>
                <a:cubicBezTo>
                  <a:pt x="4952161" y="189992"/>
                  <a:pt x="4947284" y="185725"/>
                  <a:pt x="4942407" y="181661"/>
                </a:cubicBezTo>
                <a:cubicBezTo>
                  <a:pt x="4932653" y="172720"/>
                  <a:pt x="4924525" y="163373"/>
                  <a:pt x="4918023" y="153619"/>
                </a:cubicBezTo>
                <a:cubicBezTo>
                  <a:pt x="4911521" y="143866"/>
                  <a:pt x="4908269" y="134925"/>
                  <a:pt x="4908269" y="126797"/>
                </a:cubicBezTo>
                <a:lnTo>
                  <a:pt x="4903393" y="125578"/>
                </a:lnTo>
                <a:cubicBezTo>
                  <a:pt x="4916397" y="115824"/>
                  <a:pt x="4928590" y="106477"/>
                  <a:pt x="4939969" y="97536"/>
                </a:cubicBezTo>
                <a:cubicBezTo>
                  <a:pt x="4951348" y="88595"/>
                  <a:pt x="4963134" y="80061"/>
                  <a:pt x="4975325" y="71933"/>
                </a:cubicBezTo>
                <a:cubicBezTo>
                  <a:pt x="4984267" y="64618"/>
                  <a:pt x="4993817" y="57506"/>
                  <a:pt x="5003977" y="50597"/>
                </a:cubicBezTo>
                <a:cubicBezTo>
                  <a:pt x="5014137" y="43688"/>
                  <a:pt x="5024906" y="36982"/>
                  <a:pt x="5036285" y="30480"/>
                </a:cubicBezTo>
                <a:cubicBezTo>
                  <a:pt x="5046852" y="23978"/>
                  <a:pt x="5056605" y="18288"/>
                  <a:pt x="5065547" y="13411"/>
                </a:cubicBezTo>
                <a:cubicBezTo>
                  <a:pt x="5074487" y="8534"/>
                  <a:pt x="5082209" y="4064"/>
                  <a:pt x="5088711" y="0"/>
                </a:cubicBezTo>
                <a:close/>
                <a:moveTo>
                  <a:pt x="2483815" y="0"/>
                </a:moveTo>
                <a:cubicBezTo>
                  <a:pt x="2489505" y="813"/>
                  <a:pt x="2498445" y="4470"/>
                  <a:pt x="2510637" y="10973"/>
                </a:cubicBezTo>
                <a:cubicBezTo>
                  <a:pt x="2516327" y="14224"/>
                  <a:pt x="2522220" y="17475"/>
                  <a:pt x="2528316" y="20726"/>
                </a:cubicBezTo>
                <a:cubicBezTo>
                  <a:pt x="2534412" y="23978"/>
                  <a:pt x="2540711" y="27635"/>
                  <a:pt x="2547213" y="31699"/>
                </a:cubicBezTo>
                <a:cubicBezTo>
                  <a:pt x="2553716" y="35763"/>
                  <a:pt x="2560624" y="40234"/>
                  <a:pt x="2567939" y="45110"/>
                </a:cubicBezTo>
                <a:cubicBezTo>
                  <a:pt x="2575255" y="49987"/>
                  <a:pt x="2582570" y="55270"/>
                  <a:pt x="2589886" y="60960"/>
                </a:cubicBezTo>
                <a:cubicBezTo>
                  <a:pt x="2597200" y="65837"/>
                  <a:pt x="2604109" y="70510"/>
                  <a:pt x="2610612" y="74981"/>
                </a:cubicBezTo>
                <a:cubicBezTo>
                  <a:pt x="2617114" y="79451"/>
                  <a:pt x="2623210" y="83718"/>
                  <a:pt x="2628900" y="87782"/>
                </a:cubicBezTo>
                <a:cubicBezTo>
                  <a:pt x="2634589" y="91846"/>
                  <a:pt x="2639873" y="95910"/>
                  <a:pt x="2644750" y="99974"/>
                </a:cubicBezTo>
                <a:cubicBezTo>
                  <a:pt x="2649626" y="104038"/>
                  <a:pt x="2654096" y="108102"/>
                  <a:pt x="2658161" y="112166"/>
                </a:cubicBezTo>
                <a:cubicBezTo>
                  <a:pt x="2666288" y="118669"/>
                  <a:pt x="2670353" y="123139"/>
                  <a:pt x="2670353" y="125578"/>
                </a:cubicBezTo>
                <a:cubicBezTo>
                  <a:pt x="2669539" y="129641"/>
                  <a:pt x="2665882" y="137363"/>
                  <a:pt x="2659379" y="148742"/>
                </a:cubicBezTo>
                <a:cubicBezTo>
                  <a:pt x="2656128" y="153619"/>
                  <a:pt x="2652064" y="158496"/>
                  <a:pt x="2647188" y="163373"/>
                </a:cubicBezTo>
                <a:cubicBezTo>
                  <a:pt x="2642311" y="168250"/>
                  <a:pt x="2637434" y="173126"/>
                  <a:pt x="2632557" y="178003"/>
                </a:cubicBezTo>
                <a:cubicBezTo>
                  <a:pt x="2622804" y="188570"/>
                  <a:pt x="2613050" y="197104"/>
                  <a:pt x="2603297" y="203606"/>
                </a:cubicBezTo>
                <a:cubicBezTo>
                  <a:pt x="2593543" y="210109"/>
                  <a:pt x="2585008" y="213360"/>
                  <a:pt x="2577693" y="213360"/>
                </a:cubicBezTo>
                <a:cubicBezTo>
                  <a:pt x="2574442" y="212547"/>
                  <a:pt x="2570987" y="211531"/>
                  <a:pt x="2567331" y="210312"/>
                </a:cubicBezTo>
                <a:cubicBezTo>
                  <a:pt x="2563672" y="209093"/>
                  <a:pt x="2558999" y="206858"/>
                  <a:pt x="2553310" y="203606"/>
                </a:cubicBezTo>
                <a:cubicBezTo>
                  <a:pt x="2548432" y="201168"/>
                  <a:pt x="2543556" y="198323"/>
                  <a:pt x="2538679" y="195072"/>
                </a:cubicBezTo>
                <a:cubicBezTo>
                  <a:pt x="2533803" y="191821"/>
                  <a:pt x="2528925" y="188976"/>
                  <a:pt x="2524049" y="186538"/>
                </a:cubicBezTo>
                <a:cubicBezTo>
                  <a:pt x="2517546" y="182474"/>
                  <a:pt x="2511043" y="178816"/>
                  <a:pt x="2504541" y="175565"/>
                </a:cubicBezTo>
                <a:cubicBezTo>
                  <a:pt x="2498039" y="172314"/>
                  <a:pt x="2491537" y="168656"/>
                  <a:pt x="2485034" y="164592"/>
                </a:cubicBezTo>
                <a:cubicBezTo>
                  <a:pt x="2478533" y="169469"/>
                  <a:pt x="2471826" y="173939"/>
                  <a:pt x="2464918" y="178003"/>
                </a:cubicBezTo>
                <a:cubicBezTo>
                  <a:pt x="2458009" y="182067"/>
                  <a:pt x="2451303" y="186131"/>
                  <a:pt x="2444800" y="190195"/>
                </a:cubicBezTo>
                <a:cubicBezTo>
                  <a:pt x="2439924" y="194259"/>
                  <a:pt x="2435047" y="197510"/>
                  <a:pt x="2430170" y="199949"/>
                </a:cubicBezTo>
                <a:cubicBezTo>
                  <a:pt x="2425293" y="202387"/>
                  <a:pt x="2420010" y="205232"/>
                  <a:pt x="2414321" y="208483"/>
                </a:cubicBezTo>
                <a:cubicBezTo>
                  <a:pt x="2404568" y="213360"/>
                  <a:pt x="2398064" y="215798"/>
                  <a:pt x="2394814" y="215798"/>
                </a:cubicBezTo>
                <a:cubicBezTo>
                  <a:pt x="2387498" y="215798"/>
                  <a:pt x="2378151" y="212547"/>
                  <a:pt x="2366772" y="206045"/>
                </a:cubicBezTo>
                <a:cubicBezTo>
                  <a:pt x="2361895" y="202794"/>
                  <a:pt x="2357019" y="198933"/>
                  <a:pt x="2352141" y="194462"/>
                </a:cubicBezTo>
                <a:cubicBezTo>
                  <a:pt x="2347265" y="189992"/>
                  <a:pt x="2342387" y="185725"/>
                  <a:pt x="2337511" y="181661"/>
                </a:cubicBezTo>
                <a:cubicBezTo>
                  <a:pt x="2327757" y="172720"/>
                  <a:pt x="2319630" y="163373"/>
                  <a:pt x="2313127" y="153619"/>
                </a:cubicBezTo>
                <a:cubicBezTo>
                  <a:pt x="2306624" y="143866"/>
                  <a:pt x="2303373" y="134925"/>
                  <a:pt x="2303373" y="126797"/>
                </a:cubicBezTo>
                <a:lnTo>
                  <a:pt x="2298496" y="125578"/>
                </a:lnTo>
                <a:cubicBezTo>
                  <a:pt x="2311502" y="115824"/>
                  <a:pt x="2323693" y="106477"/>
                  <a:pt x="2335072" y="97536"/>
                </a:cubicBezTo>
                <a:cubicBezTo>
                  <a:pt x="2346451" y="88595"/>
                  <a:pt x="2358238" y="80061"/>
                  <a:pt x="2370429" y="71933"/>
                </a:cubicBezTo>
                <a:cubicBezTo>
                  <a:pt x="2379370" y="64618"/>
                  <a:pt x="2388921" y="57506"/>
                  <a:pt x="2399081" y="50597"/>
                </a:cubicBezTo>
                <a:cubicBezTo>
                  <a:pt x="2409241" y="43688"/>
                  <a:pt x="2420010" y="36982"/>
                  <a:pt x="2431390" y="30480"/>
                </a:cubicBezTo>
                <a:cubicBezTo>
                  <a:pt x="2441956" y="23978"/>
                  <a:pt x="2451710" y="18288"/>
                  <a:pt x="2460651" y="13411"/>
                </a:cubicBezTo>
                <a:cubicBezTo>
                  <a:pt x="2469592" y="8534"/>
                  <a:pt x="2477313" y="4064"/>
                  <a:pt x="2483815"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6400">
              <a:solidFill>
                <a:srgbClr val="00B0F0"/>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2950450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19" y="5400532"/>
            <a:ext cx="1065581" cy="966913"/>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695711"/>
            <a:chOff x="1589523" y="1202911"/>
            <a:chExt cx="15667131" cy="1903931"/>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1903931"/>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3"/>
              <a:ext cx="15392400" cy="1600336"/>
            </a:xfrm>
            <a:prstGeom prst="rect">
              <a:avLst/>
            </a:prstGeom>
            <a:noFill/>
          </p:spPr>
          <p:txBody>
            <a:bodyPr wrap="square">
              <a:spAutoFit/>
            </a:bodyPr>
            <a:lstStyle/>
            <a:p>
              <a:pPr algn="just"/>
              <a:r>
                <a:rPr lang="vi-VN" sz="3200">
                  <a:latin typeface="Arial" panose="020B0604020202020204" pitchFamily="34" charset="0"/>
                  <a:cs typeface="Arial" panose="020B0604020202020204" pitchFamily="34" charset="0"/>
                </a:rPr>
                <a:t>1. Xếp những từ in đậm dưới đây vào nhóm thích hợp.</a:t>
              </a:r>
              <a:endParaRPr lang="en-US" sz="3200">
                <a:latin typeface="Arial" panose="020B0604020202020204" pitchFamily="34" charset="0"/>
                <a:cs typeface="Arial" panose="020B0604020202020204" pitchFamily="34" charset="0"/>
              </a:endParaRPr>
            </a:p>
          </p:txBody>
        </p:sp>
      </p:grpSp>
      <p:sp>
        <p:nvSpPr>
          <p:cNvPr id="8" name="Hộp Văn bản 7">
            <a:extLst>
              <a:ext uri="{FF2B5EF4-FFF2-40B4-BE49-F238E27FC236}">
                <a16:creationId xmlns:a16="http://schemas.microsoft.com/office/drawing/2014/main" id="{B6E5968C-C452-12AB-DE6E-BD003DD7BF32}"/>
              </a:ext>
            </a:extLst>
          </p:cNvPr>
          <p:cNvSpPr txBox="1"/>
          <p:nvPr/>
        </p:nvSpPr>
        <p:spPr>
          <a:xfrm>
            <a:off x="812801" y="1674860"/>
            <a:ext cx="10769599" cy="2800382"/>
          </a:xfrm>
          <a:prstGeom prst="rect">
            <a:avLst/>
          </a:prstGeom>
          <a:noFill/>
        </p:spPr>
        <p:txBody>
          <a:bodyPr wrap="square">
            <a:spAutoFit/>
          </a:bodyPr>
          <a:lstStyle/>
          <a:p>
            <a:pPr marL="457223" indent="-457223" algn="just">
              <a:buFont typeface="Courier New" panose="02070309020205020404" pitchFamily="49" charset="0"/>
              <a:buChar char="o"/>
            </a:pPr>
            <a:r>
              <a:rPr lang="en-US" sz="2933">
                <a:latin typeface="Arial" panose="020B0604020202020204" pitchFamily="34" charset="0"/>
                <a:cs typeface="Arial" panose="020B0604020202020204" pitchFamily="34" charset="0"/>
              </a:rPr>
              <a:t>Mỗi lần Ja Ka v</a:t>
            </a:r>
            <a:r>
              <a:rPr lang="vi-VN" sz="2933">
                <a:latin typeface="Arial" panose="020B0604020202020204" pitchFamily="34" charset="0"/>
                <a:cs typeface="Arial" panose="020B0604020202020204" pitchFamily="34" charset="0"/>
              </a:rPr>
              <a:t>ỗ</a:t>
            </a:r>
            <a:r>
              <a:rPr lang="en-US" sz="2933">
                <a:latin typeface="Arial" panose="020B0604020202020204" pitchFamily="34" charset="0"/>
                <a:cs typeface="Arial" panose="020B0604020202020204" pitchFamily="34" charset="0"/>
              </a:rPr>
              <a:t> tr</a:t>
            </a:r>
            <a:r>
              <a:rPr lang="vi-VN" sz="2933">
                <a:latin typeface="Arial" panose="020B0604020202020204" pitchFamily="34" charset="0"/>
                <a:cs typeface="Arial" panose="020B0604020202020204" pitchFamily="34" charset="0"/>
              </a:rPr>
              <a:t>ố</a:t>
            </a:r>
            <a:r>
              <a:rPr lang="en-US" sz="2933">
                <a:latin typeface="Arial" panose="020B0604020202020204" pitchFamily="34" charset="0"/>
                <a:cs typeface="Arial" panose="020B0604020202020204" pitchFamily="34" charset="0"/>
              </a:rPr>
              <a:t>ng, các bạn lại cùng múa hát </a:t>
            </a:r>
            <a:r>
              <a:rPr lang="en-US" sz="2933" b="1">
                <a:solidFill>
                  <a:srgbClr val="C00000"/>
                </a:solidFill>
                <a:latin typeface="Arial" panose="020B0604020202020204" pitchFamily="34" charset="0"/>
                <a:cs typeface="Arial" panose="020B0604020202020204" pitchFamily="34" charset="0"/>
              </a:rPr>
              <a:t>tưng bừng</a:t>
            </a:r>
            <a:r>
              <a:rPr lang="en-US" sz="2933">
                <a:latin typeface="Arial" panose="020B0604020202020204" pitchFamily="34" charset="0"/>
                <a:cs typeface="Arial" panose="020B0604020202020204" pitchFamily="34" charset="0"/>
              </a:rPr>
              <a:t>.</a:t>
            </a:r>
            <a:endParaRPr lang="vi-VN" sz="2933">
              <a:latin typeface="Arial" panose="020B0604020202020204" pitchFamily="34" charset="0"/>
              <a:cs typeface="Arial" panose="020B0604020202020204" pitchFamily="34" charset="0"/>
            </a:endParaRPr>
          </a:p>
          <a:p>
            <a:pPr marL="457223" indent="-457223" algn="just">
              <a:buFont typeface="Courier New" panose="02070309020205020404" pitchFamily="49" charset="0"/>
              <a:buChar char="o"/>
            </a:pPr>
            <a:r>
              <a:rPr lang="en-US" sz="2933">
                <a:latin typeface="Arial" panose="020B0604020202020204" pitchFamily="34" charset="0"/>
                <a:cs typeface="Arial" panose="020B0604020202020204" pitchFamily="34" charset="0"/>
              </a:rPr>
              <a:t>Bọn mình còn </a:t>
            </a:r>
            <a:r>
              <a:rPr lang="vi-VN" sz="2933">
                <a:latin typeface="Arial" panose="020B0604020202020204" pitchFamily="34" charset="0"/>
                <a:cs typeface="Arial" panose="020B0604020202020204" pitchFamily="34" charset="0"/>
              </a:rPr>
              <a:t>đ</a:t>
            </a:r>
            <a:r>
              <a:rPr lang="en-US" sz="2933">
                <a:latin typeface="Arial" panose="020B0604020202020204" pitchFamily="34" charset="0"/>
                <a:cs typeface="Arial" panose="020B0604020202020204" pitchFamily="34" charset="0"/>
              </a:rPr>
              <a:t>âu chỗ mà </a:t>
            </a:r>
            <a:r>
              <a:rPr lang="en-US" sz="2933" b="1">
                <a:solidFill>
                  <a:srgbClr val="C00000"/>
                </a:solidFill>
                <a:latin typeface="Arial" panose="020B0604020202020204" pitchFamily="34" charset="0"/>
                <a:cs typeface="Arial" panose="020B0604020202020204" pitchFamily="34" charset="0"/>
              </a:rPr>
              <a:t>vui chơi</a:t>
            </a:r>
            <a:r>
              <a:rPr lang="en-US" sz="2933">
                <a:latin typeface="Arial" panose="020B0604020202020204" pitchFamily="34" charset="0"/>
                <a:cs typeface="Arial" panose="020B0604020202020204" pitchFamily="34" charset="0"/>
              </a:rPr>
              <a:t>!</a:t>
            </a:r>
            <a:endParaRPr lang="vi-VN" sz="2933">
              <a:latin typeface="Arial" panose="020B0604020202020204" pitchFamily="34" charset="0"/>
              <a:cs typeface="Arial" panose="020B0604020202020204" pitchFamily="34" charset="0"/>
            </a:endParaRPr>
          </a:p>
          <a:p>
            <a:pPr marL="457223" indent="-457223" algn="just">
              <a:buFont typeface="Courier New" panose="02070309020205020404" pitchFamily="49" charset="0"/>
              <a:buChar char="o"/>
            </a:pPr>
            <a:r>
              <a:rPr lang="en-US" sz="2933">
                <a:latin typeface="Arial" panose="020B0604020202020204" pitchFamily="34" charset="0"/>
                <a:cs typeface="Arial" panose="020B0604020202020204" pitchFamily="34" charset="0"/>
              </a:rPr>
              <a:t>Biết ý tưởng đó, nhiều cô bác trong làng đã </a:t>
            </a:r>
            <a:r>
              <a:rPr lang="en-US" sz="2933" b="1">
                <a:solidFill>
                  <a:srgbClr val="C00000"/>
                </a:solidFill>
                <a:latin typeface="Arial" panose="020B0604020202020204" pitchFamily="34" charset="0"/>
                <a:cs typeface="Arial" panose="020B0604020202020204" pitchFamily="34" charset="0"/>
              </a:rPr>
              <a:t>hưởng ứng</a:t>
            </a:r>
            <a:r>
              <a:rPr lang="en-US" sz="2933">
                <a:latin typeface="Arial" panose="020B0604020202020204" pitchFamily="34" charset="0"/>
                <a:cs typeface="Arial" panose="020B0604020202020204" pitchFamily="34" charset="0"/>
              </a:rPr>
              <a:t>.</a:t>
            </a:r>
            <a:endParaRPr lang="vi-VN" sz="2933">
              <a:latin typeface="Arial" panose="020B0604020202020204" pitchFamily="34" charset="0"/>
              <a:cs typeface="Arial" panose="020B0604020202020204" pitchFamily="34" charset="0"/>
            </a:endParaRPr>
          </a:p>
          <a:p>
            <a:pPr marL="457223" indent="-457223" algn="just">
              <a:buFont typeface="Courier New" panose="02070309020205020404" pitchFamily="49" charset="0"/>
              <a:buChar char="o"/>
            </a:pPr>
            <a:r>
              <a:rPr lang="en-US" sz="2933">
                <a:latin typeface="Arial" panose="020B0604020202020204" pitchFamily="34" charset="0"/>
                <a:cs typeface="Arial" panose="020B0604020202020204" pitchFamily="34" charset="0"/>
              </a:rPr>
              <a:t>Nhóm bạn vui mừng nhảy múa, ca hát giữa muôn hoa rực rỡ, trong tiếng trống </a:t>
            </a:r>
            <a:r>
              <a:rPr lang="en-US" sz="2933" b="1">
                <a:solidFill>
                  <a:srgbClr val="C00000"/>
                </a:solidFill>
                <a:latin typeface="Arial" panose="020B0604020202020204" pitchFamily="34" charset="0"/>
                <a:cs typeface="Arial" panose="020B0604020202020204" pitchFamily="34" charset="0"/>
              </a:rPr>
              <a:t>rộn ràng</a:t>
            </a:r>
            <a:r>
              <a:rPr lang="en-US" sz="2933">
                <a:latin typeface="Arial" panose="020B0604020202020204" pitchFamily="34" charset="0"/>
                <a:cs typeface="Arial" panose="020B0604020202020204" pitchFamily="34" charset="0"/>
              </a:rPr>
              <a:t>.</a:t>
            </a:r>
          </a:p>
        </p:txBody>
      </p:sp>
      <p:graphicFrame>
        <p:nvGraphicFramePr>
          <p:cNvPr id="9" name="Bảng 8">
            <a:extLst>
              <a:ext uri="{FF2B5EF4-FFF2-40B4-BE49-F238E27FC236}">
                <a16:creationId xmlns:a16="http://schemas.microsoft.com/office/drawing/2014/main" id="{CB0D3E04-B590-0E4D-079D-BD76ED203104}"/>
              </a:ext>
            </a:extLst>
          </p:cNvPr>
          <p:cNvGraphicFramePr>
            <a:graphicFrameLocks noGrp="1"/>
          </p:cNvGraphicFramePr>
          <p:nvPr/>
        </p:nvGraphicFramePr>
        <p:xfrm>
          <a:off x="1524000" y="4831053"/>
          <a:ext cx="9245600" cy="1924977"/>
        </p:xfrm>
        <a:graphic>
          <a:graphicData uri="http://schemas.openxmlformats.org/drawingml/2006/table">
            <a:tbl>
              <a:tblPr firstRow="1" bandRow="1">
                <a:tableStyleId>{5C22544A-7EE6-4342-B048-85BDC9FD1C3A}</a:tableStyleId>
              </a:tblPr>
              <a:tblGrid>
                <a:gridCol w="4622800">
                  <a:extLst>
                    <a:ext uri="{9D8B030D-6E8A-4147-A177-3AD203B41FA5}">
                      <a16:colId xmlns:a16="http://schemas.microsoft.com/office/drawing/2014/main" val="2095453249"/>
                    </a:ext>
                  </a:extLst>
                </a:gridCol>
                <a:gridCol w="4622800">
                  <a:extLst>
                    <a:ext uri="{9D8B030D-6E8A-4147-A177-3AD203B41FA5}">
                      <a16:colId xmlns:a16="http://schemas.microsoft.com/office/drawing/2014/main" val="703217129"/>
                    </a:ext>
                  </a:extLst>
                </a:gridCol>
              </a:tblGrid>
              <a:tr h="1924977">
                <a:tc>
                  <a:txBody>
                    <a:bodyPr/>
                    <a:lstStyle/>
                    <a:p>
                      <a:endParaRPr lang="en-US" sz="1200"/>
                    </a:p>
                  </a:txBody>
                  <a:tcPr marL="60960" marR="60960" marT="30480" marB="30480">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bg1"/>
                    </a:solidFill>
                  </a:tcPr>
                </a:tc>
                <a:tc>
                  <a:txBody>
                    <a:bodyPr/>
                    <a:lstStyle/>
                    <a:p>
                      <a:endParaRPr lang="en-US" sz="1200"/>
                    </a:p>
                  </a:txBody>
                  <a:tcPr marL="60960" marR="60960" marT="30480" marB="30480">
                    <a:lnL w="38100" cap="flat" cmpd="sng" algn="ctr">
                      <a:solidFill>
                        <a:schemeClr val="accent6">
                          <a:lumMod val="50000"/>
                        </a:schemeClr>
                      </a:solidFill>
                      <a:prstDash val="solid"/>
                      <a:round/>
                      <a:headEnd type="none" w="med" len="med"/>
                      <a:tailEnd type="none" w="med" len="med"/>
                    </a:lnL>
                    <a:lnR w="38100" cap="flat" cmpd="sng" algn="ctr">
                      <a:solidFill>
                        <a:schemeClr val="accent6">
                          <a:lumMod val="50000"/>
                        </a:schemeClr>
                      </a:solidFill>
                      <a:prstDash val="solid"/>
                      <a:round/>
                      <a:headEnd type="none" w="med" len="med"/>
                      <a:tailEnd type="none" w="med" len="med"/>
                    </a:lnR>
                    <a:lnT w="38100" cap="flat" cmpd="sng" algn="ctr">
                      <a:solidFill>
                        <a:schemeClr val="accent6">
                          <a:lumMod val="50000"/>
                        </a:schemeClr>
                      </a:solidFill>
                      <a:prstDash val="solid"/>
                      <a:round/>
                      <a:headEnd type="none" w="med" len="med"/>
                      <a:tailEnd type="none" w="med" len="med"/>
                    </a:lnT>
                    <a:lnB w="38100" cap="flat" cmpd="sng" algn="ctr">
                      <a:solidFill>
                        <a:schemeClr val="accent6">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2410582"/>
                  </a:ext>
                </a:extLst>
              </a:tr>
            </a:tbl>
          </a:graphicData>
        </a:graphic>
      </p:graphicFrame>
      <p:grpSp>
        <p:nvGrpSpPr>
          <p:cNvPr id="14" name="Nhóm 13">
            <a:extLst>
              <a:ext uri="{FF2B5EF4-FFF2-40B4-BE49-F238E27FC236}">
                <a16:creationId xmlns:a16="http://schemas.microsoft.com/office/drawing/2014/main" id="{60714CC9-66BE-4A08-1943-ED9DCA3F64C9}"/>
              </a:ext>
            </a:extLst>
          </p:cNvPr>
          <p:cNvGrpSpPr/>
          <p:nvPr/>
        </p:nvGrpSpPr>
        <p:grpSpPr>
          <a:xfrm>
            <a:off x="2489201" y="4300952"/>
            <a:ext cx="2275063" cy="904855"/>
            <a:chOff x="3733800" y="5796149"/>
            <a:chExt cx="3412595" cy="1357282"/>
          </a:xfrm>
        </p:grpSpPr>
        <p:sp>
          <p:nvSpPr>
            <p:cNvPr id="10" name="Freeform 3">
              <a:extLst>
                <a:ext uri="{FF2B5EF4-FFF2-40B4-BE49-F238E27FC236}">
                  <a16:creationId xmlns:a16="http://schemas.microsoft.com/office/drawing/2014/main" id="{5F2BE1E3-F1D9-0467-5F90-43F555D1EB05}"/>
                </a:ext>
              </a:extLst>
            </p:cNvPr>
            <p:cNvSpPr/>
            <p:nvPr/>
          </p:nvSpPr>
          <p:spPr>
            <a:xfrm>
              <a:off x="3733800" y="5796149"/>
              <a:ext cx="3412595" cy="1357282"/>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12" name="Hình chữ nhật 11">
              <a:extLst>
                <a:ext uri="{FF2B5EF4-FFF2-40B4-BE49-F238E27FC236}">
                  <a16:creationId xmlns:a16="http://schemas.microsoft.com/office/drawing/2014/main" id="{8C1EF73B-0351-56E4-60E8-0A2141A1C0AC}"/>
                </a:ext>
              </a:extLst>
            </p:cNvPr>
            <p:cNvSpPr/>
            <p:nvPr/>
          </p:nvSpPr>
          <p:spPr>
            <a:xfrm>
              <a:off x="4252514" y="5993231"/>
              <a:ext cx="2375171" cy="769345"/>
            </a:xfrm>
            <a:prstGeom prst="rect">
              <a:avLst/>
            </a:prstGeom>
            <a:noFill/>
          </p:spPr>
          <p:txBody>
            <a:bodyPr wrap="none" lIns="60960" tIns="30480" rIns="60960" bIns="30480">
              <a:spAutoFit/>
            </a:bodyPr>
            <a:lstStyle/>
            <a:p>
              <a:pPr algn="ctr"/>
              <a:r>
                <a:rPr lang="vi-VN" sz="2933" b="1">
                  <a:ln w="0"/>
                </a:rPr>
                <a:t>Động từ</a:t>
              </a:r>
            </a:p>
          </p:txBody>
        </p:sp>
      </p:grpSp>
      <p:grpSp>
        <p:nvGrpSpPr>
          <p:cNvPr id="15" name="Nhóm 14">
            <a:extLst>
              <a:ext uri="{FF2B5EF4-FFF2-40B4-BE49-F238E27FC236}">
                <a16:creationId xmlns:a16="http://schemas.microsoft.com/office/drawing/2014/main" id="{D15CBD2E-4559-31C7-E05C-1D438AABE101}"/>
              </a:ext>
            </a:extLst>
          </p:cNvPr>
          <p:cNvGrpSpPr/>
          <p:nvPr/>
        </p:nvGrpSpPr>
        <p:grpSpPr>
          <a:xfrm>
            <a:off x="7264401" y="4300952"/>
            <a:ext cx="2275063" cy="904855"/>
            <a:chOff x="10896600" y="5796149"/>
            <a:chExt cx="3412595" cy="1357282"/>
          </a:xfrm>
        </p:grpSpPr>
        <p:sp>
          <p:nvSpPr>
            <p:cNvPr id="11" name="Freeform 4">
              <a:extLst>
                <a:ext uri="{FF2B5EF4-FFF2-40B4-BE49-F238E27FC236}">
                  <a16:creationId xmlns:a16="http://schemas.microsoft.com/office/drawing/2014/main" id="{96FF4907-6669-439F-A560-59F9F8467098}"/>
                </a:ext>
              </a:extLst>
            </p:cNvPr>
            <p:cNvSpPr/>
            <p:nvPr/>
          </p:nvSpPr>
          <p:spPr>
            <a:xfrm>
              <a:off x="10896600" y="5796149"/>
              <a:ext cx="3412595" cy="1357282"/>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13" name="Hình chữ nhật 12">
              <a:extLst>
                <a:ext uri="{FF2B5EF4-FFF2-40B4-BE49-F238E27FC236}">
                  <a16:creationId xmlns:a16="http://schemas.microsoft.com/office/drawing/2014/main" id="{99786003-9AC3-5AEB-8B71-32EF605244F3}"/>
                </a:ext>
              </a:extLst>
            </p:cNvPr>
            <p:cNvSpPr/>
            <p:nvPr/>
          </p:nvSpPr>
          <p:spPr>
            <a:xfrm>
              <a:off x="11540346" y="5993231"/>
              <a:ext cx="2125101" cy="769345"/>
            </a:xfrm>
            <a:prstGeom prst="rect">
              <a:avLst/>
            </a:prstGeom>
            <a:noFill/>
          </p:spPr>
          <p:txBody>
            <a:bodyPr wrap="none" lIns="60960" tIns="30480" rIns="60960" bIns="30480">
              <a:spAutoFit/>
            </a:bodyPr>
            <a:lstStyle/>
            <a:p>
              <a:pPr algn="ctr"/>
              <a:r>
                <a:rPr lang="vi-VN" sz="2933" b="1">
                  <a:ln w="0"/>
                </a:rPr>
                <a:t>Tính từ</a:t>
              </a:r>
            </a:p>
          </p:txBody>
        </p:sp>
      </p:grpSp>
      <p:sp>
        <p:nvSpPr>
          <p:cNvPr id="17" name="Hình chữ nhật 16">
            <a:extLst>
              <a:ext uri="{FF2B5EF4-FFF2-40B4-BE49-F238E27FC236}">
                <a16:creationId xmlns:a16="http://schemas.microsoft.com/office/drawing/2014/main" id="{2D57CE8C-D62D-7B4A-9748-250373953120}"/>
              </a:ext>
            </a:extLst>
          </p:cNvPr>
          <p:cNvSpPr/>
          <p:nvPr/>
        </p:nvSpPr>
        <p:spPr>
          <a:xfrm>
            <a:off x="7031257" y="5291243"/>
            <a:ext cx="2742417" cy="1169551"/>
          </a:xfrm>
          <a:prstGeom prst="rect">
            <a:avLst/>
          </a:prstGeom>
          <a:noFill/>
        </p:spPr>
        <p:txBody>
          <a:bodyPr wrap="none" lIns="60960" tIns="30480" rIns="60960" bIns="30480">
            <a:spAutoFit/>
          </a:bodyPr>
          <a:lstStyle/>
          <a:p>
            <a:pPr marL="457223" indent="-457223">
              <a:buFont typeface="Wingdings" panose="05000000000000000000" pitchFamily="2" charset="2"/>
              <a:buChar char="Ø"/>
            </a:pPr>
            <a:r>
              <a:rPr lang="en-US" sz="3600">
                <a:ln w="0"/>
                <a:latin typeface="Arial" panose="020B0604020202020204" pitchFamily="34" charset="0"/>
                <a:cs typeface="Arial" panose="020B0604020202020204" pitchFamily="34" charset="0"/>
              </a:rPr>
              <a:t>tưng bừng</a:t>
            </a:r>
            <a:endParaRPr lang="vi-VN" sz="3600">
              <a:ln w="0"/>
              <a:latin typeface="Arial" panose="020B0604020202020204" pitchFamily="34" charset="0"/>
              <a:cs typeface="Arial" panose="020B0604020202020204" pitchFamily="34" charset="0"/>
            </a:endParaRPr>
          </a:p>
          <a:p>
            <a:pPr marL="457223" indent="-457223">
              <a:buFont typeface="Wingdings" panose="05000000000000000000" pitchFamily="2" charset="2"/>
              <a:buChar char="Ø"/>
            </a:pPr>
            <a:r>
              <a:rPr lang="vi-VN" sz="3600">
                <a:ln w="0"/>
              </a:rPr>
              <a:t>rộn ràng</a:t>
            </a:r>
            <a:endParaRPr lang="en-US" sz="3600">
              <a:ln w="0"/>
            </a:endParaRPr>
          </a:p>
        </p:txBody>
      </p:sp>
      <p:sp>
        <p:nvSpPr>
          <p:cNvPr id="18" name="Hình chữ nhật 17">
            <a:extLst>
              <a:ext uri="{FF2B5EF4-FFF2-40B4-BE49-F238E27FC236}">
                <a16:creationId xmlns:a16="http://schemas.microsoft.com/office/drawing/2014/main" id="{AE6342D9-169C-373B-A1A4-845CC5C303A3}"/>
              </a:ext>
            </a:extLst>
          </p:cNvPr>
          <p:cNvSpPr/>
          <p:nvPr/>
        </p:nvSpPr>
        <p:spPr>
          <a:xfrm>
            <a:off x="2280286" y="5291243"/>
            <a:ext cx="2917145" cy="1169551"/>
          </a:xfrm>
          <a:prstGeom prst="rect">
            <a:avLst/>
          </a:prstGeom>
          <a:noFill/>
        </p:spPr>
        <p:txBody>
          <a:bodyPr wrap="none" lIns="60960" tIns="30480" rIns="60960" bIns="30480">
            <a:spAutoFit/>
          </a:bodyPr>
          <a:lstStyle/>
          <a:p>
            <a:pPr marL="457223" indent="-457223">
              <a:buFont typeface="Wingdings" panose="05000000000000000000" pitchFamily="2" charset="2"/>
              <a:buChar char="Ø"/>
            </a:pPr>
            <a:r>
              <a:rPr lang="vi-VN" sz="3600">
                <a:ln w="0"/>
                <a:latin typeface="Arial" panose="020B0604020202020204" pitchFamily="34" charset="0"/>
                <a:cs typeface="Arial" panose="020B0604020202020204" pitchFamily="34" charset="0"/>
              </a:rPr>
              <a:t>vui chơi</a:t>
            </a:r>
          </a:p>
          <a:p>
            <a:pPr marL="457223" indent="-457223">
              <a:buFont typeface="Wingdings" panose="05000000000000000000" pitchFamily="2" charset="2"/>
              <a:buChar char="Ø"/>
            </a:pPr>
            <a:r>
              <a:rPr lang="vi-VN" sz="3600">
                <a:ln w="0"/>
                <a:latin typeface="Arial" panose="020B0604020202020204" pitchFamily="34" charset="0"/>
                <a:cs typeface="Arial" panose="020B0604020202020204" pitchFamily="34" charset="0"/>
              </a:rPr>
              <a:t>hưởng ứng</a:t>
            </a:r>
            <a:endParaRPr lang="en-US" sz="3600">
              <a:ln w="0"/>
            </a:endParaRPr>
          </a:p>
        </p:txBody>
      </p:sp>
    </p:spTree>
    <p:extLst>
      <p:ext uri="{BB962C8B-B14F-4D97-AF65-F5344CB8AC3E}">
        <p14:creationId xmlns:p14="http://schemas.microsoft.com/office/powerpoint/2010/main" val="32335093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xEl>
                                              <p:pRg st="1" end="1"/>
                                            </p:txEl>
                                          </p:spTgt>
                                        </p:tgtEl>
                                        <p:attrNameLst>
                                          <p:attrName>style.visibility</p:attrName>
                                        </p:attrNameLst>
                                      </p:cBhvr>
                                      <p:to>
                                        <p:strVal val="visible"/>
                                      </p:to>
                                    </p:set>
                                    <p:animEffect transition="in" filter="wipe(left)">
                                      <p:cBhvr>
                                        <p:cTn id="2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19" y="5400532"/>
            <a:ext cx="1065581" cy="966913"/>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8"/>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1096461"/>
            <a:chOff x="1589523" y="1202911"/>
            <a:chExt cx="15667131" cy="3000651"/>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2916422"/>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3"/>
              <a:ext cx="15392400" cy="2947989"/>
            </a:xfrm>
            <a:prstGeom prst="rect">
              <a:avLst/>
            </a:prstGeom>
            <a:noFill/>
          </p:spPr>
          <p:txBody>
            <a:bodyPr wrap="square">
              <a:spAutoFit/>
            </a:bodyPr>
            <a:lstStyle/>
            <a:p>
              <a:pPr algn="just"/>
              <a:r>
                <a:rPr lang="vi-VN" sz="3200">
                  <a:latin typeface="Arial" panose="020B0604020202020204" pitchFamily="34" charset="0"/>
                  <a:cs typeface="Arial" panose="020B0604020202020204" pitchFamily="34" charset="0"/>
                </a:rPr>
                <a:t>2. Tìm từ có thể thay thế từ in đậm trong mỗi câu ở bài tập 1.</a:t>
              </a:r>
              <a:endParaRPr lang="en-US" sz="3200">
                <a:latin typeface="Arial" panose="020B0604020202020204" pitchFamily="34" charset="0"/>
                <a:cs typeface="Arial" panose="020B0604020202020204" pitchFamily="34" charset="0"/>
              </a:endParaRPr>
            </a:p>
          </p:txBody>
        </p:sp>
      </p:grpSp>
      <p:sp>
        <p:nvSpPr>
          <p:cNvPr id="8" name="Hộp Văn bản 7">
            <a:extLst>
              <a:ext uri="{FF2B5EF4-FFF2-40B4-BE49-F238E27FC236}">
                <a16:creationId xmlns:a16="http://schemas.microsoft.com/office/drawing/2014/main" id="{B6E5968C-C452-12AB-DE6E-BD003DD7BF32}"/>
              </a:ext>
            </a:extLst>
          </p:cNvPr>
          <p:cNvSpPr txBox="1"/>
          <p:nvPr/>
        </p:nvSpPr>
        <p:spPr>
          <a:xfrm>
            <a:off x="798192" y="1955377"/>
            <a:ext cx="10769599" cy="4154599"/>
          </a:xfrm>
          <a:prstGeom prst="rect">
            <a:avLst/>
          </a:prstGeom>
          <a:noFill/>
        </p:spPr>
        <p:txBody>
          <a:bodyPr wrap="square">
            <a:spAutoFit/>
          </a:bodyPr>
          <a:lstStyle/>
          <a:p>
            <a:pPr marL="457223" indent="-457223" algn="just">
              <a:lnSpc>
                <a:spcPct val="150000"/>
              </a:lnSpc>
              <a:buFont typeface="Courier New" panose="02070309020205020404" pitchFamily="49" charset="0"/>
              <a:buChar char="o"/>
            </a:pPr>
            <a:r>
              <a:rPr lang="en-US" sz="2933">
                <a:latin typeface="Arial" panose="020B0604020202020204" pitchFamily="34" charset="0"/>
                <a:cs typeface="Arial" panose="020B0604020202020204" pitchFamily="34" charset="0"/>
              </a:rPr>
              <a:t>Mỗi lần Ja Ka v</a:t>
            </a:r>
            <a:r>
              <a:rPr lang="vi-VN" sz="2933">
                <a:latin typeface="Arial" panose="020B0604020202020204" pitchFamily="34" charset="0"/>
                <a:cs typeface="Arial" panose="020B0604020202020204" pitchFamily="34" charset="0"/>
              </a:rPr>
              <a:t>ỗ</a:t>
            </a:r>
            <a:r>
              <a:rPr lang="en-US" sz="2933">
                <a:latin typeface="Arial" panose="020B0604020202020204" pitchFamily="34" charset="0"/>
                <a:cs typeface="Arial" panose="020B0604020202020204" pitchFamily="34" charset="0"/>
              </a:rPr>
              <a:t> trồng, các bạn lại cùng múa hát </a:t>
            </a:r>
            <a:r>
              <a:rPr lang="en-US" sz="2933" b="1">
                <a:solidFill>
                  <a:srgbClr val="C00000"/>
                </a:solidFill>
                <a:latin typeface="Arial" panose="020B0604020202020204" pitchFamily="34" charset="0"/>
                <a:cs typeface="Arial" panose="020B0604020202020204" pitchFamily="34" charset="0"/>
              </a:rPr>
              <a:t>tưng bừng</a:t>
            </a:r>
            <a:r>
              <a:rPr lang="en-US" sz="2933">
                <a:latin typeface="Arial" panose="020B0604020202020204" pitchFamily="34" charset="0"/>
                <a:cs typeface="Arial" panose="020B0604020202020204" pitchFamily="34" charset="0"/>
              </a:rPr>
              <a:t>.</a:t>
            </a:r>
            <a:endParaRPr lang="vi-VN" sz="2933">
              <a:latin typeface="Arial" panose="020B0604020202020204" pitchFamily="34" charset="0"/>
              <a:cs typeface="Arial" panose="020B0604020202020204" pitchFamily="34" charset="0"/>
            </a:endParaRPr>
          </a:p>
          <a:p>
            <a:pPr marL="457223" indent="-457223" algn="just">
              <a:lnSpc>
                <a:spcPct val="150000"/>
              </a:lnSpc>
              <a:buFont typeface="Courier New" panose="02070309020205020404" pitchFamily="49" charset="0"/>
              <a:buChar char="o"/>
            </a:pPr>
            <a:r>
              <a:rPr lang="en-US" sz="2933">
                <a:latin typeface="Arial" panose="020B0604020202020204" pitchFamily="34" charset="0"/>
                <a:cs typeface="Arial" panose="020B0604020202020204" pitchFamily="34" charset="0"/>
              </a:rPr>
              <a:t>Bọn mình còn </a:t>
            </a:r>
            <a:r>
              <a:rPr lang="vi-VN" sz="2933">
                <a:latin typeface="Arial" panose="020B0604020202020204" pitchFamily="34" charset="0"/>
                <a:cs typeface="Arial" panose="020B0604020202020204" pitchFamily="34" charset="0"/>
              </a:rPr>
              <a:t>đ</a:t>
            </a:r>
            <a:r>
              <a:rPr lang="en-US" sz="2933">
                <a:latin typeface="Arial" panose="020B0604020202020204" pitchFamily="34" charset="0"/>
                <a:cs typeface="Arial" panose="020B0604020202020204" pitchFamily="34" charset="0"/>
              </a:rPr>
              <a:t>âu chỗ mà </a:t>
            </a:r>
            <a:r>
              <a:rPr lang="en-US" sz="2933" b="1">
                <a:solidFill>
                  <a:srgbClr val="C00000"/>
                </a:solidFill>
                <a:latin typeface="Arial" panose="020B0604020202020204" pitchFamily="34" charset="0"/>
                <a:cs typeface="Arial" panose="020B0604020202020204" pitchFamily="34" charset="0"/>
              </a:rPr>
              <a:t>vui chơi</a:t>
            </a:r>
            <a:r>
              <a:rPr lang="en-US" sz="2933">
                <a:latin typeface="Arial" panose="020B0604020202020204" pitchFamily="34" charset="0"/>
                <a:cs typeface="Arial" panose="020B0604020202020204" pitchFamily="34" charset="0"/>
              </a:rPr>
              <a:t>!</a:t>
            </a:r>
            <a:endParaRPr lang="vi-VN" sz="2933">
              <a:latin typeface="Arial" panose="020B0604020202020204" pitchFamily="34" charset="0"/>
              <a:cs typeface="Arial" panose="020B0604020202020204" pitchFamily="34" charset="0"/>
            </a:endParaRPr>
          </a:p>
          <a:p>
            <a:pPr marL="457223" indent="-457223" algn="just">
              <a:lnSpc>
                <a:spcPct val="150000"/>
              </a:lnSpc>
              <a:buFont typeface="Courier New" panose="02070309020205020404" pitchFamily="49" charset="0"/>
              <a:buChar char="o"/>
            </a:pPr>
            <a:r>
              <a:rPr lang="en-US" sz="2933">
                <a:latin typeface="Arial" panose="020B0604020202020204" pitchFamily="34" charset="0"/>
                <a:cs typeface="Arial" panose="020B0604020202020204" pitchFamily="34" charset="0"/>
              </a:rPr>
              <a:t>Biết ý tưởng đó, nhiều cô bác trong làng đã </a:t>
            </a:r>
            <a:r>
              <a:rPr lang="en-US" sz="2933" b="1">
                <a:solidFill>
                  <a:srgbClr val="C00000"/>
                </a:solidFill>
                <a:latin typeface="Arial" panose="020B0604020202020204" pitchFamily="34" charset="0"/>
                <a:cs typeface="Arial" panose="020B0604020202020204" pitchFamily="34" charset="0"/>
              </a:rPr>
              <a:t>hưởng ứng</a:t>
            </a:r>
            <a:r>
              <a:rPr lang="en-US" sz="2933">
                <a:latin typeface="Arial" panose="020B0604020202020204" pitchFamily="34" charset="0"/>
                <a:cs typeface="Arial" panose="020B0604020202020204" pitchFamily="34" charset="0"/>
              </a:rPr>
              <a:t>.</a:t>
            </a:r>
            <a:endParaRPr lang="vi-VN" sz="2933">
              <a:latin typeface="Arial" panose="020B0604020202020204" pitchFamily="34" charset="0"/>
              <a:cs typeface="Arial" panose="020B0604020202020204" pitchFamily="34" charset="0"/>
            </a:endParaRPr>
          </a:p>
          <a:p>
            <a:pPr marL="457223" indent="-457223" algn="just">
              <a:lnSpc>
                <a:spcPct val="150000"/>
              </a:lnSpc>
              <a:buFont typeface="Courier New" panose="02070309020205020404" pitchFamily="49" charset="0"/>
              <a:buChar char="o"/>
            </a:pPr>
            <a:r>
              <a:rPr lang="en-US" sz="2933">
                <a:latin typeface="Arial" panose="020B0604020202020204" pitchFamily="34" charset="0"/>
                <a:cs typeface="Arial" panose="020B0604020202020204" pitchFamily="34" charset="0"/>
              </a:rPr>
              <a:t>Nhóm bạn vui mừng nhảy múa, ca hát giữa muôn hoa rực rỡ, trong tiếng trống </a:t>
            </a:r>
            <a:r>
              <a:rPr lang="en-US" sz="2933" b="1">
                <a:solidFill>
                  <a:srgbClr val="C00000"/>
                </a:solidFill>
                <a:latin typeface="Arial" panose="020B0604020202020204" pitchFamily="34" charset="0"/>
                <a:cs typeface="Arial" panose="020B0604020202020204" pitchFamily="34" charset="0"/>
              </a:rPr>
              <a:t>rộn ràng</a:t>
            </a:r>
            <a:r>
              <a:rPr lang="en-US" sz="2933">
                <a:latin typeface="Arial" panose="020B0604020202020204" pitchFamily="34" charset="0"/>
                <a:cs typeface="Arial" panose="020B0604020202020204" pitchFamily="34" charset="0"/>
              </a:rPr>
              <a:t>.</a:t>
            </a:r>
          </a:p>
        </p:txBody>
      </p:sp>
      <p:grpSp>
        <p:nvGrpSpPr>
          <p:cNvPr id="19" name="Nhóm 18">
            <a:extLst>
              <a:ext uri="{FF2B5EF4-FFF2-40B4-BE49-F238E27FC236}">
                <a16:creationId xmlns:a16="http://schemas.microsoft.com/office/drawing/2014/main" id="{4FB45C8F-AD51-44BD-DE25-A46A363D9AD0}"/>
              </a:ext>
            </a:extLst>
          </p:cNvPr>
          <p:cNvGrpSpPr/>
          <p:nvPr/>
        </p:nvGrpSpPr>
        <p:grpSpPr>
          <a:xfrm>
            <a:off x="9398000" y="1888060"/>
            <a:ext cx="2169791" cy="887527"/>
            <a:chOff x="14097000" y="2832090"/>
            <a:chExt cx="3254686" cy="1331290"/>
          </a:xfrm>
        </p:grpSpPr>
        <p:sp>
          <p:nvSpPr>
            <p:cNvPr id="6" name="Freeform 5">
              <a:extLst>
                <a:ext uri="{FF2B5EF4-FFF2-40B4-BE49-F238E27FC236}">
                  <a16:creationId xmlns:a16="http://schemas.microsoft.com/office/drawing/2014/main" id="{33542657-9A38-9B9B-9F0C-09E1CF32AFFC}"/>
                </a:ext>
              </a:extLst>
            </p:cNvPr>
            <p:cNvSpPr/>
            <p:nvPr/>
          </p:nvSpPr>
          <p:spPr>
            <a:xfrm>
              <a:off x="14097000" y="2832090"/>
              <a:ext cx="3254686" cy="133129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7" name="Hình chữ nhật 6">
              <a:extLst>
                <a:ext uri="{FF2B5EF4-FFF2-40B4-BE49-F238E27FC236}">
                  <a16:creationId xmlns:a16="http://schemas.microsoft.com/office/drawing/2014/main" id="{50754E9B-EB25-2A21-2701-92DAA656103B}"/>
                </a:ext>
              </a:extLst>
            </p:cNvPr>
            <p:cNvSpPr/>
            <p:nvPr/>
          </p:nvSpPr>
          <p:spPr>
            <a:xfrm>
              <a:off x="14412925" y="3090757"/>
              <a:ext cx="2622835" cy="769345"/>
            </a:xfrm>
            <a:prstGeom prst="rect">
              <a:avLst/>
            </a:prstGeom>
            <a:noFill/>
          </p:spPr>
          <p:txBody>
            <a:bodyPr wrap="none" lIns="60960" tIns="30480" rIns="60960" bIns="30480">
              <a:spAutoFit/>
            </a:bodyPr>
            <a:lstStyle/>
            <a:p>
              <a:pPr algn="ctr"/>
              <a:r>
                <a:rPr lang="vi-VN" sz="2933" b="1">
                  <a:ln w="0"/>
                  <a:solidFill>
                    <a:srgbClr val="C00000"/>
                  </a:solidFill>
                </a:rPr>
                <a:t>rộn ràng.</a:t>
              </a:r>
            </a:p>
          </p:txBody>
        </p:sp>
      </p:grpSp>
      <p:grpSp>
        <p:nvGrpSpPr>
          <p:cNvPr id="20" name="Nhóm 19">
            <a:extLst>
              <a:ext uri="{FF2B5EF4-FFF2-40B4-BE49-F238E27FC236}">
                <a16:creationId xmlns:a16="http://schemas.microsoft.com/office/drawing/2014/main" id="{9467FF37-3512-935C-7DBC-910BC974B819}"/>
              </a:ext>
            </a:extLst>
          </p:cNvPr>
          <p:cNvGrpSpPr/>
          <p:nvPr/>
        </p:nvGrpSpPr>
        <p:grpSpPr>
          <a:xfrm>
            <a:off x="5689600" y="2573466"/>
            <a:ext cx="1981200" cy="887527"/>
            <a:chOff x="14097000" y="2832090"/>
            <a:chExt cx="3254686" cy="1331290"/>
          </a:xfrm>
        </p:grpSpPr>
        <p:sp>
          <p:nvSpPr>
            <p:cNvPr id="21" name="Freeform 5">
              <a:extLst>
                <a:ext uri="{FF2B5EF4-FFF2-40B4-BE49-F238E27FC236}">
                  <a16:creationId xmlns:a16="http://schemas.microsoft.com/office/drawing/2014/main" id="{EB624F4B-B4D2-21F8-BC30-5964968CE834}"/>
                </a:ext>
              </a:extLst>
            </p:cNvPr>
            <p:cNvSpPr/>
            <p:nvPr/>
          </p:nvSpPr>
          <p:spPr>
            <a:xfrm>
              <a:off x="14097000" y="2832090"/>
              <a:ext cx="3254686" cy="133129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22" name="Hình chữ nhật 21">
              <a:extLst>
                <a:ext uri="{FF2B5EF4-FFF2-40B4-BE49-F238E27FC236}">
                  <a16:creationId xmlns:a16="http://schemas.microsoft.com/office/drawing/2014/main" id="{69029280-C753-1287-5E73-5735F6CBFE8D}"/>
                </a:ext>
              </a:extLst>
            </p:cNvPr>
            <p:cNvSpPr/>
            <p:nvPr/>
          </p:nvSpPr>
          <p:spPr>
            <a:xfrm>
              <a:off x="14510614" y="3090757"/>
              <a:ext cx="2427460" cy="769345"/>
            </a:xfrm>
            <a:prstGeom prst="rect">
              <a:avLst/>
            </a:prstGeom>
            <a:noFill/>
          </p:spPr>
          <p:txBody>
            <a:bodyPr wrap="none" lIns="60960" tIns="30480" rIns="60960" bIns="30480">
              <a:spAutoFit/>
            </a:bodyPr>
            <a:lstStyle/>
            <a:p>
              <a:pPr algn="ctr"/>
              <a:r>
                <a:rPr lang="vi-VN" sz="2933" b="1">
                  <a:ln w="0"/>
                  <a:solidFill>
                    <a:srgbClr val="C00000"/>
                  </a:solidFill>
                </a:rPr>
                <a:t>nô đùa!</a:t>
              </a:r>
            </a:p>
          </p:txBody>
        </p:sp>
      </p:grpSp>
      <p:grpSp>
        <p:nvGrpSpPr>
          <p:cNvPr id="23" name="Nhóm 22">
            <a:extLst>
              <a:ext uri="{FF2B5EF4-FFF2-40B4-BE49-F238E27FC236}">
                <a16:creationId xmlns:a16="http://schemas.microsoft.com/office/drawing/2014/main" id="{72977A21-DEE0-BF2C-AC3D-DFDBCD3D5BB0}"/>
              </a:ext>
            </a:extLst>
          </p:cNvPr>
          <p:cNvGrpSpPr/>
          <p:nvPr/>
        </p:nvGrpSpPr>
        <p:grpSpPr>
          <a:xfrm>
            <a:off x="8501864" y="3217327"/>
            <a:ext cx="2318536" cy="887527"/>
            <a:chOff x="14097000" y="2832090"/>
            <a:chExt cx="3254686" cy="1331290"/>
          </a:xfrm>
        </p:grpSpPr>
        <p:sp>
          <p:nvSpPr>
            <p:cNvPr id="24" name="Freeform 5">
              <a:extLst>
                <a:ext uri="{FF2B5EF4-FFF2-40B4-BE49-F238E27FC236}">
                  <a16:creationId xmlns:a16="http://schemas.microsoft.com/office/drawing/2014/main" id="{66A840D6-C235-FB6C-0A31-13F1DA293C9F}"/>
                </a:ext>
              </a:extLst>
            </p:cNvPr>
            <p:cNvSpPr/>
            <p:nvPr/>
          </p:nvSpPr>
          <p:spPr>
            <a:xfrm>
              <a:off x="14097000" y="2832090"/>
              <a:ext cx="3254686" cy="133129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25" name="Hình chữ nhật 24">
              <a:extLst>
                <a:ext uri="{FF2B5EF4-FFF2-40B4-BE49-F238E27FC236}">
                  <a16:creationId xmlns:a16="http://schemas.microsoft.com/office/drawing/2014/main" id="{2D4917C1-8676-EECB-AF26-9C55EB99A163}"/>
                </a:ext>
              </a:extLst>
            </p:cNvPr>
            <p:cNvSpPr/>
            <p:nvPr/>
          </p:nvSpPr>
          <p:spPr>
            <a:xfrm>
              <a:off x="14687207" y="3090757"/>
              <a:ext cx="2074276" cy="769345"/>
            </a:xfrm>
            <a:prstGeom prst="rect">
              <a:avLst/>
            </a:prstGeom>
            <a:noFill/>
          </p:spPr>
          <p:txBody>
            <a:bodyPr wrap="none" lIns="60960" tIns="30480" rIns="60960" bIns="30480">
              <a:spAutoFit/>
            </a:bodyPr>
            <a:lstStyle/>
            <a:p>
              <a:pPr algn="ctr"/>
              <a:r>
                <a:rPr lang="vi-VN" sz="2933" b="1">
                  <a:ln w="0"/>
                  <a:solidFill>
                    <a:srgbClr val="C00000"/>
                  </a:solidFill>
                </a:rPr>
                <a:t>ủng hộ.</a:t>
              </a:r>
            </a:p>
          </p:txBody>
        </p:sp>
      </p:grpSp>
      <p:grpSp>
        <p:nvGrpSpPr>
          <p:cNvPr id="26" name="Nhóm 25">
            <a:extLst>
              <a:ext uri="{FF2B5EF4-FFF2-40B4-BE49-F238E27FC236}">
                <a16:creationId xmlns:a16="http://schemas.microsoft.com/office/drawing/2014/main" id="{A6437DE6-119F-195C-AE5C-544EA48E9432}"/>
              </a:ext>
            </a:extLst>
          </p:cNvPr>
          <p:cNvGrpSpPr/>
          <p:nvPr/>
        </p:nvGrpSpPr>
        <p:grpSpPr>
          <a:xfrm>
            <a:off x="4622800" y="4603739"/>
            <a:ext cx="2318536" cy="887527"/>
            <a:chOff x="14097000" y="2832090"/>
            <a:chExt cx="3254686" cy="1331290"/>
          </a:xfrm>
        </p:grpSpPr>
        <p:sp>
          <p:nvSpPr>
            <p:cNvPr id="27" name="Freeform 5">
              <a:extLst>
                <a:ext uri="{FF2B5EF4-FFF2-40B4-BE49-F238E27FC236}">
                  <a16:creationId xmlns:a16="http://schemas.microsoft.com/office/drawing/2014/main" id="{45B2D072-9402-5FCD-3C3E-DF8D43054511}"/>
                </a:ext>
              </a:extLst>
            </p:cNvPr>
            <p:cNvSpPr/>
            <p:nvPr/>
          </p:nvSpPr>
          <p:spPr>
            <a:xfrm>
              <a:off x="14097000" y="2832090"/>
              <a:ext cx="3254686" cy="1331290"/>
            </a:xfrm>
            <a:custGeom>
              <a:avLst/>
              <a:gdLst/>
              <a:ahLst/>
              <a:cxnLst/>
              <a:rect l="l" t="t" r="r" b="b"/>
              <a:pathLst>
                <a:path w="7315200" h="3200400">
                  <a:moveTo>
                    <a:pt x="0" y="0"/>
                  </a:moveTo>
                  <a:lnTo>
                    <a:pt x="7315200" y="0"/>
                  </a:lnTo>
                  <a:lnTo>
                    <a:pt x="7315200" y="3200400"/>
                  </a:lnTo>
                  <a:lnTo>
                    <a:pt x="0" y="32004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defRPr/>
              </a:pPr>
              <a:endParaRPr lang="en-US" sz="1200">
                <a:solidFill>
                  <a:prstClr val="black"/>
                </a:solidFill>
                <a:latin typeface="Calibri"/>
              </a:endParaRPr>
            </a:p>
          </p:txBody>
        </p:sp>
        <p:sp>
          <p:nvSpPr>
            <p:cNvPr id="30" name="Hình chữ nhật 29">
              <a:extLst>
                <a:ext uri="{FF2B5EF4-FFF2-40B4-BE49-F238E27FC236}">
                  <a16:creationId xmlns:a16="http://schemas.microsoft.com/office/drawing/2014/main" id="{4A04D70B-8CEA-E4A1-0D8A-1CD922B13B61}"/>
                </a:ext>
              </a:extLst>
            </p:cNvPr>
            <p:cNvSpPr/>
            <p:nvPr/>
          </p:nvSpPr>
          <p:spPr>
            <a:xfrm>
              <a:off x="14495937" y="3090757"/>
              <a:ext cx="2456817" cy="769345"/>
            </a:xfrm>
            <a:prstGeom prst="rect">
              <a:avLst/>
            </a:prstGeom>
            <a:noFill/>
          </p:spPr>
          <p:txBody>
            <a:bodyPr wrap="none" lIns="60960" tIns="30480" rIns="60960" bIns="30480">
              <a:spAutoFit/>
            </a:bodyPr>
            <a:lstStyle/>
            <a:p>
              <a:pPr algn="ctr"/>
              <a:r>
                <a:rPr lang="vi-VN" sz="2933" b="1">
                  <a:ln w="0"/>
                  <a:solidFill>
                    <a:srgbClr val="C00000"/>
                  </a:solidFill>
                </a:rPr>
                <a:t>âm vang.</a:t>
              </a:r>
            </a:p>
          </p:txBody>
        </p:sp>
      </p:grpSp>
    </p:spTree>
    <p:extLst>
      <p:ext uri="{BB962C8B-B14F-4D97-AF65-F5344CB8AC3E}">
        <p14:creationId xmlns:p14="http://schemas.microsoft.com/office/powerpoint/2010/main" val="31811729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out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out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050607" y="3051955"/>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8" name="TextBox 8"/>
          <p:cNvSpPr txBox="1"/>
          <p:nvPr/>
        </p:nvSpPr>
        <p:spPr>
          <a:xfrm>
            <a:off x="3321331" y="2146597"/>
            <a:ext cx="5507381" cy="2564805"/>
          </a:xfrm>
          <a:prstGeom prst="rect">
            <a:avLst/>
          </a:prstGeom>
        </p:spPr>
        <p:txBody>
          <a:bodyPr lIns="0" tIns="0" rIns="0" bIns="0" rtlCol="0" anchor="t">
            <a:spAutoFit/>
          </a:bodyPr>
          <a:lstStyle/>
          <a:p>
            <a:pPr algn="ctr">
              <a:lnSpc>
                <a:spcPts val="10001"/>
              </a:lnSpc>
            </a:pPr>
            <a:r>
              <a:rPr lang="vi-VN" sz="10305">
                <a:solidFill>
                  <a:srgbClr val="BE636B"/>
                </a:solidFill>
                <a:latin typeface="SVN-Dumpling" panose="02000000000000000000" pitchFamily="2" charset="0"/>
              </a:rPr>
              <a:t>VẬN DỤNG</a:t>
            </a:r>
            <a:endParaRPr lang="en-US" sz="10305">
              <a:solidFill>
                <a:srgbClr val="BE636B"/>
              </a:solidFill>
              <a:latin typeface="SVN-Dumpling" panose="02000000000000000000" pitchFamily="2" charset="0"/>
            </a:endParaRPr>
          </a:p>
        </p:txBody>
      </p:sp>
      <p:sp>
        <p:nvSpPr>
          <p:cNvPr id="9" name="Freeform 9"/>
          <p:cNvSpPr/>
          <p:nvPr/>
        </p:nvSpPr>
        <p:spPr>
          <a:xfrm rot="-672166" flipH="1">
            <a:off x="3326203" y="3051955"/>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301980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2017459"/>
            <a:chOff x="1589523" y="1202911"/>
            <a:chExt cx="15667131" cy="4351350"/>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4351350"/>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424147"/>
              <a:ext cx="15392400" cy="3783812"/>
            </a:xfrm>
            <a:prstGeom prst="rect">
              <a:avLst/>
            </a:prstGeom>
            <a:noFill/>
          </p:spPr>
          <p:txBody>
            <a:bodyPr wrap="square">
              <a:spAutoFit/>
            </a:bodyPr>
            <a:lstStyle/>
            <a:p>
              <a:pPr algn="just"/>
              <a:r>
                <a:rPr lang="vi-VN" sz="3600">
                  <a:latin typeface="Arial" panose="020B0604020202020204" pitchFamily="34" charset="0"/>
                  <a:cs typeface="Arial" panose="020B0604020202020204" pitchFamily="34" charset="0"/>
                </a:rPr>
                <a:t>Em hãy nêu những việc nên làm và không nên làm để bảo vệ môi trường, làm đẹp cảnh quan nơi công cộng ở địa phương em.</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56998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050607" y="3051955"/>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78FBCDC7-5FA8-0549-7C38-2805490F6038}"/>
              </a:ext>
            </a:extLst>
          </p:cNvPr>
          <p:cNvSpPr txBox="1">
            <a:spLocks noChangeAspect="1"/>
          </p:cNvSpPr>
          <p:nvPr/>
        </p:nvSpPr>
        <p:spPr>
          <a:xfrm>
            <a:off x="4405568" y="1900116"/>
            <a:ext cx="3280029" cy="2707602"/>
          </a:xfrm>
          <a:custGeom>
            <a:avLst/>
            <a:gdLst/>
            <a:ahLst/>
            <a:cxnLst/>
            <a:rect l="l" t="t" r="r" b="b"/>
            <a:pathLst>
              <a:path w="4920044" h="4061403">
                <a:moveTo>
                  <a:pt x="1777270" y="3825945"/>
                </a:moveTo>
                <a:lnTo>
                  <a:pt x="1777270" y="3828888"/>
                </a:lnTo>
                <a:lnTo>
                  <a:pt x="1775307" y="3829869"/>
                </a:lnTo>
                <a:close/>
                <a:moveTo>
                  <a:pt x="1873905" y="3812210"/>
                </a:moveTo>
                <a:cubicBezTo>
                  <a:pt x="1883389" y="3812210"/>
                  <a:pt x="1893036" y="3812864"/>
                  <a:pt x="1902847" y="3814172"/>
                </a:cubicBezTo>
                <a:cubicBezTo>
                  <a:pt x="1910696" y="3814172"/>
                  <a:pt x="1919198" y="3814499"/>
                  <a:pt x="1928355" y="3815153"/>
                </a:cubicBezTo>
                <a:cubicBezTo>
                  <a:pt x="1937512" y="3815807"/>
                  <a:pt x="1946014" y="3816134"/>
                  <a:pt x="1953863" y="3816134"/>
                </a:cubicBezTo>
                <a:cubicBezTo>
                  <a:pt x="1961712" y="3817442"/>
                  <a:pt x="1969233" y="3818423"/>
                  <a:pt x="1976428" y="3819077"/>
                </a:cubicBezTo>
                <a:cubicBezTo>
                  <a:pt x="1983622" y="3819731"/>
                  <a:pt x="1990490" y="3820712"/>
                  <a:pt x="1997030" y="3822020"/>
                </a:cubicBezTo>
                <a:cubicBezTo>
                  <a:pt x="2007496" y="3824637"/>
                  <a:pt x="2012728" y="3826599"/>
                  <a:pt x="2012728" y="3827907"/>
                </a:cubicBezTo>
                <a:cubicBezTo>
                  <a:pt x="2012728" y="3829215"/>
                  <a:pt x="2014036" y="3837063"/>
                  <a:pt x="2016652" y="3851453"/>
                </a:cubicBezTo>
                <a:lnTo>
                  <a:pt x="2016652" y="3894620"/>
                </a:lnTo>
                <a:lnTo>
                  <a:pt x="2016652" y="3943673"/>
                </a:lnTo>
                <a:cubicBezTo>
                  <a:pt x="2015344" y="3951522"/>
                  <a:pt x="2014690" y="3959371"/>
                  <a:pt x="2014690" y="3967219"/>
                </a:cubicBezTo>
                <a:cubicBezTo>
                  <a:pt x="2014690" y="3975068"/>
                  <a:pt x="2014036" y="3983571"/>
                  <a:pt x="2012728" y="3992727"/>
                </a:cubicBezTo>
                <a:cubicBezTo>
                  <a:pt x="2012728" y="4009733"/>
                  <a:pt x="2012074" y="4020852"/>
                  <a:pt x="2010766" y="4026084"/>
                </a:cubicBezTo>
                <a:cubicBezTo>
                  <a:pt x="2006841" y="4040473"/>
                  <a:pt x="2004225" y="4048321"/>
                  <a:pt x="2002917" y="4049630"/>
                </a:cubicBezTo>
                <a:cubicBezTo>
                  <a:pt x="2000301" y="4050938"/>
                  <a:pt x="1995395" y="4052246"/>
                  <a:pt x="1988201" y="4053554"/>
                </a:cubicBezTo>
                <a:cubicBezTo>
                  <a:pt x="1981006" y="4054862"/>
                  <a:pt x="1972176" y="4056170"/>
                  <a:pt x="1961712" y="4057478"/>
                </a:cubicBezTo>
                <a:cubicBezTo>
                  <a:pt x="1951247" y="4058786"/>
                  <a:pt x="1940455" y="4059768"/>
                  <a:pt x="1929336" y="4060422"/>
                </a:cubicBezTo>
                <a:cubicBezTo>
                  <a:pt x="1918218" y="4061076"/>
                  <a:pt x="1906772" y="4061403"/>
                  <a:pt x="1894998" y="4061403"/>
                </a:cubicBezTo>
                <a:cubicBezTo>
                  <a:pt x="1883226" y="4061403"/>
                  <a:pt x="1871780" y="4061076"/>
                  <a:pt x="1860661" y="4060422"/>
                </a:cubicBezTo>
                <a:cubicBezTo>
                  <a:pt x="1849542" y="4059768"/>
                  <a:pt x="1838750" y="4058786"/>
                  <a:pt x="1828286" y="4057478"/>
                </a:cubicBezTo>
                <a:cubicBezTo>
                  <a:pt x="1819129" y="4056170"/>
                  <a:pt x="1810953" y="4054535"/>
                  <a:pt x="1803758" y="4052573"/>
                </a:cubicBezTo>
                <a:cubicBezTo>
                  <a:pt x="1796564" y="4050611"/>
                  <a:pt x="1791659" y="4048321"/>
                  <a:pt x="1789042" y="4045705"/>
                </a:cubicBezTo>
                <a:cubicBezTo>
                  <a:pt x="1787734" y="4039165"/>
                  <a:pt x="1786426" y="4031643"/>
                  <a:pt x="1785118" y="4023141"/>
                </a:cubicBezTo>
                <a:cubicBezTo>
                  <a:pt x="1783810" y="4014638"/>
                  <a:pt x="1782502" y="4005154"/>
                  <a:pt x="1781194" y="3994690"/>
                </a:cubicBezTo>
                <a:cubicBezTo>
                  <a:pt x="1779886" y="3981608"/>
                  <a:pt x="1778905" y="3969509"/>
                  <a:pt x="1778251" y="3958390"/>
                </a:cubicBezTo>
                <a:cubicBezTo>
                  <a:pt x="1777597" y="3947271"/>
                  <a:pt x="1777270" y="3935171"/>
                  <a:pt x="1777270" y="3922090"/>
                </a:cubicBezTo>
                <a:lnTo>
                  <a:pt x="1777270" y="3828888"/>
                </a:lnTo>
                <a:lnTo>
                  <a:pt x="1784137" y="3825454"/>
                </a:lnTo>
                <a:cubicBezTo>
                  <a:pt x="1788716" y="3823819"/>
                  <a:pt x="1794929" y="3822020"/>
                  <a:pt x="1802778" y="3820058"/>
                </a:cubicBezTo>
                <a:cubicBezTo>
                  <a:pt x="1814550" y="3816134"/>
                  <a:pt x="1828940" y="3814172"/>
                  <a:pt x="1845945" y="3814172"/>
                </a:cubicBezTo>
                <a:cubicBezTo>
                  <a:pt x="1855102" y="3812864"/>
                  <a:pt x="1864422" y="3812210"/>
                  <a:pt x="1873905" y="3812210"/>
                </a:cubicBezTo>
                <a:close/>
                <a:moveTo>
                  <a:pt x="1906772" y="2740876"/>
                </a:moveTo>
                <a:cubicBezTo>
                  <a:pt x="1885842" y="2740876"/>
                  <a:pt x="1869490" y="2744800"/>
                  <a:pt x="1857718" y="2752649"/>
                </a:cubicBezTo>
                <a:cubicBezTo>
                  <a:pt x="1852486" y="2760497"/>
                  <a:pt x="1848561" y="2783389"/>
                  <a:pt x="1845945" y="2821324"/>
                </a:cubicBezTo>
                <a:cubicBezTo>
                  <a:pt x="1844637" y="2839637"/>
                  <a:pt x="1843982" y="2859913"/>
                  <a:pt x="1843982" y="2882150"/>
                </a:cubicBezTo>
                <a:cubicBezTo>
                  <a:pt x="1843982" y="2904388"/>
                  <a:pt x="1843982" y="2928588"/>
                  <a:pt x="1843982" y="2954750"/>
                </a:cubicBezTo>
                <a:cubicBezTo>
                  <a:pt x="1843982" y="2980912"/>
                  <a:pt x="1844310" y="3007401"/>
                  <a:pt x="1844964" y="3034217"/>
                </a:cubicBezTo>
                <a:cubicBezTo>
                  <a:pt x="1845618" y="3061033"/>
                  <a:pt x="1846599" y="3089484"/>
                  <a:pt x="1847907" y="3119571"/>
                </a:cubicBezTo>
                <a:cubicBezTo>
                  <a:pt x="1849215" y="3149657"/>
                  <a:pt x="1850523" y="3177781"/>
                  <a:pt x="1851832" y="3203943"/>
                </a:cubicBezTo>
                <a:cubicBezTo>
                  <a:pt x="1853140" y="3230105"/>
                  <a:pt x="1855102" y="3255613"/>
                  <a:pt x="1857718" y="3280467"/>
                </a:cubicBezTo>
                <a:cubicBezTo>
                  <a:pt x="1861642" y="3328867"/>
                  <a:pt x="1865566" y="3370072"/>
                  <a:pt x="1869490" y="3404082"/>
                </a:cubicBezTo>
                <a:cubicBezTo>
                  <a:pt x="1873415" y="3438093"/>
                  <a:pt x="1876032" y="3455752"/>
                  <a:pt x="1877339" y="3457060"/>
                </a:cubicBezTo>
                <a:lnTo>
                  <a:pt x="1936798" y="3457060"/>
                </a:lnTo>
                <a:lnTo>
                  <a:pt x="1937430" y="3454976"/>
                </a:lnTo>
                <a:cubicBezTo>
                  <a:pt x="1938902" y="3447863"/>
                  <a:pt x="1941109" y="3431552"/>
                  <a:pt x="1944052" y="3406044"/>
                </a:cubicBezTo>
                <a:cubicBezTo>
                  <a:pt x="1947976" y="3372034"/>
                  <a:pt x="1951901" y="3330829"/>
                  <a:pt x="1955825" y="3282429"/>
                </a:cubicBezTo>
                <a:cubicBezTo>
                  <a:pt x="1958442" y="3257575"/>
                  <a:pt x="1960404" y="3231740"/>
                  <a:pt x="1961712" y="3204924"/>
                </a:cubicBezTo>
                <a:cubicBezTo>
                  <a:pt x="1963020" y="3178108"/>
                  <a:pt x="1964328" y="3149657"/>
                  <a:pt x="1965636" y="3119571"/>
                </a:cubicBezTo>
                <a:cubicBezTo>
                  <a:pt x="1966944" y="3089484"/>
                  <a:pt x="1967925" y="3061033"/>
                  <a:pt x="1968579" y="3034217"/>
                </a:cubicBezTo>
                <a:cubicBezTo>
                  <a:pt x="1969233" y="3007401"/>
                  <a:pt x="1969560" y="2980912"/>
                  <a:pt x="1969560" y="2954750"/>
                </a:cubicBezTo>
                <a:cubicBezTo>
                  <a:pt x="1969560" y="2928588"/>
                  <a:pt x="1969560" y="2904388"/>
                  <a:pt x="1969560" y="2882150"/>
                </a:cubicBezTo>
                <a:cubicBezTo>
                  <a:pt x="1969560" y="2859913"/>
                  <a:pt x="1968906" y="2839637"/>
                  <a:pt x="1967598" y="2821324"/>
                </a:cubicBezTo>
                <a:cubicBezTo>
                  <a:pt x="1964982" y="2783389"/>
                  <a:pt x="1961058" y="2760497"/>
                  <a:pt x="1955825" y="2752649"/>
                </a:cubicBezTo>
                <a:cubicBezTo>
                  <a:pt x="1944052" y="2744800"/>
                  <a:pt x="1927701" y="2740876"/>
                  <a:pt x="1906772" y="2740876"/>
                </a:cubicBezTo>
                <a:close/>
                <a:moveTo>
                  <a:pt x="572948" y="2725178"/>
                </a:moveTo>
                <a:cubicBezTo>
                  <a:pt x="567715" y="2725178"/>
                  <a:pt x="563791" y="2725832"/>
                  <a:pt x="561175" y="2727141"/>
                </a:cubicBezTo>
                <a:cubicBezTo>
                  <a:pt x="555943" y="2728449"/>
                  <a:pt x="552018" y="2730411"/>
                  <a:pt x="549402" y="2733027"/>
                </a:cubicBezTo>
                <a:lnTo>
                  <a:pt x="545478" y="2740876"/>
                </a:lnTo>
                <a:cubicBezTo>
                  <a:pt x="545478" y="2747416"/>
                  <a:pt x="545478" y="2754611"/>
                  <a:pt x="545478" y="2762459"/>
                </a:cubicBezTo>
                <a:cubicBezTo>
                  <a:pt x="545478" y="2770308"/>
                  <a:pt x="544824" y="2778811"/>
                  <a:pt x="543516" y="2787967"/>
                </a:cubicBezTo>
                <a:cubicBezTo>
                  <a:pt x="542208" y="2795816"/>
                  <a:pt x="541553" y="2804319"/>
                  <a:pt x="541553" y="2813475"/>
                </a:cubicBezTo>
                <a:cubicBezTo>
                  <a:pt x="541553" y="2822632"/>
                  <a:pt x="541553" y="2832443"/>
                  <a:pt x="541553" y="2842908"/>
                </a:cubicBezTo>
                <a:cubicBezTo>
                  <a:pt x="541553" y="2853372"/>
                  <a:pt x="541553" y="2864491"/>
                  <a:pt x="541553" y="2876264"/>
                </a:cubicBezTo>
                <a:cubicBezTo>
                  <a:pt x="541553" y="2888037"/>
                  <a:pt x="540899" y="2900464"/>
                  <a:pt x="539591" y="2913545"/>
                </a:cubicBezTo>
                <a:cubicBezTo>
                  <a:pt x="565753" y="2917469"/>
                  <a:pt x="581450" y="2922047"/>
                  <a:pt x="586683" y="2927280"/>
                </a:cubicBezTo>
                <a:cubicBezTo>
                  <a:pt x="593223" y="2932512"/>
                  <a:pt x="597148" y="2950172"/>
                  <a:pt x="598456" y="2980258"/>
                </a:cubicBezTo>
                <a:cubicBezTo>
                  <a:pt x="599764" y="2994647"/>
                  <a:pt x="600418" y="3009363"/>
                  <a:pt x="600418" y="3024406"/>
                </a:cubicBezTo>
                <a:cubicBezTo>
                  <a:pt x="600418" y="3039449"/>
                  <a:pt x="600418" y="3054820"/>
                  <a:pt x="600418" y="3070517"/>
                </a:cubicBezTo>
                <a:cubicBezTo>
                  <a:pt x="600418" y="3101911"/>
                  <a:pt x="598456" y="3131343"/>
                  <a:pt x="594531" y="3158814"/>
                </a:cubicBezTo>
                <a:cubicBezTo>
                  <a:pt x="590607" y="3184976"/>
                  <a:pt x="586683" y="3199365"/>
                  <a:pt x="582759" y="3201981"/>
                </a:cubicBezTo>
                <a:cubicBezTo>
                  <a:pt x="580142" y="3204597"/>
                  <a:pt x="562483" y="3207867"/>
                  <a:pt x="529781" y="3211792"/>
                </a:cubicBezTo>
                <a:lnTo>
                  <a:pt x="529781" y="3311861"/>
                </a:lnTo>
                <a:lnTo>
                  <a:pt x="529781" y="3396234"/>
                </a:lnTo>
                <a:lnTo>
                  <a:pt x="529781" y="3460985"/>
                </a:lnTo>
                <a:cubicBezTo>
                  <a:pt x="529781" y="3476682"/>
                  <a:pt x="531089" y="3488455"/>
                  <a:pt x="533705" y="3496303"/>
                </a:cubicBezTo>
                <a:cubicBezTo>
                  <a:pt x="537629" y="3497611"/>
                  <a:pt x="545478" y="3499574"/>
                  <a:pt x="557251" y="3502190"/>
                </a:cubicBezTo>
                <a:cubicBezTo>
                  <a:pt x="569023" y="3504806"/>
                  <a:pt x="576218" y="3504806"/>
                  <a:pt x="578834" y="3502190"/>
                </a:cubicBezTo>
                <a:cubicBezTo>
                  <a:pt x="585375" y="3486493"/>
                  <a:pt x="593877" y="3458368"/>
                  <a:pt x="604342" y="3417817"/>
                </a:cubicBezTo>
                <a:cubicBezTo>
                  <a:pt x="609575" y="3398196"/>
                  <a:pt x="614153" y="3377266"/>
                  <a:pt x="618077" y="3355029"/>
                </a:cubicBezTo>
                <a:cubicBezTo>
                  <a:pt x="622002" y="3332791"/>
                  <a:pt x="625926" y="3309245"/>
                  <a:pt x="629850" y="3284391"/>
                </a:cubicBezTo>
                <a:cubicBezTo>
                  <a:pt x="633774" y="3259537"/>
                  <a:pt x="637372" y="3234029"/>
                  <a:pt x="640642" y="3207867"/>
                </a:cubicBezTo>
                <a:cubicBezTo>
                  <a:pt x="643912" y="3181705"/>
                  <a:pt x="646856" y="3154889"/>
                  <a:pt x="649472" y="3127419"/>
                </a:cubicBezTo>
                <a:cubicBezTo>
                  <a:pt x="652088" y="3099949"/>
                  <a:pt x="654050" y="3073133"/>
                  <a:pt x="655358" y="3046971"/>
                </a:cubicBezTo>
                <a:cubicBezTo>
                  <a:pt x="656666" y="3020809"/>
                  <a:pt x="657320" y="2994647"/>
                  <a:pt x="657320" y="2968485"/>
                </a:cubicBezTo>
                <a:cubicBezTo>
                  <a:pt x="657320" y="2907004"/>
                  <a:pt x="652088" y="2852064"/>
                  <a:pt x="641623" y="2803665"/>
                </a:cubicBezTo>
                <a:cubicBezTo>
                  <a:pt x="632466" y="2757881"/>
                  <a:pt x="614807" y="2732373"/>
                  <a:pt x="588645" y="2727141"/>
                </a:cubicBezTo>
                <a:cubicBezTo>
                  <a:pt x="584721" y="2725832"/>
                  <a:pt x="579488" y="2725178"/>
                  <a:pt x="572948" y="2725178"/>
                </a:cubicBezTo>
                <a:close/>
                <a:moveTo>
                  <a:pt x="88297" y="2485796"/>
                </a:moveTo>
                <a:lnTo>
                  <a:pt x="88117" y="2489845"/>
                </a:lnTo>
                <a:lnTo>
                  <a:pt x="78486" y="2493645"/>
                </a:lnTo>
                <a:close/>
                <a:moveTo>
                  <a:pt x="3590429" y="2368067"/>
                </a:moveTo>
                <a:cubicBezTo>
                  <a:pt x="3645370" y="2368067"/>
                  <a:pt x="3678726" y="2373954"/>
                  <a:pt x="3690499" y="2385727"/>
                </a:cubicBezTo>
                <a:cubicBezTo>
                  <a:pt x="3702272" y="2400116"/>
                  <a:pt x="3712082" y="2438051"/>
                  <a:pt x="3719931" y="2499531"/>
                </a:cubicBezTo>
                <a:cubicBezTo>
                  <a:pt x="3736936" y="2630341"/>
                  <a:pt x="3747402" y="2761151"/>
                  <a:pt x="3751326" y="2891961"/>
                </a:cubicBezTo>
                <a:cubicBezTo>
                  <a:pt x="3755250" y="3022771"/>
                  <a:pt x="3757212" y="3153581"/>
                  <a:pt x="3757212" y="3284391"/>
                </a:cubicBezTo>
                <a:lnTo>
                  <a:pt x="3757212" y="3427628"/>
                </a:lnTo>
                <a:cubicBezTo>
                  <a:pt x="3757212" y="3434169"/>
                  <a:pt x="3756885" y="3450520"/>
                  <a:pt x="3756231" y="3476682"/>
                </a:cubicBezTo>
                <a:cubicBezTo>
                  <a:pt x="3755577" y="3502844"/>
                  <a:pt x="3754596" y="3530314"/>
                  <a:pt x="3753288" y="3559092"/>
                </a:cubicBezTo>
                <a:cubicBezTo>
                  <a:pt x="3751980" y="3587870"/>
                  <a:pt x="3750344" y="3614359"/>
                  <a:pt x="3748382" y="3638559"/>
                </a:cubicBezTo>
                <a:cubicBezTo>
                  <a:pt x="3746420" y="3662759"/>
                  <a:pt x="3744132" y="3676167"/>
                  <a:pt x="3741514" y="3678783"/>
                </a:cubicBezTo>
                <a:cubicBezTo>
                  <a:pt x="3727126" y="3693172"/>
                  <a:pt x="3705215" y="3707561"/>
                  <a:pt x="3675782" y="3721951"/>
                </a:cubicBezTo>
                <a:cubicBezTo>
                  <a:pt x="3646350" y="3736340"/>
                  <a:pt x="3614630" y="3749094"/>
                  <a:pt x="3580618" y="3760213"/>
                </a:cubicBezTo>
                <a:cubicBezTo>
                  <a:pt x="3546608" y="3771331"/>
                  <a:pt x="3512924" y="3780488"/>
                  <a:pt x="3479568" y="3787683"/>
                </a:cubicBezTo>
                <a:cubicBezTo>
                  <a:pt x="3446211" y="3794877"/>
                  <a:pt x="3417760" y="3798474"/>
                  <a:pt x="3394214" y="3798474"/>
                </a:cubicBezTo>
                <a:cubicBezTo>
                  <a:pt x="3371976" y="3798474"/>
                  <a:pt x="3346469" y="3787029"/>
                  <a:pt x="3317690" y="3764137"/>
                </a:cubicBezTo>
                <a:cubicBezTo>
                  <a:pt x="3288912" y="3741245"/>
                  <a:pt x="3260134" y="3714429"/>
                  <a:pt x="3231356" y="3683689"/>
                </a:cubicBezTo>
                <a:cubicBezTo>
                  <a:pt x="3202578" y="3652948"/>
                  <a:pt x="3176089" y="3621227"/>
                  <a:pt x="3151889" y="3588524"/>
                </a:cubicBezTo>
                <a:cubicBezTo>
                  <a:pt x="3127690" y="3555822"/>
                  <a:pt x="3108394" y="3529660"/>
                  <a:pt x="3094006" y="3510039"/>
                </a:cubicBezTo>
                <a:cubicBezTo>
                  <a:pt x="3062611" y="3466871"/>
                  <a:pt x="3037103" y="3433514"/>
                  <a:pt x="3017482" y="3409969"/>
                </a:cubicBezTo>
                <a:cubicBezTo>
                  <a:pt x="3020098" y="3430898"/>
                  <a:pt x="3022060" y="3458368"/>
                  <a:pt x="3023368" y="3492379"/>
                </a:cubicBezTo>
                <a:lnTo>
                  <a:pt x="3029254" y="3592449"/>
                </a:lnTo>
                <a:cubicBezTo>
                  <a:pt x="3030563" y="3609454"/>
                  <a:pt x="3031216" y="3625478"/>
                  <a:pt x="3031216" y="3640521"/>
                </a:cubicBezTo>
                <a:cubicBezTo>
                  <a:pt x="3031216" y="3655565"/>
                  <a:pt x="3031216" y="3670281"/>
                  <a:pt x="3031216" y="3684670"/>
                </a:cubicBezTo>
                <a:cubicBezTo>
                  <a:pt x="3031216" y="3712140"/>
                  <a:pt x="3029254" y="3729799"/>
                  <a:pt x="3025330" y="3737648"/>
                </a:cubicBezTo>
                <a:cubicBezTo>
                  <a:pt x="3016174" y="3744188"/>
                  <a:pt x="3001784" y="3749421"/>
                  <a:pt x="2982163" y="3753345"/>
                </a:cubicBezTo>
                <a:cubicBezTo>
                  <a:pt x="2962542" y="3757269"/>
                  <a:pt x="2941285" y="3760213"/>
                  <a:pt x="2918393" y="3762175"/>
                </a:cubicBezTo>
                <a:cubicBezTo>
                  <a:pt x="2895502" y="3764137"/>
                  <a:pt x="2873591" y="3765118"/>
                  <a:pt x="2852661" y="3765118"/>
                </a:cubicBezTo>
                <a:cubicBezTo>
                  <a:pt x="2831732" y="3765118"/>
                  <a:pt x="2815380" y="3765118"/>
                  <a:pt x="2803608" y="3765118"/>
                </a:cubicBezTo>
                <a:cubicBezTo>
                  <a:pt x="2795758" y="3765118"/>
                  <a:pt x="2782351" y="3764791"/>
                  <a:pt x="2763384" y="3764137"/>
                </a:cubicBezTo>
                <a:cubicBezTo>
                  <a:pt x="2744416" y="3763483"/>
                  <a:pt x="2724140" y="3762502"/>
                  <a:pt x="2702556" y="3761194"/>
                </a:cubicBezTo>
                <a:cubicBezTo>
                  <a:pt x="2680973" y="3759886"/>
                  <a:pt x="2661024" y="3757923"/>
                  <a:pt x="2642711" y="3755307"/>
                </a:cubicBezTo>
                <a:cubicBezTo>
                  <a:pt x="2624398" y="3752691"/>
                  <a:pt x="2612625" y="3748767"/>
                  <a:pt x="2607392" y="3743534"/>
                </a:cubicBezTo>
                <a:cubicBezTo>
                  <a:pt x="2600852" y="3687286"/>
                  <a:pt x="2595946" y="3631692"/>
                  <a:pt x="2592676" y="3576752"/>
                </a:cubicBezTo>
                <a:cubicBezTo>
                  <a:pt x="2589406" y="3521811"/>
                  <a:pt x="2586462" y="3466217"/>
                  <a:pt x="2583846" y="3409969"/>
                </a:cubicBezTo>
                <a:cubicBezTo>
                  <a:pt x="2581230" y="3347180"/>
                  <a:pt x="2579268" y="3285045"/>
                  <a:pt x="2577960" y="3223564"/>
                </a:cubicBezTo>
                <a:cubicBezTo>
                  <a:pt x="2576652" y="3162084"/>
                  <a:pt x="2575998" y="3099949"/>
                  <a:pt x="2575998" y="3037160"/>
                </a:cubicBezTo>
                <a:lnTo>
                  <a:pt x="2575998" y="2837021"/>
                </a:lnTo>
                <a:cubicBezTo>
                  <a:pt x="2575998" y="2805627"/>
                  <a:pt x="2576325" y="2775867"/>
                  <a:pt x="2576979" y="2747743"/>
                </a:cubicBezTo>
                <a:cubicBezTo>
                  <a:pt x="2577633" y="2719619"/>
                  <a:pt x="2578614" y="2693130"/>
                  <a:pt x="2579922" y="2668276"/>
                </a:cubicBezTo>
                <a:cubicBezTo>
                  <a:pt x="2581230" y="2639498"/>
                  <a:pt x="2582212" y="2612355"/>
                  <a:pt x="2582866" y="2586847"/>
                </a:cubicBezTo>
                <a:cubicBezTo>
                  <a:pt x="2583520" y="2561339"/>
                  <a:pt x="2583846" y="2537466"/>
                  <a:pt x="2583846" y="2515228"/>
                </a:cubicBezTo>
                <a:lnTo>
                  <a:pt x="2585808" y="2513266"/>
                </a:lnTo>
                <a:cubicBezTo>
                  <a:pt x="2604122" y="2500185"/>
                  <a:pt x="2627341" y="2486123"/>
                  <a:pt x="2655465" y="2471080"/>
                </a:cubicBezTo>
                <a:cubicBezTo>
                  <a:pt x="2683589" y="2456037"/>
                  <a:pt x="2714002" y="2442302"/>
                  <a:pt x="2746705" y="2429875"/>
                </a:cubicBezTo>
                <a:cubicBezTo>
                  <a:pt x="2779408" y="2417448"/>
                  <a:pt x="2811456" y="2406983"/>
                  <a:pt x="2842850" y="2398480"/>
                </a:cubicBezTo>
                <a:cubicBezTo>
                  <a:pt x="2874244" y="2389978"/>
                  <a:pt x="2901714" y="2385727"/>
                  <a:pt x="2925260" y="2385727"/>
                </a:cubicBezTo>
                <a:cubicBezTo>
                  <a:pt x="2931801" y="2385727"/>
                  <a:pt x="2941612" y="2387035"/>
                  <a:pt x="2954693" y="2389651"/>
                </a:cubicBezTo>
                <a:cubicBezTo>
                  <a:pt x="2963850" y="2392267"/>
                  <a:pt x="2973988" y="2401751"/>
                  <a:pt x="2985106" y="2418102"/>
                </a:cubicBezTo>
                <a:cubicBezTo>
                  <a:pt x="2996225" y="2434453"/>
                  <a:pt x="3007344" y="2452440"/>
                  <a:pt x="3018463" y="2472061"/>
                </a:cubicBezTo>
                <a:cubicBezTo>
                  <a:pt x="3029582" y="2491683"/>
                  <a:pt x="3039392" y="2510977"/>
                  <a:pt x="3047895" y="2529944"/>
                </a:cubicBezTo>
                <a:cubicBezTo>
                  <a:pt x="3056398" y="2548912"/>
                  <a:pt x="3062611" y="2562320"/>
                  <a:pt x="3066536" y="2570169"/>
                </a:cubicBezTo>
                <a:cubicBezTo>
                  <a:pt x="3077000" y="2595022"/>
                  <a:pt x="3088119" y="2620531"/>
                  <a:pt x="3099892" y="2646692"/>
                </a:cubicBezTo>
                <a:cubicBezTo>
                  <a:pt x="3111665" y="2672854"/>
                  <a:pt x="3123438" y="2700324"/>
                  <a:pt x="3135210" y="2729103"/>
                </a:cubicBezTo>
                <a:cubicBezTo>
                  <a:pt x="3146984" y="2757881"/>
                  <a:pt x="3158756" y="2785678"/>
                  <a:pt x="3170530" y="2812494"/>
                </a:cubicBezTo>
                <a:cubicBezTo>
                  <a:pt x="3182302" y="2839310"/>
                  <a:pt x="3193422" y="2865799"/>
                  <a:pt x="3203886" y="2891961"/>
                </a:cubicBezTo>
                <a:cubicBezTo>
                  <a:pt x="3214351" y="2918123"/>
                  <a:pt x="3224488" y="2942323"/>
                  <a:pt x="3234300" y="2964561"/>
                </a:cubicBezTo>
                <a:cubicBezTo>
                  <a:pt x="3244110" y="2986798"/>
                  <a:pt x="3253594" y="3007074"/>
                  <a:pt x="3262750" y="3025387"/>
                </a:cubicBezTo>
                <a:cubicBezTo>
                  <a:pt x="3281064" y="3064630"/>
                  <a:pt x="3294799" y="3089484"/>
                  <a:pt x="3303956" y="3099949"/>
                </a:cubicBezTo>
                <a:cubicBezTo>
                  <a:pt x="3302647" y="3085560"/>
                  <a:pt x="3301339" y="3068555"/>
                  <a:pt x="3300031" y="3048933"/>
                </a:cubicBezTo>
                <a:cubicBezTo>
                  <a:pt x="3298723" y="3029312"/>
                  <a:pt x="3296761" y="3007728"/>
                  <a:pt x="3294145" y="2984182"/>
                </a:cubicBezTo>
                <a:cubicBezTo>
                  <a:pt x="3291528" y="2960637"/>
                  <a:pt x="3289566" y="2936110"/>
                  <a:pt x="3288258" y="2910602"/>
                </a:cubicBezTo>
                <a:cubicBezTo>
                  <a:pt x="3286950" y="2885094"/>
                  <a:pt x="3284988" y="2859259"/>
                  <a:pt x="3282372" y="2833097"/>
                </a:cubicBezTo>
                <a:lnTo>
                  <a:pt x="3270598" y="2674163"/>
                </a:lnTo>
                <a:cubicBezTo>
                  <a:pt x="3266674" y="2620531"/>
                  <a:pt x="3264712" y="2575401"/>
                  <a:pt x="3264712" y="2538774"/>
                </a:cubicBezTo>
                <a:cubicBezTo>
                  <a:pt x="3264712" y="2494299"/>
                  <a:pt x="3267983" y="2463558"/>
                  <a:pt x="3274524" y="2446553"/>
                </a:cubicBezTo>
                <a:cubicBezTo>
                  <a:pt x="3320306" y="2421699"/>
                  <a:pt x="3371322" y="2402405"/>
                  <a:pt x="3427571" y="2388670"/>
                </a:cubicBezTo>
                <a:cubicBezTo>
                  <a:pt x="3483820" y="2374935"/>
                  <a:pt x="3538106" y="2368067"/>
                  <a:pt x="3590429" y="2368067"/>
                </a:cubicBezTo>
                <a:close/>
                <a:moveTo>
                  <a:pt x="657320" y="2368067"/>
                </a:moveTo>
                <a:cubicBezTo>
                  <a:pt x="741039" y="2368067"/>
                  <a:pt x="817562" y="2376570"/>
                  <a:pt x="886892" y="2393575"/>
                </a:cubicBezTo>
                <a:cubicBezTo>
                  <a:pt x="958837" y="2410580"/>
                  <a:pt x="1022280" y="2440013"/>
                  <a:pt x="1077220" y="2481872"/>
                </a:cubicBezTo>
                <a:cubicBezTo>
                  <a:pt x="1132161" y="2522423"/>
                  <a:pt x="1175328" y="2577363"/>
                  <a:pt x="1206722" y="2646692"/>
                </a:cubicBezTo>
                <a:cubicBezTo>
                  <a:pt x="1238117" y="2714714"/>
                  <a:pt x="1253814" y="2801048"/>
                  <a:pt x="1253814" y="2905696"/>
                </a:cubicBezTo>
                <a:cubicBezTo>
                  <a:pt x="1253814" y="3009036"/>
                  <a:pt x="1242041" y="3101911"/>
                  <a:pt x="1218495" y="3184322"/>
                </a:cubicBezTo>
                <a:cubicBezTo>
                  <a:pt x="1194949" y="3266732"/>
                  <a:pt x="1165517" y="3339331"/>
                  <a:pt x="1130199" y="3402120"/>
                </a:cubicBezTo>
                <a:cubicBezTo>
                  <a:pt x="1094880" y="3464909"/>
                  <a:pt x="1055637" y="3519849"/>
                  <a:pt x="1012469" y="3566941"/>
                </a:cubicBezTo>
                <a:cubicBezTo>
                  <a:pt x="969302" y="3614032"/>
                  <a:pt x="929405" y="3651967"/>
                  <a:pt x="892778" y="3680746"/>
                </a:cubicBezTo>
                <a:cubicBezTo>
                  <a:pt x="854843" y="3710832"/>
                  <a:pt x="822795" y="3732415"/>
                  <a:pt x="796633" y="3745496"/>
                </a:cubicBezTo>
                <a:cubicBezTo>
                  <a:pt x="767855" y="3759886"/>
                  <a:pt x="751503" y="3767734"/>
                  <a:pt x="747579" y="3769042"/>
                </a:cubicBezTo>
                <a:cubicBezTo>
                  <a:pt x="709644" y="3770350"/>
                  <a:pt x="672036" y="3771004"/>
                  <a:pt x="634756" y="3771004"/>
                </a:cubicBezTo>
                <a:cubicBezTo>
                  <a:pt x="597475" y="3771004"/>
                  <a:pt x="560521" y="3769696"/>
                  <a:pt x="523894" y="3767080"/>
                </a:cubicBezTo>
                <a:cubicBezTo>
                  <a:pt x="459797" y="3764464"/>
                  <a:pt x="393738" y="3758577"/>
                  <a:pt x="325717" y="3749421"/>
                </a:cubicBezTo>
                <a:cubicBezTo>
                  <a:pt x="257696" y="3738956"/>
                  <a:pt x="196869" y="3723259"/>
                  <a:pt x="143237" y="3702329"/>
                </a:cubicBezTo>
                <a:cubicBezTo>
                  <a:pt x="130156" y="3625151"/>
                  <a:pt x="118383" y="3544703"/>
                  <a:pt x="107918" y="3460985"/>
                </a:cubicBezTo>
                <a:cubicBezTo>
                  <a:pt x="98762" y="3375958"/>
                  <a:pt x="90913" y="3291586"/>
                  <a:pt x="84372" y="3207867"/>
                </a:cubicBezTo>
                <a:cubicBezTo>
                  <a:pt x="54286" y="3205251"/>
                  <a:pt x="35319" y="3201327"/>
                  <a:pt x="27470" y="3196094"/>
                </a:cubicBezTo>
                <a:cubicBezTo>
                  <a:pt x="17005" y="3189554"/>
                  <a:pt x="9811" y="3171895"/>
                  <a:pt x="5887" y="3143116"/>
                </a:cubicBezTo>
                <a:cubicBezTo>
                  <a:pt x="1962" y="3113030"/>
                  <a:pt x="0" y="3080328"/>
                  <a:pt x="0" y="3045009"/>
                </a:cubicBezTo>
                <a:cubicBezTo>
                  <a:pt x="0" y="3009690"/>
                  <a:pt x="1962" y="2977642"/>
                  <a:pt x="5887" y="2948864"/>
                </a:cubicBezTo>
                <a:cubicBezTo>
                  <a:pt x="9811" y="2920085"/>
                  <a:pt x="15043" y="2902426"/>
                  <a:pt x="21584" y="2895885"/>
                </a:cubicBezTo>
                <a:cubicBezTo>
                  <a:pt x="26816" y="2893269"/>
                  <a:pt x="46438" y="2891307"/>
                  <a:pt x="80448" y="2889999"/>
                </a:cubicBezTo>
                <a:cubicBezTo>
                  <a:pt x="79140" y="2861221"/>
                  <a:pt x="78486" y="2833751"/>
                  <a:pt x="78486" y="2807589"/>
                </a:cubicBezTo>
                <a:cubicBezTo>
                  <a:pt x="78486" y="2781427"/>
                  <a:pt x="78486" y="2755919"/>
                  <a:pt x="78486" y="2731065"/>
                </a:cubicBezTo>
                <a:cubicBezTo>
                  <a:pt x="78486" y="2706211"/>
                  <a:pt x="78813" y="2682992"/>
                  <a:pt x="79467" y="2661409"/>
                </a:cubicBezTo>
                <a:cubicBezTo>
                  <a:pt x="80121" y="2639825"/>
                  <a:pt x="81102" y="2619876"/>
                  <a:pt x="82410" y="2601563"/>
                </a:cubicBezTo>
                <a:cubicBezTo>
                  <a:pt x="84372" y="2567225"/>
                  <a:pt x="85967" y="2536935"/>
                  <a:pt x="87193" y="2510691"/>
                </a:cubicBezTo>
                <a:lnTo>
                  <a:pt x="88117" y="2489845"/>
                </a:lnTo>
                <a:lnTo>
                  <a:pt x="163349" y="2460166"/>
                </a:lnTo>
                <a:cubicBezTo>
                  <a:pt x="246740" y="2429507"/>
                  <a:pt x="325717" y="2407310"/>
                  <a:pt x="400279" y="2393575"/>
                </a:cubicBezTo>
                <a:cubicBezTo>
                  <a:pt x="449986" y="2384418"/>
                  <a:pt x="496097" y="2377878"/>
                  <a:pt x="538610" y="2373954"/>
                </a:cubicBezTo>
                <a:cubicBezTo>
                  <a:pt x="581123" y="2370029"/>
                  <a:pt x="620694" y="2368067"/>
                  <a:pt x="657320" y="2368067"/>
                </a:cubicBezTo>
                <a:close/>
                <a:moveTo>
                  <a:pt x="1904809" y="2360219"/>
                </a:moveTo>
                <a:cubicBezTo>
                  <a:pt x="2008149" y="2360219"/>
                  <a:pt x="2095792" y="2373954"/>
                  <a:pt x="2167738" y="2401424"/>
                </a:cubicBezTo>
                <a:cubicBezTo>
                  <a:pt x="2240991" y="2428894"/>
                  <a:pt x="2301164" y="2467483"/>
                  <a:pt x="2348256" y="2517190"/>
                </a:cubicBezTo>
                <a:cubicBezTo>
                  <a:pt x="2396655" y="2566898"/>
                  <a:pt x="2431320" y="2625763"/>
                  <a:pt x="2452249" y="2693784"/>
                </a:cubicBezTo>
                <a:cubicBezTo>
                  <a:pt x="2474487" y="2764421"/>
                  <a:pt x="2485606" y="2838983"/>
                  <a:pt x="2485606" y="2917469"/>
                </a:cubicBezTo>
                <a:cubicBezTo>
                  <a:pt x="2485606" y="2982874"/>
                  <a:pt x="2483971" y="3042393"/>
                  <a:pt x="2480700" y="3096025"/>
                </a:cubicBezTo>
                <a:cubicBezTo>
                  <a:pt x="2477430" y="3149657"/>
                  <a:pt x="2472524" y="3198710"/>
                  <a:pt x="2465984" y="3243186"/>
                </a:cubicBezTo>
                <a:cubicBezTo>
                  <a:pt x="2452903" y="3330829"/>
                  <a:pt x="2435244" y="3403428"/>
                  <a:pt x="2413006" y="3460985"/>
                </a:cubicBezTo>
                <a:cubicBezTo>
                  <a:pt x="2390768" y="3518541"/>
                  <a:pt x="2367222" y="3563016"/>
                  <a:pt x="2342369" y="3594411"/>
                </a:cubicBezTo>
                <a:cubicBezTo>
                  <a:pt x="2314899" y="3627113"/>
                  <a:pt x="2291353" y="3651967"/>
                  <a:pt x="2271731" y="3668972"/>
                </a:cubicBezTo>
                <a:cubicBezTo>
                  <a:pt x="2239029" y="3695135"/>
                  <a:pt x="2189975" y="3716064"/>
                  <a:pt x="2124570" y="3731761"/>
                </a:cubicBezTo>
                <a:cubicBezTo>
                  <a:pt x="2057857" y="3747459"/>
                  <a:pt x="1983950" y="3755307"/>
                  <a:pt x="1902847" y="3755307"/>
                </a:cubicBezTo>
                <a:lnTo>
                  <a:pt x="1900885" y="3757269"/>
                </a:lnTo>
                <a:cubicBezTo>
                  <a:pt x="1821091" y="3757269"/>
                  <a:pt x="1748492" y="3749421"/>
                  <a:pt x="1683086" y="3733723"/>
                </a:cubicBezTo>
                <a:cubicBezTo>
                  <a:pt x="1618990" y="3718026"/>
                  <a:pt x="1570590" y="3697097"/>
                  <a:pt x="1537887" y="3670935"/>
                </a:cubicBezTo>
                <a:cubicBezTo>
                  <a:pt x="1518266" y="3653930"/>
                  <a:pt x="1494720" y="3629076"/>
                  <a:pt x="1467250" y="3596373"/>
                </a:cubicBezTo>
                <a:cubicBezTo>
                  <a:pt x="1442396" y="3564979"/>
                  <a:pt x="1418850" y="3520503"/>
                  <a:pt x="1396613" y="3462947"/>
                </a:cubicBezTo>
                <a:cubicBezTo>
                  <a:pt x="1375683" y="3405390"/>
                  <a:pt x="1358024" y="3332791"/>
                  <a:pt x="1343635" y="3245148"/>
                </a:cubicBezTo>
                <a:cubicBezTo>
                  <a:pt x="1337094" y="3200673"/>
                  <a:pt x="1332189" y="3151292"/>
                  <a:pt x="1328918" y="3097006"/>
                </a:cubicBezTo>
                <a:cubicBezTo>
                  <a:pt x="1325648" y="3042720"/>
                  <a:pt x="1324013" y="2982874"/>
                  <a:pt x="1324013" y="2917469"/>
                </a:cubicBezTo>
                <a:cubicBezTo>
                  <a:pt x="1324013" y="2838983"/>
                  <a:pt x="1335132" y="2764421"/>
                  <a:pt x="1357370" y="2693784"/>
                </a:cubicBezTo>
                <a:cubicBezTo>
                  <a:pt x="1378299" y="2625763"/>
                  <a:pt x="1412964" y="2566898"/>
                  <a:pt x="1461364" y="2517190"/>
                </a:cubicBezTo>
                <a:cubicBezTo>
                  <a:pt x="1508455" y="2467483"/>
                  <a:pt x="1568628" y="2428894"/>
                  <a:pt x="1641881" y="2401424"/>
                </a:cubicBezTo>
                <a:cubicBezTo>
                  <a:pt x="1715135" y="2373954"/>
                  <a:pt x="1802778" y="2360219"/>
                  <a:pt x="1904809" y="2360219"/>
                </a:cubicBezTo>
                <a:close/>
                <a:moveTo>
                  <a:pt x="4468748" y="2356294"/>
                </a:moveTo>
                <a:cubicBezTo>
                  <a:pt x="4536770" y="2356294"/>
                  <a:pt x="4607734" y="2366432"/>
                  <a:pt x="4681642" y="2386708"/>
                </a:cubicBezTo>
                <a:cubicBezTo>
                  <a:pt x="4755550" y="2406983"/>
                  <a:pt x="4819319" y="2439359"/>
                  <a:pt x="4872952" y="2483834"/>
                </a:cubicBezTo>
                <a:cubicBezTo>
                  <a:pt x="4896498" y="2503456"/>
                  <a:pt x="4910233" y="2519153"/>
                  <a:pt x="4914157" y="2530926"/>
                </a:cubicBezTo>
                <a:cubicBezTo>
                  <a:pt x="4918081" y="2546623"/>
                  <a:pt x="4910887" y="2574747"/>
                  <a:pt x="4892574" y="2615298"/>
                </a:cubicBezTo>
                <a:cubicBezTo>
                  <a:pt x="4870335" y="2662390"/>
                  <a:pt x="4845808" y="2708827"/>
                  <a:pt x="4818992" y="2754611"/>
                </a:cubicBezTo>
                <a:cubicBezTo>
                  <a:pt x="4792176" y="2800394"/>
                  <a:pt x="4763726" y="2844870"/>
                  <a:pt x="4733639" y="2888037"/>
                </a:cubicBezTo>
                <a:lnTo>
                  <a:pt x="4733639" y="2907658"/>
                </a:lnTo>
                <a:cubicBezTo>
                  <a:pt x="4729715" y="2903734"/>
                  <a:pt x="4719904" y="2895885"/>
                  <a:pt x="4704207" y="2884113"/>
                </a:cubicBezTo>
                <a:cubicBezTo>
                  <a:pt x="4678044" y="2864491"/>
                  <a:pt x="4645996" y="2844870"/>
                  <a:pt x="4608062" y="2825248"/>
                </a:cubicBezTo>
                <a:cubicBezTo>
                  <a:pt x="4570126" y="2805627"/>
                  <a:pt x="4534154" y="2795816"/>
                  <a:pt x="4500144" y="2795816"/>
                </a:cubicBezTo>
                <a:cubicBezTo>
                  <a:pt x="4472674" y="2795816"/>
                  <a:pt x="4450108" y="2803010"/>
                  <a:pt x="4432449" y="2817399"/>
                </a:cubicBezTo>
                <a:cubicBezTo>
                  <a:pt x="4414790" y="2831789"/>
                  <a:pt x="4400728" y="2849775"/>
                  <a:pt x="4390263" y="2871359"/>
                </a:cubicBezTo>
                <a:cubicBezTo>
                  <a:pt x="4379798" y="2892942"/>
                  <a:pt x="4372604" y="2916488"/>
                  <a:pt x="4368679" y="2941996"/>
                </a:cubicBezTo>
                <a:cubicBezTo>
                  <a:pt x="4364755" y="2967504"/>
                  <a:pt x="4362138" y="2991377"/>
                  <a:pt x="4360831" y="3013615"/>
                </a:cubicBezTo>
                <a:cubicBezTo>
                  <a:pt x="4359522" y="3031928"/>
                  <a:pt x="4358869" y="3049587"/>
                  <a:pt x="4358869" y="3066592"/>
                </a:cubicBezTo>
                <a:cubicBezTo>
                  <a:pt x="4358869" y="3083598"/>
                  <a:pt x="4358869" y="3099295"/>
                  <a:pt x="4358869" y="3113684"/>
                </a:cubicBezTo>
                <a:cubicBezTo>
                  <a:pt x="4358869" y="3128073"/>
                  <a:pt x="4359850" y="3151619"/>
                  <a:pt x="4361812" y="3184322"/>
                </a:cubicBezTo>
                <a:cubicBezTo>
                  <a:pt x="4363774" y="3217024"/>
                  <a:pt x="4368024" y="3249727"/>
                  <a:pt x="4374566" y="3282429"/>
                </a:cubicBezTo>
                <a:cubicBezTo>
                  <a:pt x="4381106" y="3315132"/>
                  <a:pt x="4390917" y="3343910"/>
                  <a:pt x="4403998" y="3368763"/>
                </a:cubicBezTo>
                <a:cubicBezTo>
                  <a:pt x="4417078" y="3393617"/>
                  <a:pt x="4434738" y="3406044"/>
                  <a:pt x="4456976" y="3406044"/>
                </a:cubicBezTo>
                <a:cubicBezTo>
                  <a:pt x="4470057" y="3406044"/>
                  <a:pt x="4478560" y="3402774"/>
                  <a:pt x="4482484" y="3396234"/>
                </a:cubicBezTo>
                <a:cubicBezTo>
                  <a:pt x="4485100" y="3391001"/>
                  <a:pt x="4487716" y="3377266"/>
                  <a:pt x="4490332" y="3355029"/>
                </a:cubicBezTo>
                <a:cubicBezTo>
                  <a:pt x="4491640" y="3344564"/>
                  <a:pt x="4492295" y="3333445"/>
                  <a:pt x="4492295" y="3321672"/>
                </a:cubicBezTo>
                <a:cubicBezTo>
                  <a:pt x="4492295" y="3309899"/>
                  <a:pt x="4492295" y="3296818"/>
                  <a:pt x="4492295" y="3282429"/>
                </a:cubicBezTo>
                <a:lnTo>
                  <a:pt x="4492295" y="3201981"/>
                </a:lnTo>
                <a:cubicBezTo>
                  <a:pt x="4492295" y="3187592"/>
                  <a:pt x="4492295" y="3175165"/>
                  <a:pt x="4492295" y="3164700"/>
                </a:cubicBezTo>
                <a:cubicBezTo>
                  <a:pt x="4492295" y="3154235"/>
                  <a:pt x="4492948" y="3144425"/>
                  <a:pt x="4494257" y="3135268"/>
                </a:cubicBezTo>
                <a:cubicBezTo>
                  <a:pt x="4496873" y="3124803"/>
                  <a:pt x="4503414" y="3116954"/>
                  <a:pt x="4513878" y="3111722"/>
                </a:cubicBezTo>
                <a:cubicBezTo>
                  <a:pt x="4542656" y="3097333"/>
                  <a:pt x="4573070" y="3088176"/>
                  <a:pt x="4605118" y="3084252"/>
                </a:cubicBezTo>
                <a:cubicBezTo>
                  <a:pt x="4637167" y="3080328"/>
                  <a:pt x="4668888" y="3078366"/>
                  <a:pt x="4700283" y="3078366"/>
                </a:cubicBezTo>
                <a:cubicBezTo>
                  <a:pt x="4714672" y="3078366"/>
                  <a:pt x="4732658" y="3079020"/>
                  <a:pt x="4754242" y="3080328"/>
                </a:cubicBezTo>
                <a:cubicBezTo>
                  <a:pt x="4775826" y="3081636"/>
                  <a:pt x="4798063" y="3084579"/>
                  <a:pt x="4820955" y="3089157"/>
                </a:cubicBezTo>
                <a:cubicBezTo>
                  <a:pt x="4843846" y="3093736"/>
                  <a:pt x="4864449" y="3100603"/>
                  <a:pt x="4882762" y="3109760"/>
                </a:cubicBezTo>
                <a:cubicBezTo>
                  <a:pt x="4901076" y="3118917"/>
                  <a:pt x="4913502" y="3130689"/>
                  <a:pt x="4920044" y="3145079"/>
                </a:cubicBezTo>
                <a:lnTo>
                  <a:pt x="4920044" y="3190208"/>
                </a:lnTo>
                <a:lnTo>
                  <a:pt x="4920044" y="3231413"/>
                </a:lnTo>
                <a:cubicBezTo>
                  <a:pt x="4920044" y="3257575"/>
                  <a:pt x="4919062" y="3294856"/>
                  <a:pt x="4917100" y="3343256"/>
                </a:cubicBezTo>
                <a:cubicBezTo>
                  <a:pt x="4915138" y="3391655"/>
                  <a:pt x="4910233" y="3441690"/>
                  <a:pt x="4902384" y="3493360"/>
                </a:cubicBezTo>
                <a:cubicBezTo>
                  <a:pt x="4894536" y="3545030"/>
                  <a:pt x="4883416" y="3592776"/>
                  <a:pt x="4869028" y="3636597"/>
                </a:cubicBezTo>
                <a:cubicBezTo>
                  <a:pt x="4854638" y="3680419"/>
                  <a:pt x="4835016" y="3710178"/>
                  <a:pt x="4810163" y="3725875"/>
                </a:cubicBezTo>
                <a:cubicBezTo>
                  <a:pt x="4751298" y="3746805"/>
                  <a:pt x="4690144" y="3761194"/>
                  <a:pt x="4626702" y="3769042"/>
                </a:cubicBezTo>
                <a:cubicBezTo>
                  <a:pt x="4563258" y="3776891"/>
                  <a:pt x="4500798" y="3780815"/>
                  <a:pt x="4439317" y="3780815"/>
                </a:cubicBezTo>
                <a:cubicBezTo>
                  <a:pt x="4330744" y="3780815"/>
                  <a:pt x="4238523" y="3764137"/>
                  <a:pt x="4162654" y="3730780"/>
                </a:cubicBezTo>
                <a:cubicBezTo>
                  <a:pt x="4086784" y="3697424"/>
                  <a:pt x="4024976" y="3650986"/>
                  <a:pt x="3977230" y="3591468"/>
                </a:cubicBezTo>
                <a:cubicBezTo>
                  <a:pt x="3929484" y="3531949"/>
                  <a:pt x="3894820" y="3461312"/>
                  <a:pt x="3873236" y="3379556"/>
                </a:cubicBezTo>
                <a:cubicBezTo>
                  <a:pt x="3851652" y="3297799"/>
                  <a:pt x="3840861" y="3208522"/>
                  <a:pt x="3840861" y="3111722"/>
                </a:cubicBezTo>
                <a:cubicBezTo>
                  <a:pt x="3840861" y="3009690"/>
                  <a:pt x="3853288" y="2913218"/>
                  <a:pt x="3878142" y="2822305"/>
                </a:cubicBezTo>
                <a:cubicBezTo>
                  <a:pt x="3902996" y="2731392"/>
                  <a:pt x="3940930" y="2651271"/>
                  <a:pt x="3991946" y="2581941"/>
                </a:cubicBezTo>
                <a:cubicBezTo>
                  <a:pt x="4042962" y="2512612"/>
                  <a:pt x="4108040" y="2457672"/>
                  <a:pt x="4187180" y="2417121"/>
                </a:cubicBezTo>
                <a:cubicBezTo>
                  <a:pt x="4266320" y="2376570"/>
                  <a:pt x="4360176" y="2356294"/>
                  <a:pt x="4468748" y="2356294"/>
                </a:cubicBezTo>
                <a:close/>
                <a:moveTo>
                  <a:pt x="1896961" y="1973675"/>
                </a:moveTo>
                <a:cubicBezTo>
                  <a:pt x="1906117" y="1974983"/>
                  <a:pt x="1920506" y="1980870"/>
                  <a:pt x="1940128" y="1991334"/>
                </a:cubicBezTo>
                <a:cubicBezTo>
                  <a:pt x="1949285" y="1996567"/>
                  <a:pt x="1958768" y="2001799"/>
                  <a:pt x="1968579" y="2007032"/>
                </a:cubicBezTo>
                <a:cubicBezTo>
                  <a:pt x="1978390" y="2012264"/>
                  <a:pt x="1988528" y="2018150"/>
                  <a:pt x="1998992" y="2024691"/>
                </a:cubicBezTo>
                <a:cubicBezTo>
                  <a:pt x="2009457" y="2031231"/>
                  <a:pt x="2020576" y="2038426"/>
                  <a:pt x="2032349" y="2046275"/>
                </a:cubicBezTo>
                <a:cubicBezTo>
                  <a:pt x="2044122" y="2054123"/>
                  <a:pt x="2055895" y="2062626"/>
                  <a:pt x="2067668" y="2071783"/>
                </a:cubicBezTo>
                <a:cubicBezTo>
                  <a:pt x="2079441" y="2079631"/>
                  <a:pt x="2090560" y="2087153"/>
                  <a:pt x="2101024" y="2094347"/>
                </a:cubicBezTo>
                <a:cubicBezTo>
                  <a:pt x="2111489" y="2101542"/>
                  <a:pt x="2121300" y="2108409"/>
                  <a:pt x="2130456" y="2114950"/>
                </a:cubicBezTo>
                <a:cubicBezTo>
                  <a:pt x="2139613" y="2121490"/>
                  <a:pt x="2148116" y="2128031"/>
                  <a:pt x="2155964" y="2134571"/>
                </a:cubicBezTo>
                <a:cubicBezTo>
                  <a:pt x="2163813" y="2141112"/>
                  <a:pt x="2171008" y="2147652"/>
                  <a:pt x="2177548" y="2154193"/>
                </a:cubicBezTo>
                <a:cubicBezTo>
                  <a:pt x="2190629" y="2164658"/>
                  <a:pt x="2197170" y="2171852"/>
                  <a:pt x="2197170" y="2175776"/>
                </a:cubicBezTo>
                <a:cubicBezTo>
                  <a:pt x="2195862" y="2182317"/>
                  <a:pt x="2189975" y="2194744"/>
                  <a:pt x="2179510" y="2213057"/>
                </a:cubicBezTo>
                <a:cubicBezTo>
                  <a:pt x="2174278" y="2220906"/>
                  <a:pt x="2167738" y="2228754"/>
                  <a:pt x="2159889" y="2236603"/>
                </a:cubicBezTo>
                <a:cubicBezTo>
                  <a:pt x="2152040" y="2244452"/>
                  <a:pt x="2144192" y="2252300"/>
                  <a:pt x="2136343" y="2260149"/>
                </a:cubicBezTo>
                <a:cubicBezTo>
                  <a:pt x="2120646" y="2277154"/>
                  <a:pt x="2104949" y="2290889"/>
                  <a:pt x="2089252" y="2301354"/>
                </a:cubicBezTo>
                <a:cubicBezTo>
                  <a:pt x="2073554" y="2311819"/>
                  <a:pt x="2059819" y="2317051"/>
                  <a:pt x="2048046" y="2317051"/>
                </a:cubicBezTo>
                <a:cubicBezTo>
                  <a:pt x="2042814" y="2315743"/>
                  <a:pt x="2037254" y="2314108"/>
                  <a:pt x="2031368" y="2312146"/>
                </a:cubicBezTo>
                <a:cubicBezTo>
                  <a:pt x="2025482" y="2310184"/>
                  <a:pt x="2017960" y="2306587"/>
                  <a:pt x="2008803" y="2301354"/>
                </a:cubicBezTo>
                <a:cubicBezTo>
                  <a:pt x="2000955" y="2297430"/>
                  <a:pt x="1993106" y="2292851"/>
                  <a:pt x="1985257" y="2287619"/>
                </a:cubicBezTo>
                <a:cubicBezTo>
                  <a:pt x="1977409" y="2282387"/>
                  <a:pt x="1969560" y="2277808"/>
                  <a:pt x="1961712" y="2273884"/>
                </a:cubicBezTo>
                <a:cubicBezTo>
                  <a:pt x="1951247" y="2267344"/>
                  <a:pt x="1940782" y="2261457"/>
                  <a:pt x="1930317" y="2256225"/>
                </a:cubicBezTo>
                <a:cubicBezTo>
                  <a:pt x="1919852" y="2250992"/>
                  <a:pt x="1909388" y="2245106"/>
                  <a:pt x="1898923" y="2238565"/>
                </a:cubicBezTo>
                <a:cubicBezTo>
                  <a:pt x="1888458" y="2246414"/>
                  <a:pt x="1877666" y="2253609"/>
                  <a:pt x="1866547" y="2260149"/>
                </a:cubicBezTo>
                <a:cubicBezTo>
                  <a:pt x="1855428" y="2266689"/>
                  <a:pt x="1844637" y="2273230"/>
                  <a:pt x="1834172" y="2279770"/>
                </a:cubicBezTo>
                <a:cubicBezTo>
                  <a:pt x="1826323" y="2286311"/>
                  <a:pt x="1818475" y="2291543"/>
                  <a:pt x="1810626" y="2295468"/>
                </a:cubicBezTo>
                <a:cubicBezTo>
                  <a:pt x="1802778" y="2299392"/>
                  <a:pt x="1794275" y="2303970"/>
                  <a:pt x="1785118" y="2309203"/>
                </a:cubicBezTo>
                <a:cubicBezTo>
                  <a:pt x="1769421" y="2317051"/>
                  <a:pt x="1758956" y="2320976"/>
                  <a:pt x="1753724" y="2320976"/>
                </a:cubicBezTo>
                <a:cubicBezTo>
                  <a:pt x="1741951" y="2320976"/>
                  <a:pt x="1726908" y="2315743"/>
                  <a:pt x="1708594" y="2305278"/>
                </a:cubicBezTo>
                <a:cubicBezTo>
                  <a:pt x="1700746" y="2300046"/>
                  <a:pt x="1692897" y="2293833"/>
                  <a:pt x="1685049" y="2286638"/>
                </a:cubicBezTo>
                <a:cubicBezTo>
                  <a:pt x="1677200" y="2279443"/>
                  <a:pt x="1669351" y="2272576"/>
                  <a:pt x="1661503" y="2266035"/>
                </a:cubicBezTo>
                <a:cubicBezTo>
                  <a:pt x="1645805" y="2251646"/>
                  <a:pt x="1632725" y="2236603"/>
                  <a:pt x="1622260" y="2220906"/>
                </a:cubicBezTo>
                <a:cubicBezTo>
                  <a:pt x="1611795" y="2205209"/>
                  <a:pt x="1606563" y="2190820"/>
                  <a:pt x="1606563" y="2177739"/>
                </a:cubicBezTo>
                <a:lnTo>
                  <a:pt x="1598714" y="2175776"/>
                </a:lnTo>
                <a:cubicBezTo>
                  <a:pt x="1619644" y="2160079"/>
                  <a:pt x="1639265" y="2145036"/>
                  <a:pt x="1657579" y="2130647"/>
                </a:cubicBezTo>
                <a:cubicBezTo>
                  <a:pt x="1675892" y="2116258"/>
                  <a:pt x="1694859" y="2102523"/>
                  <a:pt x="1714481" y="2089442"/>
                </a:cubicBezTo>
                <a:cubicBezTo>
                  <a:pt x="1728870" y="2077669"/>
                  <a:pt x="1744240" y="2066223"/>
                  <a:pt x="1760591" y="2055104"/>
                </a:cubicBezTo>
                <a:cubicBezTo>
                  <a:pt x="1776943" y="2043985"/>
                  <a:pt x="1794275" y="2033194"/>
                  <a:pt x="1812588" y="2022729"/>
                </a:cubicBezTo>
                <a:cubicBezTo>
                  <a:pt x="1829594" y="2012264"/>
                  <a:pt x="1845291" y="2003107"/>
                  <a:pt x="1859680" y="1995259"/>
                </a:cubicBezTo>
                <a:cubicBezTo>
                  <a:pt x="1874069" y="1987410"/>
                  <a:pt x="1886496" y="1980215"/>
                  <a:pt x="1896961" y="1973675"/>
                </a:cubicBezTo>
                <a:close/>
                <a:moveTo>
                  <a:pt x="3412007" y="839800"/>
                </a:moveTo>
                <a:cubicBezTo>
                  <a:pt x="3391078" y="839800"/>
                  <a:pt x="3374726" y="843724"/>
                  <a:pt x="3362954" y="851573"/>
                </a:cubicBezTo>
                <a:cubicBezTo>
                  <a:pt x="3357721" y="859421"/>
                  <a:pt x="3353796" y="882313"/>
                  <a:pt x="3351180" y="920248"/>
                </a:cubicBezTo>
                <a:cubicBezTo>
                  <a:pt x="3349872" y="938561"/>
                  <a:pt x="3349218" y="958837"/>
                  <a:pt x="3349218" y="981075"/>
                </a:cubicBezTo>
                <a:cubicBezTo>
                  <a:pt x="3349218" y="1003312"/>
                  <a:pt x="3349218" y="1027512"/>
                  <a:pt x="3349218" y="1053674"/>
                </a:cubicBezTo>
                <a:cubicBezTo>
                  <a:pt x="3349218" y="1079836"/>
                  <a:pt x="3349546" y="1106325"/>
                  <a:pt x="3350200" y="1133141"/>
                </a:cubicBezTo>
                <a:cubicBezTo>
                  <a:pt x="3350854" y="1159957"/>
                  <a:pt x="3351834" y="1188409"/>
                  <a:pt x="3353142" y="1218495"/>
                </a:cubicBezTo>
                <a:cubicBezTo>
                  <a:pt x="3354451" y="1248581"/>
                  <a:pt x="3355758" y="1276705"/>
                  <a:pt x="3357066" y="1302867"/>
                </a:cubicBezTo>
                <a:cubicBezTo>
                  <a:pt x="3358375" y="1329029"/>
                  <a:pt x="3360338" y="1354537"/>
                  <a:pt x="3362954" y="1379391"/>
                </a:cubicBezTo>
                <a:cubicBezTo>
                  <a:pt x="3366878" y="1427791"/>
                  <a:pt x="3370802" y="1468996"/>
                  <a:pt x="3374726" y="1503007"/>
                </a:cubicBezTo>
                <a:cubicBezTo>
                  <a:pt x="3378650" y="1537017"/>
                  <a:pt x="3381267" y="1554677"/>
                  <a:pt x="3382575" y="1555985"/>
                </a:cubicBezTo>
                <a:lnTo>
                  <a:pt x="3441440" y="1555985"/>
                </a:lnTo>
                <a:cubicBezTo>
                  <a:pt x="3442748" y="1554677"/>
                  <a:pt x="3445364" y="1537671"/>
                  <a:pt x="3449288" y="1504969"/>
                </a:cubicBezTo>
                <a:cubicBezTo>
                  <a:pt x="3453212" y="1470958"/>
                  <a:pt x="3457136" y="1429753"/>
                  <a:pt x="3461061" y="1381353"/>
                </a:cubicBezTo>
                <a:cubicBezTo>
                  <a:pt x="3463677" y="1356499"/>
                  <a:pt x="3465639" y="1330664"/>
                  <a:pt x="3466947" y="1303848"/>
                </a:cubicBezTo>
                <a:cubicBezTo>
                  <a:pt x="3468256" y="1277032"/>
                  <a:pt x="3469563" y="1248581"/>
                  <a:pt x="3470871" y="1218495"/>
                </a:cubicBezTo>
                <a:cubicBezTo>
                  <a:pt x="3472180" y="1188409"/>
                  <a:pt x="3473160" y="1159957"/>
                  <a:pt x="3473814" y="1133141"/>
                </a:cubicBezTo>
                <a:cubicBezTo>
                  <a:pt x="3474468" y="1106325"/>
                  <a:pt x="3474796" y="1079836"/>
                  <a:pt x="3474796" y="1053674"/>
                </a:cubicBezTo>
                <a:cubicBezTo>
                  <a:pt x="3474796" y="1027512"/>
                  <a:pt x="3474796" y="1003312"/>
                  <a:pt x="3474796" y="981075"/>
                </a:cubicBezTo>
                <a:cubicBezTo>
                  <a:pt x="3474796" y="958837"/>
                  <a:pt x="3474142" y="938561"/>
                  <a:pt x="3472834" y="920248"/>
                </a:cubicBezTo>
                <a:cubicBezTo>
                  <a:pt x="3470218" y="882313"/>
                  <a:pt x="3466293" y="859421"/>
                  <a:pt x="3461061" y="851573"/>
                </a:cubicBezTo>
                <a:cubicBezTo>
                  <a:pt x="3449288" y="843724"/>
                  <a:pt x="3432937" y="839800"/>
                  <a:pt x="3412007" y="839800"/>
                </a:cubicBezTo>
                <a:close/>
                <a:moveTo>
                  <a:pt x="383572" y="561175"/>
                </a:moveTo>
                <a:lnTo>
                  <a:pt x="383572" y="563137"/>
                </a:lnTo>
                <a:cubicBezTo>
                  <a:pt x="380956" y="564445"/>
                  <a:pt x="377031" y="567715"/>
                  <a:pt x="371799" y="572948"/>
                </a:cubicBezTo>
                <a:close/>
                <a:moveTo>
                  <a:pt x="4106742" y="553326"/>
                </a:moveTo>
                <a:cubicBezTo>
                  <a:pt x="4105434" y="554634"/>
                  <a:pt x="4104780" y="555615"/>
                  <a:pt x="4104780" y="556269"/>
                </a:cubicBezTo>
                <a:cubicBezTo>
                  <a:pt x="4104780" y="556923"/>
                  <a:pt x="4104126" y="557904"/>
                  <a:pt x="4102817" y="559212"/>
                </a:cubicBezTo>
                <a:cubicBezTo>
                  <a:pt x="4101509" y="560521"/>
                  <a:pt x="4100202" y="561502"/>
                  <a:pt x="4098893" y="562156"/>
                </a:cubicBezTo>
                <a:cubicBezTo>
                  <a:pt x="4097584" y="562810"/>
                  <a:pt x="4096276" y="563791"/>
                  <a:pt x="4094968" y="565099"/>
                </a:cubicBezTo>
                <a:close/>
                <a:moveTo>
                  <a:pt x="734797" y="474840"/>
                </a:moveTo>
                <a:cubicBezTo>
                  <a:pt x="742645" y="474840"/>
                  <a:pt x="752456" y="475167"/>
                  <a:pt x="764229" y="475821"/>
                </a:cubicBezTo>
                <a:cubicBezTo>
                  <a:pt x="776002" y="476475"/>
                  <a:pt x="788102" y="477783"/>
                  <a:pt x="800529" y="479745"/>
                </a:cubicBezTo>
                <a:cubicBezTo>
                  <a:pt x="812956" y="481708"/>
                  <a:pt x="824402" y="484978"/>
                  <a:pt x="834866" y="489556"/>
                </a:cubicBezTo>
                <a:cubicBezTo>
                  <a:pt x="845331" y="494134"/>
                  <a:pt x="852526" y="500348"/>
                  <a:pt x="856450" y="508197"/>
                </a:cubicBezTo>
                <a:cubicBezTo>
                  <a:pt x="855142" y="519970"/>
                  <a:pt x="853180" y="541553"/>
                  <a:pt x="850564" y="572948"/>
                </a:cubicBezTo>
                <a:cubicBezTo>
                  <a:pt x="849256" y="588645"/>
                  <a:pt x="848274" y="605323"/>
                  <a:pt x="847620" y="622982"/>
                </a:cubicBezTo>
                <a:cubicBezTo>
                  <a:pt x="846966" y="640642"/>
                  <a:pt x="845331" y="659936"/>
                  <a:pt x="842715" y="680866"/>
                </a:cubicBezTo>
                <a:cubicBezTo>
                  <a:pt x="838790" y="725341"/>
                  <a:pt x="835193" y="769163"/>
                  <a:pt x="831923" y="812330"/>
                </a:cubicBezTo>
                <a:cubicBezTo>
                  <a:pt x="828653" y="855497"/>
                  <a:pt x="825710" y="899319"/>
                  <a:pt x="823093" y="943794"/>
                </a:cubicBezTo>
                <a:cubicBezTo>
                  <a:pt x="820477" y="988269"/>
                  <a:pt x="818515" y="1024896"/>
                  <a:pt x="817207" y="1053674"/>
                </a:cubicBezTo>
                <a:cubicBezTo>
                  <a:pt x="815899" y="1069372"/>
                  <a:pt x="815245" y="1082452"/>
                  <a:pt x="815245" y="1092917"/>
                </a:cubicBezTo>
                <a:cubicBezTo>
                  <a:pt x="815245" y="1103382"/>
                  <a:pt x="815245" y="1111885"/>
                  <a:pt x="815245" y="1118425"/>
                </a:cubicBezTo>
                <a:cubicBezTo>
                  <a:pt x="849256" y="1032091"/>
                  <a:pt x="885555" y="947064"/>
                  <a:pt x="924144" y="863346"/>
                </a:cubicBezTo>
                <a:cubicBezTo>
                  <a:pt x="962733" y="779627"/>
                  <a:pt x="1003611" y="696563"/>
                  <a:pt x="1046778" y="614153"/>
                </a:cubicBezTo>
                <a:cubicBezTo>
                  <a:pt x="1076865" y="556596"/>
                  <a:pt x="1104335" y="512121"/>
                  <a:pt x="1129189" y="480727"/>
                </a:cubicBezTo>
                <a:cubicBezTo>
                  <a:pt x="1176280" y="476802"/>
                  <a:pt x="1220756" y="489229"/>
                  <a:pt x="1262615" y="518007"/>
                </a:cubicBezTo>
                <a:cubicBezTo>
                  <a:pt x="1303166" y="545477"/>
                  <a:pt x="1339793" y="576872"/>
                  <a:pt x="1372495" y="612190"/>
                </a:cubicBezTo>
                <a:cubicBezTo>
                  <a:pt x="1405198" y="647509"/>
                  <a:pt x="1434630" y="686098"/>
                  <a:pt x="1460792" y="727957"/>
                </a:cubicBezTo>
                <a:cubicBezTo>
                  <a:pt x="1481722" y="763276"/>
                  <a:pt x="1493495" y="786168"/>
                  <a:pt x="1496111" y="796633"/>
                </a:cubicBezTo>
                <a:cubicBezTo>
                  <a:pt x="1498727" y="807097"/>
                  <a:pt x="1490224" y="827373"/>
                  <a:pt x="1470603" y="857459"/>
                </a:cubicBezTo>
                <a:cubicBezTo>
                  <a:pt x="1424820" y="930713"/>
                  <a:pt x="1372495" y="998734"/>
                  <a:pt x="1313631" y="1061523"/>
                </a:cubicBezTo>
                <a:cubicBezTo>
                  <a:pt x="1254766" y="1124312"/>
                  <a:pt x="1191323" y="1182522"/>
                  <a:pt x="1123302" y="1236154"/>
                </a:cubicBezTo>
                <a:cubicBezTo>
                  <a:pt x="1152081" y="1257084"/>
                  <a:pt x="1186745" y="1287497"/>
                  <a:pt x="1227296" y="1327394"/>
                </a:cubicBezTo>
                <a:cubicBezTo>
                  <a:pt x="1267847" y="1367291"/>
                  <a:pt x="1308071" y="1410786"/>
                  <a:pt x="1347968" y="1457877"/>
                </a:cubicBezTo>
                <a:cubicBezTo>
                  <a:pt x="1387865" y="1504969"/>
                  <a:pt x="1424492" y="1552387"/>
                  <a:pt x="1457849" y="1600133"/>
                </a:cubicBezTo>
                <a:cubicBezTo>
                  <a:pt x="1491206" y="1647879"/>
                  <a:pt x="1514424" y="1689411"/>
                  <a:pt x="1527505" y="1724730"/>
                </a:cubicBezTo>
                <a:cubicBezTo>
                  <a:pt x="1527505" y="1753508"/>
                  <a:pt x="1512789" y="1777054"/>
                  <a:pt x="1483357" y="1795367"/>
                </a:cubicBezTo>
                <a:cubicBezTo>
                  <a:pt x="1453925" y="1813680"/>
                  <a:pt x="1419260" y="1828397"/>
                  <a:pt x="1379363" y="1839515"/>
                </a:cubicBezTo>
                <a:cubicBezTo>
                  <a:pt x="1339466" y="1850634"/>
                  <a:pt x="1298915" y="1858483"/>
                  <a:pt x="1257710" y="1863061"/>
                </a:cubicBezTo>
                <a:cubicBezTo>
                  <a:pt x="1216504" y="1867640"/>
                  <a:pt x="1184783" y="1869929"/>
                  <a:pt x="1162545" y="1869929"/>
                </a:cubicBezTo>
                <a:cubicBezTo>
                  <a:pt x="1157313" y="1869929"/>
                  <a:pt x="1149137" y="1869602"/>
                  <a:pt x="1138018" y="1868948"/>
                </a:cubicBezTo>
                <a:cubicBezTo>
                  <a:pt x="1126900" y="1868294"/>
                  <a:pt x="1115454" y="1867313"/>
                  <a:pt x="1103681" y="1866004"/>
                </a:cubicBezTo>
                <a:cubicBezTo>
                  <a:pt x="1091908" y="1864696"/>
                  <a:pt x="1081116" y="1862407"/>
                  <a:pt x="1071305" y="1859137"/>
                </a:cubicBezTo>
                <a:cubicBezTo>
                  <a:pt x="1061495" y="1855867"/>
                  <a:pt x="1054627" y="1851615"/>
                  <a:pt x="1050703" y="1846383"/>
                </a:cubicBezTo>
                <a:cubicBezTo>
                  <a:pt x="1007535" y="1786210"/>
                  <a:pt x="968619" y="1723749"/>
                  <a:pt x="933955" y="1658998"/>
                </a:cubicBezTo>
                <a:cubicBezTo>
                  <a:pt x="899290" y="1594247"/>
                  <a:pt x="866261" y="1528515"/>
                  <a:pt x="834866" y="1461802"/>
                </a:cubicBezTo>
                <a:cubicBezTo>
                  <a:pt x="834866" y="1468342"/>
                  <a:pt x="834866" y="1477499"/>
                  <a:pt x="834866" y="1489272"/>
                </a:cubicBezTo>
                <a:cubicBezTo>
                  <a:pt x="834866" y="1501045"/>
                  <a:pt x="835520" y="1515434"/>
                  <a:pt x="836828" y="1532439"/>
                </a:cubicBezTo>
                <a:cubicBezTo>
                  <a:pt x="838136" y="1549444"/>
                  <a:pt x="839117" y="1566777"/>
                  <a:pt x="839772" y="1584436"/>
                </a:cubicBezTo>
                <a:cubicBezTo>
                  <a:pt x="840426" y="1602095"/>
                  <a:pt x="840753" y="1620082"/>
                  <a:pt x="840753" y="1638395"/>
                </a:cubicBezTo>
                <a:lnTo>
                  <a:pt x="840753" y="1744351"/>
                </a:lnTo>
                <a:cubicBezTo>
                  <a:pt x="840753" y="1761356"/>
                  <a:pt x="840426" y="1775746"/>
                  <a:pt x="839772" y="1787518"/>
                </a:cubicBezTo>
                <a:cubicBezTo>
                  <a:pt x="839117" y="1799291"/>
                  <a:pt x="838136" y="1809102"/>
                  <a:pt x="836828" y="1816951"/>
                </a:cubicBezTo>
                <a:cubicBezTo>
                  <a:pt x="835520" y="1824799"/>
                  <a:pt x="825056" y="1831013"/>
                  <a:pt x="805434" y="1835591"/>
                </a:cubicBezTo>
                <a:cubicBezTo>
                  <a:pt x="785813" y="1840169"/>
                  <a:pt x="763902" y="1843767"/>
                  <a:pt x="739702" y="1846383"/>
                </a:cubicBezTo>
                <a:cubicBezTo>
                  <a:pt x="715502" y="1848999"/>
                  <a:pt x="692283" y="1850634"/>
                  <a:pt x="670046" y="1851288"/>
                </a:cubicBezTo>
                <a:cubicBezTo>
                  <a:pt x="647808" y="1851942"/>
                  <a:pt x="632111" y="1852269"/>
                  <a:pt x="622954" y="1852269"/>
                </a:cubicBezTo>
                <a:cubicBezTo>
                  <a:pt x="594176" y="1852269"/>
                  <a:pt x="564417" y="1851615"/>
                  <a:pt x="533676" y="1850307"/>
                </a:cubicBezTo>
                <a:cubicBezTo>
                  <a:pt x="502936" y="1848999"/>
                  <a:pt x="473177" y="1844421"/>
                  <a:pt x="444398" y="1836572"/>
                </a:cubicBezTo>
                <a:cubicBezTo>
                  <a:pt x="423469" y="1830032"/>
                  <a:pt x="411696" y="1822183"/>
                  <a:pt x="409080" y="1813026"/>
                </a:cubicBezTo>
                <a:cubicBezTo>
                  <a:pt x="395999" y="1678292"/>
                  <a:pt x="387169" y="1543558"/>
                  <a:pt x="382591" y="1408823"/>
                </a:cubicBezTo>
                <a:cubicBezTo>
                  <a:pt x="378012" y="1274089"/>
                  <a:pt x="375723" y="1138701"/>
                  <a:pt x="375723" y="1002658"/>
                </a:cubicBezTo>
                <a:cubicBezTo>
                  <a:pt x="375723" y="928097"/>
                  <a:pt x="376377" y="854843"/>
                  <a:pt x="377685" y="782898"/>
                </a:cubicBezTo>
                <a:cubicBezTo>
                  <a:pt x="378994" y="710952"/>
                  <a:pt x="380956" y="637699"/>
                  <a:pt x="383572" y="563137"/>
                </a:cubicBezTo>
                <a:cubicBezTo>
                  <a:pt x="405810" y="547440"/>
                  <a:pt x="431318" y="533705"/>
                  <a:pt x="460096" y="521932"/>
                </a:cubicBezTo>
                <a:cubicBezTo>
                  <a:pt x="488874" y="510159"/>
                  <a:pt x="518960" y="501002"/>
                  <a:pt x="550355" y="494461"/>
                </a:cubicBezTo>
                <a:cubicBezTo>
                  <a:pt x="581749" y="487921"/>
                  <a:pt x="613470" y="483016"/>
                  <a:pt x="645519" y="479745"/>
                </a:cubicBezTo>
                <a:cubicBezTo>
                  <a:pt x="677567" y="476475"/>
                  <a:pt x="707327" y="474840"/>
                  <a:pt x="734797" y="474840"/>
                </a:cubicBezTo>
                <a:close/>
                <a:moveTo>
                  <a:pt x="4510944" y="470916"/>
                </a:moveTo>
                <a:cubicBezTo>
                  <a:pt x="4520102" y="470916"/>
                  <a:pt x="4528604" y="470916"/>
                  <a:pt x="4536452" y="470916"/>
                </a:cubicBezTo>
                <a:cubicBezTo>
                  <a:pt x="4544301" y="470916"/>
                  <a:pt x="4551496" y="471570"/>
                  <a:pt x="4558036" y="472878"/>
                </a:cubicBezTo>
                <a:cubicBezTo>
                  <a:pt x="4572425" y="474186"/>
                  <a:pt x="4582236" y="478110"/>
                  <a:pt x="4587468" y="484651"/>
                </a:cubicBezTo>
                <a:cubicBezTo>
                  <a:pt x="4588776" y="488575"/>
                  <a:pt x="4589430" y="496424"/>
                  <a:pt x="4589430" y="508197"/>
                </a:cubicBezTo>
                <a:lnTo>
                  <a:pt x="4589430" y="543515"/>
                </a:lnTo>
                <a:cubicBezTo>
                  <a:pt x="4589430" y="560521"/>
                  <a:pt x="4589430" y="579815"/>
                  <a:pt x="4589430" y="601399"/>
                </a:cubicBezTo>
                <a:cubicBezTo>
                  <a:pt x="4589430" y="622982"/>
                  <a:pt x="4588776" y="646855"/>
                  <a:pt x="4587468" y="673017"/>
                </a:cubicBezTo>
                <a:cubicBezTo>
                  <a:pt x="4586160" y="725341"/>
                  <a:pt x="4584198" y="784206"/>
                  <a:pt x="4581582" y="849611"/>
                </a:cubicBezTo>
                <a:cubicBezTo>
                  <a:pt x="4580274" y="882313"/>
                  <a:pt x="4578966" y="915670"/>
                  <a:pt x="4577658" y="949680"/>
                </a:cubicBezTo>
                <a:cubicBezTo>
                  <a:pt x="4576349" y="983691"/>
                  <a:pt x="4574387" y="1019010"/>
                  <a:pt x="4571771" y="1055636"/>
                </a:cubicBezTo>
                <a:cubicBezTo>
                  <a:pt x="4569155" y="1092263"/>
                  <a:pt x="4567192" y="1128563"/>
                  <a:pt x="4565884" y="1164536"/>
                </a:cubicBezTo>
                <a:cubicBezTo>
                  <a:pt x="4564576" y="1200509"/>
                  <a:pt x="4562614" y="1236154"/>
                  <a:pt x="4559998" y="1271473"/>
                </a:cubicBezTo>
                <a:cubicBezTo>
                  <a:pt x="4557382" y="1306792"/>
                  <a:pt x="4555420" y="1341456"/>
                  <a:pt x="4554112" y="1375467"/>
                </a:cubicBezTo>
                <a:cubicBezTo>
                  <a:pt x="4552804" y="1409478"/>
                  <a:pt x="4550842" y="1442834"/>
                  <a:pt x="4548225" y="1475537"/>
                </a:cubicBezTo>
                <a:cubicBezTo>
                  <a:pt x="4544301" y="1537017"/>
                  <a:pt x="4540377" y="1594574"/>
                  <a:pt x="4536452" y="1648206"/>
                </a:cubicBezTo>
                <a:cubicBezTo>
                  <a:pt x="4536452" y="1654746"/>
                  <a:pt x="4535798" y="1666519"/>
                  <a:pt x="4534490" y="1683525"/>
                </a:cubicBezTo>
                <a:cubicBezTo>
                  <a:pt x="4533182" y="1700530"/>
                  <a:pt x="4531547" y="1718843"/>
                  <a:pt x="4529585" y="1738465"/>
                </a:cubicBezTo>
                <a:cubicBezTo>
                  <a:pt x="4527622" y="1758086"/>
                  <a:pt x="4525334" y="1776073"/>
                  <a:pt x="4522718" y="1792424"/>
                </a:cubicBezTo>
                <a:cubicBezTo>
                  <a:pt x="4520102" y="1808775"/>
                  <a:pt x="4517484" y="1819567"/>
                  <a:pt x="4514868" y="1824799"/>
                </a:cubicBezTo>
                <a:cubicBezTo>
                  <a:pt x="4510944" y="1830032"/>
                  <a:pt x="4502442" y="1834610"/>
                  <a:pt x="4489361" y="1838534"/>
                </a:cubicBezTo>
                <a:cubicBezTo>
                  <a:pt x="4459275" y="1847691"/>
                  <a:pt x="4428207" y="1853578"/>
                  <a:pt x="4396158" y="1856194"/>
                </a:cubicBezTo>
                <a:cubicBezTo>
                  <a:pt x="4364110" y="1858810"/>
                  <a:pt x="4332389" y="1860118"/>
                  <a:pt x="4300994" y="1860118"/>
                </a:cubicBezTo>
                <a:cubicBezTo>
                  <a:pt x="4289222" y="1860118"/>
                  <a:pt x="4275814" y="1859791"/>
                  <a:pt x="4260770" y="1859137"/>
                </a:cubicBezTo>
                <a:cubicBezTo>
                  <a:pt x="4245728" y="1858483"/>
                  <a:pt x="4230357" y="1856848"/>
                  <a:pt x="4214660" y="1854232"/>
                </a:cubicBezTo>
                <a:cubicBezTo>
                  <a:pt x="4198962" y="1851615"/>
                  <a:pt x="4184246" y="1847691"/>
                  <a:pt x="4170511" y="1842459"/>
                </a:cubicBezTo>
                <a:cubicBezTo>
                  <a:pt x="4156776" y="1837226"/>
                  <a:pt x="4145984" y="1830686"/>
                  <a:pt x="4138136" y="1822837"/>
                </a:cubicBezTo>
                <a:cubicBezTo>
                  <a:pt x="4134212" y="1821529"/>
                  <a:pt x="4130288" y="1804524"/>
                  <a:pt x="4126363" y="1771821"/>
                </a:cubicBezTo>
                <a:cubicBezTo>
                  <a:pt x="4119822" y="1722113"/>
                  <a:pt x="4115244" y="1672733"/>
                  <a:pt x="4112628" y="1623679"/>
                </a:cubicBezTo>
                <a:cubicBezTo>
                  <a:pt x="4110012" y="1574625"/>
                  <a:pt x="4107396" y="1525244"/>
                  <a:pt x="4104780" y="1475537"/>
                </a:cubicBezTo>
                <a:cubicBezTo>
                  <a:pt x="4103472" y="1442834"/>
                  <a:pt x="4102490" y="1409805"/>
                  <a:pt x="4101836" y="1376448"/>
                </a:cubicBezTo>
                <a:cubicBezTo>
                  <a:pt x="4101182" y="1343091"/>
                  <a:pt x="4100202" y="1308754"/>
                  <a:pt x="4098893" y="1273435"/>
                </a:cubicBezTo>
                <a:lnTo>
                  <a:pt x="4093006" y="1061523"/>
                </a:lnTo>
                <a:cubicBezTo>
                  <a:pt x="4091698" y="1026204"/>
                  <a:pt x="4091044" y="991867"/>
                  <a:pt x="4091044" y="958510"/>
                </a:cubicBezTo>
                <a:cubicBezTo>
                  <a:pt x="4091044" y="925154"/>
                  <a:pt x="4091044" y="893432"/>
                  <a:pt x="4091044" y="863346"/>
                </a:cubicBezTo>
                <a:cubicBezTo>
                  <a:pt x="4091044" y="820179"/>
                  <a:pt x="4091372" y="780608"/>
                  <a:pt x="4092025" y="744636"/>
                </a:cubicBezTo>
                <a:cubicBezTo>
                  <a:pt x="4092679" y="708663"/>
                  <a:pt x="4093660" y="676288"/>
                  <a:pt x="4094968" y="647509"/>
                </a:cubicBezTo>
                <a:cubicBezTo>
                  <a:pt x="4097584" y="597802"/>
                  <a:pt x="4100202" y="568369"/>
                  <a:pt x="4102817" y="559212"/>
                </a:cubicBezTo>
                <a:cubicBezTo>
                  <a:pt x="4127672" y="546131"/>
                  <a:pt x="4157430" y="534359"/>
                  <a:pt x="4192095" y="523894"/>
                </a:cubicBezTo>
                <a:cubicBezTo>
                  <a:pt x="4226760" y="513429"/>
                  <a:pt x="4262732" y="504272"/>
                  <a:pt x="4300013" y="496424"/>
                </a:cubicBezTo>
                <a:cubicBezTo>
                  <a:pt x="4337294" y="488575"/>
                  <a:pt x="4374575" y="482362"/>
                  <a:pt x="4411856" y="477783"/>
                </a:cubicBezTo>
                <a:cubicBezTo>
                  <a:pt x="4449136" y="473205"/>
                  <a:pt x="4482166" y="470916"/>
                  <a:pt x="4510944" y="470916"/>
                </a:cubicBezTo>
                <a:close/>
                <a:moveTo>
                  <a:pt x="1874120" y="459143"/>
                </a:moveTo>
                <a:cubicBezTo>
                  <a:pt x="1884585" y="459143"/>
                  <a:pt x="1899628" y="459470"/>
                  <a:pt x="1919250" y="460124"/>
                </a:cubicBezTo>
                <a:cubicBezTo>
                  <a:pt x="1938871" y="460778"/>
                  <a:pt x="1959146" y="462086"/>
                  <a:pt x="1980076" y="464048"/>
                </a:cubicBezTo>
                <a:cubicBezTo>
                  <a:pt x="2001006" y="466010"/>
                  <a:pt x="2020300" y="469608"/>
                  <a:pt x="2037959" y="474840"/>
                </a:cubicBezTo>
                <a:cubicBezTo>
                  <a:pt x="2055619" y="480073"/>
                  <a:pt x="2067718" y="487267"/>
                  <a:pt x="2074259" y="496424"/>
                </a:cubicBezTo>
                <a:cubicBezTo>
                  <a:pt x="2080800" y="510813"/>
                  <a:pt x="2084724" y="546786"/>
                  <a:pt x="2086032" y="604342"/>
                </a:cubicBezTo>
                <a:cubicBezTo>
                  <a:pt x="2087340" y="634428"/>
                  <a:pt x="2088321" y="667131"/>
                  <a:pt x="2088975" y="702449"/>
                </a:cubicBezTo>
                <a:cubicBezTo>
                  <a:pt x="2089629" y="737768"/>
                  <a:pt x="2089956" y="776357"/>
                  <a:pt x="2089956" y="818216"/>
                </a:cubicBezTo>
                <a:lnTo>
                  <a:pt x="2089956" y="947718"/>
                </a:lnTo>
                <a:cubicBezTo>
                  <a:pt x="2089956" y="969956"/>
                  <a:pt x="2089956" y="992848"/>
                  <a:pt x="2089956" y="1016393"/>
                </a:cubicBezTo>
                <a:cubicBezTo>
                  <a:pt x="2089956" y="1039939"/>
                  <a:pt x="2089302" y="1064139"/>
                  <a:pt x="2087994" y="1088993"/>
                </a:cubicBezTo>
                <a:cubicBezTo>
                  <a:pt x="2101075" y="1087685"/>
                  <a:pt x="2113175" y="1086704"/>
                  <a:pt x="2124294" y="1086050"/>
                </a:cubicBezTo>
                <a:cubicBezTo>
                  <a:pt x="2135413" y="1085396"/>
                  <a:pt x="2146204" y="1085069"/>
                  <a:pt x="2156670" y="1085069"/>
                </a:cubicBezTo>
                <a:cubicBezTo>
                  <a:pt x="2167134" y="1085069"/>
                  <a:pt x="2177599" y="1085069"/>
                  <a:pt x="2188064" y="1085069"/>
                </a:cubicBezTo>
                <a:cubicBezTo>
                  <a:pt x="2198528" y="1085069"/>
                  <a:pt x="2209648" y="1085723"/>
                  <a:pt x="2221420" y="1087031"/>
                </a:cubicBezTo>
                <a:cubicBezTo>
                  <a:pt x="2221420" y="996772"/>
                  <a:pt x="2222728" y="906513"/>
                  <a:pt x="2225345" y="816254"/>
                </a:cubicBezTo>
                <a:cubicBezTo>
                  <a:pt x="2227961" y="725995"/>
                  <a:pt x="2234501" y="635736"/>
                  <a:pt x="2244966" y="545477"/>
                </a:cubicBezTo>
                <a:cubicBezTo>
                  <a:pt x="2247582" y="529780"/>
                  <a:pt x="2249544" y="517353"/>
                  <a:pt x="2250853" y="508197"/>
                </a:cubicBezTo>
                <a:cubicBezTo>
                  <a:pt x="2252161" y="499040"/>
                  <a:pt x="2252815" y="493153"/>
                  <a:pt x="2252815" y="490537"/>
                </a:cubicBezTo>
                <a:lnTo>
                  <a:pt x="2254777" y="488575"/>
                </a:lnTo>
                <a:lnTo>
                  <a:pt x="2258701" y="487594"/>
                </a:lnTo>
                <a:cubicBezTo>
                  <a:pt x="2260009" y="486940"/>
                  <a:pt x="2261318" y="486613"/>
                  <a:pt x="2262626" y="486613"/>
                </a:cubicBezTo>
                <a:cubicBezTo>
                  <a:pt x="2296636" y="477456"/>
                  <a:pt x="2330647" y="471570"/>
                  <a:pt x="2364657" y="468954"/>
                </a:cubicBezTo>
                <a:cubicBezTo>
                  <a:pt x="2398668" y="466337"/>
                  <a:pt x="2433332" y="465029"/>
                  <a:pt x="2468651" y="465029"/>
                </a:cubicBezTo>
                <a:cubicBezTo>
                  <a:pt x="2496122" y="465029"/>
                  <a:pt x="2523918" y="465356"/>
                  <a:pt x="2552043" y="466010"/>
                </a:cubicBezTo>
                <a:cubicBezTo>
                  <a:pt x="2580167" y="466664"/>
                  <a:pt x="2607964" y="469608"/>
                  <a:pt x="2635434" y="474840"/>
                </a:cubicBezTo>
                <a:cubicBezTo>
                  <a:pt x="2661596" y="478764"/>
                  <a:pt x="2681218" y="483343"/>
                  <a:pt x="2694298" y="488575"/>
                </a:cubicBezTo>
                <a:cubicBezTo>
                  <a:pt x="2709996" y="495115"/>
                  <a:pt x="2719806" y="501656"/>
                  <a:pt x="2723731" y="508197"/>
                </a:cubicBezTo>
                <a:cubicBezTo>
                  <a:pt x="2727655" y="519970"/>
                  <a:pt x="2729617" y="550056"/>
                  <a:pt x="2729617" y="598456"/>
                </a:cubicBezTo>
                <a:cubicBezTo>
                  <a:pt x="2729617" y="648163"/>
                  <a:pt x="2727655" y="712260"/>
                  <a:pt x="2723731" y="790746"/>
                </a:cubicBezTo>
                <a:cubicBezTo>
                  <a:pt x="2722422" y="810368"/>
                  <a:pt x="2720134" y="848630"/>
                  <a:pt x="2716863" y="905532"/>
                </a:cubicBezTo>
                <a:cubicBezTo>
                  <a:pt x="2713593" y="962434"/>
                  <a:pt x="2709014" y="1028166"/>
                  <a:pt x="2703128" y="1102728"/>
                </a:cubicBezTo>
                <a:cubicBezTo>
                  <a:pt x="2697242" y="1177290"/>
                  <a:pt x="2691028" y="1255776"/>
                  <a:pt x="2684488" y="1338186"/>
                </a:cubicBezTo>
                <a:cubicBezTo>
                  <a:pt x="2677948" y="1420596"/>
                  <a:pt x="2671406" y="1497120"/>
                  <a:pt x="2664866" y="1567758"/>
                </a:cubicBezTo>
                <a:cubicBezTo>
                  <a:pt x="2658326" y="1638395"/>
                  <a:pt x="2651785" y="1698241"/>
                  <a:pt x="2645244" y="1747294"/>
                </a:cubicBezTo>
                <a:cubicBezTo>
                  <a:pt x="2638704" y="1796348"/>
                  <a:pt x="2632818" y="1824799"/>
                  <a:pt x="2627586" y="1832648"/>
                </a:cubicBezTo>
                <a:cubicBezTo>
                  <a:pt x="2621045" y="1839188"/>
                  <a:pt x="2608945" y="1844094"/>
                  <a:pt x="2591286" y="1847364"/>
                </a:cubicBezTo>
                <a:cubicBezTo>
                  <a:pt x="2573626" y="1850634"/>
                  <a:pt x="2560872" y="1852924"/>
                  <a:pt x="2553024" y="1854232"/>
                </a:cubicBezTo>
                <a:cubicBezTo>
                  <a:pt x="2530786" y="1856848"/>
                  <a:pt x="2508221" y="1858810"/>
                  <a:pt x="2485330" y="1860118"/>
                </a:cubicBezTo>
                <a:cubicBezTo>
                  <a:pt x="2462438" y="1861426"/>
                  <a:pt x="2439873" y="1862080"/>
                  <a:pt x="2417635" y="1862080"/>
                </a:cubicBezTo>
                <a:cubicBezTo>
                  <a:pt x="2405863" y="1862080"/>
                  <a:pt x="2391473" y="1861753"/>
                  <a:pt x="2374468" y="1861099"/>
                </a:cubicBezTo>
                <a:cubicBezTo>
                  <a:pt x="2357463" y="1860445"/>
                  <a:pt x="2340130" y="1858810"/>
                  <a:pt x="2322471" y="1856194"/>
                </a:cubicBezTo>
                <a:cubicBezTo>
                  <a:pt x="2304812" y="1853578"/>
                  <a:pt x="2288134" y="1849653"/>
                  <a:pt x="2272436" y="1844421"/>
                </a:cubicBezTo>
                <a:cubicBezTo>
                  <a:pt x="2256739" y="1839188"/>
                  <a:pt x="2243658" y="1832648"/>
                  <a:pt x="2233193" y="1824799"/>
                </a:cubicBezTo>
                <a:cubicBezTo>
                  <a:pt x="2229269" y="1823491"/>
                  <a:pt x="2225999" y="1815970"/>
                  <a:pt x="2223382" y="1802235"/>
                </a:cubicBezTo>
                <a:cubicBezTo>
                  <a:pt x="2220766" y="1788500"/>
                  <a:pt x="2218477" y="1773456"/>
                  <a:pt x="2216515" y="1757105"/>
                </a:cubicBezTo>
                <a:cubicBezTo>
                  <a:pt x="2214553" y="1740754"/>
                  <a:pt x="2212918" y="1725384"/>
                  <a:pt x="2211610" y="1710995"/>
                </a:cubicBezTo>
                <a:cubicBezTo>
                  <a:pt x="2210302" y="1696605"/>
                  <a:pt x="2209648" y="1687449"/>
                  <a:pt x="2209648" y="1683525"/>
                </a:cubicBezTo>
                <a:cubicBezTo>
                  <a:pt x="2207031" y="1631200"/>
                  <a:pt x="2205069" y="1579204"/>
                  <a:pt x="2203761" y="1527534"/>
                </a:cubicBezTo>
                <a:cubicBezTo>
                  <a:pt x="2202453" y="1475864"/>
                  <a:pt x="2201799" y="1423867"/>
                  <a:pt x="2201799" y="1371543"/>
                </a:cubicBezTo>
                <a:cubicBezTo>
                  <a:pt x="2191334" y="1370235"/>
                  <a:pt x="2180542" y="1369254"/>
                  <a:pt x="2169424" y="1368599"/>
                </a:cubicBezTo>
                <a:cubicBezTo>
                  <a:pt x="2158304" y="1367945"/>
                  <a:pt x="2147513" y="1367618"/>
                  <a:pt x="2137048" y="1367618"/>
                </a:cubicBezTo>
                <a:cubicBezTo>
                  <a:pt x="2126583" y="1367618"/>
                  <a:pt x="2114810" y="1367945"/>
                  <a:pt x="2101729" y="1368599"/>
                </a:cubicBezTo>
                <a:cubicBezTo>
                  <a:pt x="2088648" y="1369254"/>
                  <a:pt x="2074913" y="1370235"/>
                  <a:pt x="2060524" y="1371543"/>
                </a:cubicBezTo>
                <a:cubicBezTo>
                  <a:pt x="2057908" y="1423867"/>
                  <a:pt x="2055946" y="1475864"/>
                  <a:pt x="2054638" y="1527534"/>
                </a:cubicBezTo>
                <a:cubicBezTo>
                  <a:pt x="2053330" y="1579204"/>
                  <a:pt x="2051368" y="1631200"/>
                  <a:pt x="2048751" y="1683525"/>
                </a:cubicBezTo>
                <a:cubicBezTo>
                  <a:pt x="2047443" y="1724076"/>
                  <a:pt x="2045481" y="1757432"/>
                  <a:pt x="2042865" y="1783594"/>
                </a:cubicBezTo>
                <a:cubicBezTo>
                  <a:pt x="2041556" y="1808448"/>
                  <a:pt x="2039595" y="1822837"/>
                  <a:pt x="2036978" y="1826761"/>
                </a:cubicBezTo>
                <a:cubicBezTo>
                  <a:pt x="2033054" y="1833302"/>
                  <a:pt x="2022589" y="1839188"/>
                  <a:pt x="2005584" y="1844421"/>
                </a:cubicBezTo>
                <a:cubicBezTo>
                  <a:pt x="1991195" y="1849653"/>
                  <a:pt x="1969611" y="1854232"/>
                  <a:pt x="1940833" y="1858156"/>
                </a:cubicBezTo>
                <a:cubicBezTo>
                  <a:pt x="1915979" y="1862080"/>
                  <a:pt x="1888509" y="1866004"/>
                  <a:pt x="1858422" y="1869929"/>
                </a:cubicBezTo>
                <a:cubicBezTo>
                  <a:pt x="1829644" y="1873853"/>
                  <a:pt x="1802174" y="1875815"/>
                  <a:pt x="1776012" y="1875815"/>
                </a:cubicBezTo>
                <a:cubicBezTo>
                  <a:pt x="1753775" y="1875815"/>
                  <a:pt x="1730556" y="1874507"/>
                  <a:pt x="1706356" y="1871891"/>
                </a:cubicBezTo>
                <a:cubicBezTo>
                  <a:pt x="1682156" y="1869275"/>
                  <a:pt x="1660900" y="1861426"/>
                  <a:pt x="1642586" y="1848345"/>
                </a:cubicBezTo>
                <a:cubicBezTo>
                  <a:pt x="1636046" y="1844421"/>
                  <a:pt x="1630159" y="1822183"/>
                  <a:pt x="1624927" y="1781632"/>
                </a:cubicBezTo>
                <a:cubicBezTo>
                  <a:pt x="1615770" y="1718843"/>
                  <a:pt x="1608575" y="1656054"/>
                  <a:pt x="1603343" y="1593266"/>
                </a:cubicBezTo>
                <a:cubicBezTo>
                  <a:pt x="1598111" y="1530477"/>
                  <a:pt x="1594187" y="1467688"/>
                  <a:pt x="1591570" y="1404899"/>
                </a:cubicBezTo>
                <a:cubicBezTo>
                  <a:pt x="1585030" y="1288478"/>
                  <a:pt x="1579798" y="1172384"/>
                  <a:pt x="1575873" y="1056618"/>
                </a:cubicBezTo>
                <a:cubicBezTo>
                  <a:pt x="1571949" y="940851"/>
                  <a:pt x="1569987" y="824757"/>
                  <a:pt x="1569987" y="708336"/>
                </a:cubicBezTo>
                <a:cubicBezTo>
                  <a:pt x="1569987" y="701795"/>
                  <a:pt x="1569987" y="688714"/>
                  <a:pt x="1569987" y="669093"/>
                </a:cubicBezTo>
                <a:cubicBezTo>
                  <a:pt x="1569987" y="649471"/>
                  <a:pt x="1570641" y="628542"/>
                  <a:pt x="1571949" y="606304"/>
                </a:cubicBezTo>
                <a:cubicBezTo>
                  <a:pt x="1573257" y="584066"/>
                  <a:pt x="1574565" y="563791"/>
                  <a:pt x="1575873" y="545477"/>
                </a:cubicBezTo>
                <a:cubicBezTo>
                  <a:pt x="1577181" y="527164"/>
                  <a:pt x="1579798" y="515391"/>
                  <a:pt x="1583722" y="510159"/>
                </a:cubicBezTo>
                <a:cubicBezTo>
                  <a:pt x="1586338" y="499694"/>
                  <a:pt x="1600073" y="491191"/>
                  <a:pt x="1624927" y="484651"/>
                </a:cubicBezTo>
                <a:cubicBezTo>
                  <a:pt x="1649781" y="478110"/>
                  <a:pt x="1678559" y="472878"/>
                  <a:pt x="1711262" y="468954"/>
                </a:cubicBezTo>
                <a:cubicBezTo>
                  <a:pt x="1743964" y="465029"/>
                  <a:pt x="1775686" y="462413"/>
                  <a:pt x="1806426" y="461105"/>
                </a:cubicBezTo>
                <a:cubicBezTo>
                  <a:pt x="1837166" y="459797"/>
                  <a:pt x="1859731" y="459143"/>
                  <a:pt x="1874120" y="459143"/>
                </a:cubicBezTo>
                <a:close/>
                <a:moveTo>
                  <a:pt x="3865264" y="221722"/>
                </a:moveTo>
                <a:cubicBezTo>
                  <a:pt x="3882270" y="220414"/>
                  <a:pt x="3895350" y="222376"/>
                  <a:pt x="3904506" y="227609"/>
                </a:cubicBezTo>
                <a:cubicBezTo>
                  <a:pt x="3907123" y="230225"/>
                  <a:pt x="3911048" y="233495"/>
                  <a:pt x="3916280" y="237420"/>
                </a:cubicBezTo>
                <a:cubicBezTo>
                  <a:pt x="3921512" y="241344"/>
                  <a:pt x="3926744" y="246576"/>
                  <a:pt x="3931977" y="253117"/>
                </a:cubicBezTo>
                <a:lnTo>
                  <a:pt x="3943750" y="262928"/>
                </a:lnTo>
                <a:cubicBezTo>
                  <a:pt x="3950290" y="269468"/>
                  <a:pt x="3957484" y="276663"/>
                  <a:pt x="3965334" y="284511"/>
                </a:cubicBezTo>
                <a:cubicBezTo>
                  <a:pt x="3973182" y="292360"/>
                  <a:pt x="3981030" y="301517"/>
                  <a:pt x="3988879" y="311981"/>
                </a:cubicBezTo>
                <a:cubicBezTo>
                  <a:pt x="3999344" y="323754"/>
                  <a:pt x="4008500" y="336508"/>
                  <a:pt x="4016349" y="350243"/>
                </a:cubicBezTo>
                <a:cubicBezTo>
                  <a:pt x="4024198" y="363978"/>
                  <a:pt x="4032700" y="378041"/>
                  <a:pt x="4041858" y="392430"/>
                </a:cubicBezTo>
                <a:cubicBezTo>
                  <a:pt x="4057554" y="426440"/>
                  <a:pt x="4062133" y="459143"/>
                  <a:pt x="4055592" y="490537"/>
                </a:cubicBezTo>
                <a:cubicBezTo>
                  <a:pt x="4047744" y="524548"/>
                  <a:pt x="4025506" y="555942"/>
                  <a:pt x="3988879" y="584720"/>
                </a:cubicBezTo>
                <a:cubicBezTo>
                  <a:pt x="3970566" y="599109"/>
                  <a:pt x="3953560" y="611863"/>
                  <a:pt x="3937863" y="622982"/>
                </a:cubicBezTo>
                <a:cubicBezTo>
                  <a:pt x="3922166" y="634101"/>
                  <a:pt x="3903853" y="643585"/>
                  <a:pt x="3882923" y="651434"/>
                </a:cubicBezTo>
                <a:cubicBezTo>
                  <a:pt x="3899928" y="672363"/>
                  <a:pt x="3914318" y="694601"/>
                  <a:pt x="3926090" y="718147"/>
                </a:cubicBezTo>
                <a:cubicBezTo>
                  <a:pt x="3937863" y="741692"/>
                  <a:pt x="3948328" y="766546"/>
                  <a:pt x="3957484" y="792708"/>
                </a:cubicBezTo>
                <a:cubicBezTo>
                  <a:pt x="3979722" y="863346"/>
                  <a:pt x="3990841" y="937907"/>
                  <a:pt x="3990841" y="1016393"/>
                </a:cubicBezTo>
                <a:cubicBezTo>
                  <a:pt x="3990841" y="1081798"/>
                  <a:pt x="3989206" y="1141317"/>
                  <a:pt x="3985936" y="1194949"/>
                </a:cubicBezTo>
                <a:cubicBezTo>
                  <a:pt x="3982666" y="1248581"/>
                  <a:pt x="3977760" y="1297635"/>
                  <a:pt x="3971220" y="1342110"/>
                </a:cubicBezTo>
                <a:cubicBezTo>
                  <a:pt x="3958138" y="1429753"/>
                  <a:pt x="3940479" y="1502353"/>
                  <a:pt x="3918242" y="1559909"/>
                </a:cubicBezTo>
                <a:cubicBezTo>
                  <a:pt x="3896004" y="1617466"/>
                  <a:pt x="3872458" y="1661941"/>
                  <a:pt x="3847604" y="1693335"/>
                </a:cubicBezTo>
                <a:cubicBezTo>
                  <a:pt x="3820134" y="1726038"/>
                  <a:pt x="3796588" y="1750892"/>
                  <a:pt x="3776967" y="1767897"/>
                </a:cubicBezTo>
                <a:cubicBezTo>
                  <a:pt x="3744264" y="1794059"/>
                  <a:pt x="3695210" y="1814988"/>
                  <a:pt x="3629806" y="1830686"/>
                </a:cubicBezTo>
                <a:cubicBezTo>
                  <a:pt x="3563092" y="1846383"/>
                  <a:pt x="3489185" y="1854232"/>
                  <a:pt x="3408082" y="1854232"/>
                </a:cubicBezTo>
                <a:lnTo>
                  <a:pt x="3406120" y="1856194"/>
                </a:lnTo>
                <a:cubicBezTo>
                  <a:pt x="3326326" y="1856194"/>
                  <a:pt x="3253727" y="1848345"/>
                  <a:pt x="3188322" y="1832648"/>
                </a:cubicBezTo>
                <a:cubicBezTo>
                  <a:pt x="3124226" y="1816951"/>
                  <a:pt x="3075826" y="1796021"/>
                  <a:pt x="3043123" y="1769859"/>
                </a:cubicBezTo>
                <a:cubicBezTo>
                  <a:pt x="3023502" y="1752854"/>
                  <a:pt x="2999956" y="1728000"/>
                  <a:pt x="2972486" y="1695297"/>
                </a:cubicBezTo>
                <a:cubicBezTo>
                  <a:pt x="2947632" y="1663903"/>
                  <a:pt x="2924086" y="1619428"/>
                  <a:pt x="2901848" y="1561871"/>
                </a:cubicBezTo>
                <a:cubicBezTo>
                  <a:pt x="2880918" y="1504315"/>
                  <a:pt x="2863259" y="1431715"/>
                  <a:pt x="2848870" y="1344072"/>
                </a:cubicBezTo>
                <a:cubicBezTo>
                  <a:pt x="2842330" y="1299597"/>
                  <a:pt x="2837424" y="1250216"/>
                  <a:pt x="2834154" y="1195930"/>
                </a:cubicBezTo>
                <a:cubicBezTo>
                  <a:pt x="2830884" y="1141644"/>
                  <a:pt x="2829248" y="1081798"/>
                  <a:pt x="2829248" y="1016393"/>
                </a:cubicBezTo>
                <a:cubicBezTo>
                  <a:pt x="2829248" y="937907"/>
                  <a:pt x="2840368" y="863346"/>
                  <a:pt x="2862605" y="792708"/>
                </a:cubicBezTo>
                <a:cubicBezTo>
                  <a:pt x="2883535" y="724687"/>
                  <a:pt x="2918200" y="665823"/>
                  <a:pt x="2966599" y="616115"/>
                </a:cubicBezTo>
                <a:cubicBezTo>
                  <a:pt x="3013690" y="566407"/>
                  <a:pt x="3073864" y="527818"/>
                  <a:pt x="3147117" y="500348"/>
                </a:cubicBezTo>
                <a:cubicBezTo>
                  <a:pt x="3220370" y="472878"/>
                  <a:pt x="3308013" y="459143"/>
                  <a:pt x="3410044" y="459143"/>
                </a:cubicBezTo>
                <a:cubicBezTo>
                  <a:pt x="3513385" y="459143"/>
                  <a:pt x="3601028" y="472878"/>
                  <a:pt x="3672973" y="500348"/>
                </a:cubicBezTo>
                <a:cubicBezTo>
                  <a:pt x="3675589" y="502964"/>
                  <a:pt x="3678859" y="504272"/>
                  <a:pt x="3682784" y="504272"/>
                </a:cubicBezTo>
                <a:cubicBezTo>
                  <a:pt x="3735108" y="492499"/>
                  <a:pt x="3773042" y="477456"/>
                  <a:pt x="3796588" y="459143"/>
                </a:cubicBezTo>
                <a:cubicBezTo>
                  <a:pt x="3799204" y="456527"/>
                  <a:pt x="3802148" y="453256"/>
                  <a:pt x="3805418" y="449332"/>
                </a:cubicBezTo>
                <a:cubicBezTo>
                  <a:pt x="3808688" y="445408"/>
                  <a:pt x="3811632" y="440175"/>
                  <a:pt x="3814248" y="433635"/>
                </a:cubicBezTo>
                <a:cubicBezTo>
                  <a:pt x="3816864" y="427094"/>
                  <a:pt x="3816864" y="419246"/>
                  <a:pt x="3814248" y="410089"/>
                </a:cubicBezTo>
                <a:cubicBezTo>
                  <a:pt x="3809015" y="395700"/>
                  <a:pt x="3801167" y="381965"/>
                  <a:pt x="3790702" y="368884"/>
                </a:cubicBezTo>
                <a:cubicBezTo>
                  <a:pt x="3782854" y="361035"/>
                  <a:pt x="3771408" y="351551"/>
                  <a:pt x="3756364" y="340433"/>
                </a:cubicBezTo>
                <a:cubicBezTo>
                  <a:pt x="3741321" y="329314"/>
                  <a:pt x="3722681" y="317214"/>
                  <a:pt x="3700444" y="304133"/>
                </a:cubicBezTo>
                <a:cubicBezTo>
                  <a:pt x="3706984" y="292360"/>
                  <a:pt x="3714832" y="281895"/>
                  <a:pt x="3723989" y="272738"/>
                </a:cubicBezTo>
                <a:cubicBezTo>
                  <a:pt x="3733146" y="263582"/>
                  <a:pt x="3744264" y="257041"/>
                  <a:pt x="3757346" y="253117"/>
                </a:cubicBezTo>
                <a:lnTo>
                  <a:pt x="3755384" y="253117"/>
                </a:lnTo>
                <a:cubicBezTo>
                  <a:pt x="3764540" y="246576"/>
                  <a:pt x="3773697" y="241998"/>
                  <a:pt x="3782854" y="239382"/>
                </a:cubicBezTo>
                <a:cubicBezTo>
                  <a:pt x="3792010" y="236766"/>
                  <a:pt x="3800513" y="234149"/>
                  <a:pt x="3808361" y="231533"/>
                </a:cubicBezTo>
                <a:cubicBezTo>
                  <a:pt x="3817518" y="228917"/>
                  <a:pt x="3826674" y="226955"/>
                  <a:pt x="3835832" y="225647"/>
                </a:cubicBezTo>
                <a:cubicBezTo>
                  <a:pt x="3844988" y="224339"/>
                  <a:pt x="3854799" y="223031"/>
                  <a:pt x="3865264" y="221722"/>
                </a:cubicBezTo>
                <a:close/>
                <a:moveTo>
                  <a:pt x="3486568" y="0"/>
                </a:moveTo>
                <a:cubicBezTo>
                  <a:pt x="3493110" y="0"/>
                  <a:pt x="3501939" y="327"/>
                  <a:pt x="3513058" y="981"/>
                </a:cubicBezTo>
                <a:cubicBezTo>
                  <a:pt x="3524176" y="1635"/>
                  <a:pt x="3530390" y="1962"/>
                  <a:pt x="3531698" y="1962"/>
                </a:cubicBezTo>
                <a:cubicBezTo>
                  <a:pt x="3539546" y="9811"/>
                  <a:pt x="3546414" y="17986"/>
                  <a:pt x="3552300" y="26489"/>
                </a:cubicBezTo>
                <a:cubicBezTo>
                  <a:pt x="3558188" y="34991"/>
                  <a:pt x="3564401" y="43167"/>
                  <a:pt x="3570942" y="51016"/>
                </a:cubicBezTo>
                <a:cubicBezTo>
                  <a:pt x="3577482" y="61480"/>
                  <a:pt x="3582714" y="72926"/>
                  <a:pt x="3586638" y="85353"/>
                </a:cubicBezTo>
                <a:cubicBezTo>
                  <a:pt x="3590563" y="97780"/>
                  <a:pt x="3593833" y="109226"/>
                  <a:pt x="3596449" y="119691"/>
                </a:cubicBezTo>
                <a:cubicBezTo>
                  <a:pt x="3599065" y="127539"/>
                  <a:pt x="3602336" y="138004"/>
                  <a:pt x="3606260" y="151085"/>
                </a:cubicBezTo>
                <a:cubicBezTo>
                  <a:pt x="3610184" y="164166"/>
                  <a:pt x="3612800" y="175939"/>
                  <a:pt x="3614108" y="186404"/>
                </a:cubicBezTo>
                <a:cubicBezTo>
                  <a:pt x="3615416" y="195560"/>
                  <a:pt x="3615416" y="206025"/>
                  <a:pt x="3614108" y="217798"/>
                </a:cubicBezTo>
                <a:cubicBezTo>
                  <a:pt x="3612800" y="229571"/>
                  <a:pt x="3612800" y="239382"/>
                  <a:pt x="3614108" y="247230"/>
                </a:cubicBezTo>
                <a:cubicBezTo>
                  <a:pt x="3607568" y="255079"/>
                  <a:pt x="3598411" y="262274"/>
                  <a:pt x="3586638" y="268814"/>
                </a:cubicBezTo>
                <a:cubicBezTo>
                  <a:pt x="3574866" y="275355"/>
                  <a:pt x="3565709" y="281241"/>
                  <a:pt x="3559168" y="286473"/>
                </a:cubicBezTo>
                <a:cubicBezTo>
                  <a:pt x="3552628" y="290398"/>
                  <a:pt x="3546742" y="295303"/>
                  <a:pt x="3541509" y="301189"/>
                </a:cubicBezTo>
                <a:cubicBezTo>
                  <a:pt x="3536276" y="307076"/>
                  <a:pt x="3531698" y="311327"/>
                  <a:pt x="3527774" y="313943"/>
                </a:cubicBezTo>
                <a:cubicBezTo>
                  <a:pt x="3525158" y="316560"/>
                  <a:pt x="3522542" y="318522"/>
                  <a:pt x="3519925" y="319830"/>
                </a:cubicBezTo>
                <a:cubicBezTo>
                  <a:pt x="3514693" y="325062"/>
                  <a:pt x="3512077" y="328333"/>
                  <a:pt x="3512077" y="329641"/>
                </a:cubicBezTo>
                <a:lnTo>
                  <a:pt x="3512077" y="364959"/>
                </a:lnTo>
                <a:lnTo>
                  <a:pt x="3512077" y="376732"/>
                </a:lnTo>
                <a:cubicBezTo>
                  <a:pt x="3510769" y="385889"/>
                  <a:pt x="3509460" y="391122"/>
                  <a:pt x="3508152" y="392430"/>
                </a:cubicBezTo>
                <a:cubicBezTo>
                  <a:pt x="3504228" y="392430"/>
                  <a:pt x="3500304" y="393084"/>
                  <a:pt x="3496380" y="394392"/>
                </a:cubicBezTo>
                <a:cubicBezTo>
                  <a:pt x="3491148" y="394392"/>
                  <a:pt x="3482972" y="395373"/>
                  <a:pt x="3471852" y="397335"/>
                </a:cubicBezTo>
                <a:cubicBezTo>
                  <a:pt x="3460734" y="399297"/>
                  <a:pt x="3451904" y="400278"/>
                  <a:pt x="3445364" y="400278"/>
                </a:cubicBezTo>
                <a:cubicBezTo>
                  <a:pt x="3438823" y="400278"/>
                  <a:pt x="3433264" y="400605"/>
                  <a:pt x="3428686" y="401259"/>
                </a:cubicBezTo>
                <a:cubicBezTo>
                  <a:pt x="3424107" y="401913"/>
                  <a:pt x="3418548" y="402240"/>
                  <a:pt x="3412007" y="402240"/>
                </a:cubicBezTo>
                <a:lnTo>
                  <a:pt x="3376688" y="402240"/>
                </a:lnTo>
                <a:cubicBezTo>
                  <a:pt x="3370148" y="402240"/>
                  <a:pt x="3365243" y="401913"/>
                  <a:pt x="3361972" y="401259"/>
                </a:cubicBezTo>
                <a:cubicBezTo>
                  <a:pt x="3358702" y="400605"/>
                  <a:pt x="3355758" y="400278"/>
                  <a:pt x="3353142" y="400278"/>
                </a:cubicBezTo>
                <a:cubicBezTo>
                  <a:pt x="3343986" y="398970"/>
                  <a:pt x="3339407" y="397008"/>
                  <a:pt x="3339407" y="394392"/>
                </a:cubicBezTo>
                <a:cubicBezTo>
                  <a:pt x="3339407" y="391776"/>
                  <a:pt x="3339407" y="388505"/>
                  <a:pt x="3339407" y="384581"/>
                </a:cubicBezTo>
                <a:cubicBezTo>
                  <a:pt x="3339407" y="380657"/>
                  <a:pt x="3338754" y="375424"/>
                  <a:pt x="3337445" y="368884"/>
                </a:cubicBezTo>
                <a:cubicBezTo>
                  <a:pt x="3337445" y="362343"/>
                  <a:pt x="3337445" y="359400"/>
                  <a:pt x="3337445" y="360054"/>
                </a:cubicBezTo>
                <a:cubicBezTo>
                  <a:pt x="3337445" y="360708"/>
                  <a:pt x="3336792" y="357765"/>
                  <a:pt x="3335483" y="351224"/>
                </a:cubicBezTo>
                <a:lnTo>
                  <a:pt x="3335483" y="311981"/>
                </a:lnTo>
                <a:cubicBezTo>
                  <a:pt x="3335483" y="305441"/>
                  <a:pt x="3335483" y="299881"/>
                  <a:pt x="3335483" y="295303"/>
                </a:cubicBezTo>
                <a:cubicBezTo>
                  <a:pt x="3335483" y="290725"/>
                  <a:pt x="3336137" y="287127"/>
                  <a:pt x="3337445" y="284511"/>
                </a:cubicBezTo>
                <a:cubicBezTo>
                  <a:pt x="3337445" y="280587"/>
                  <a:pt x="3343332" y="276009"/>
                  <a:pt x="3355104" y="270776"/>
                </a:cubicBezTo>
                <a:cubicBezTo>
                  <a:pt x="3362954" y="261619"/>
                  <a:pt x="3374072" y="251809"/>
                  <a:pt x="3388461" y="241344"/>
                </a:cubicBezTo>
                <a:cubicBezTo>
                  <a:pt x="3395002" y="237420"/>
                  <a:pt x="3400888" y="233168"/>
                  <a:pt x="3406120" y="228590"/>
                </a:cubicBezTo>
                <a:cubicBezTo>
                  <a:pt x="3411354" y="224012"/>
                  <a:pt x="3416586" y="220414"/>
                  <a:pt x="3421818" y="217798"/>
                </a:cubicBezTo>
                <a:cubicBezTo>
                  <a:pt x="3425742" y="215182"/>
                  <a:pt x="3429666" y="213220"/>
                  <a:pt x="3433590" y="211912"/>
                </a:cubicBezTo>
                <a:cubicBezTo>
                  <a:pt x="3437515" y="210604"/>
                  <a:pt x="3440132" y="208641"/>
                  <a:pt x="3441440" y="206025"/>
                </a:cubicBezTo>
                <a:lnTo>
                  <a:pt x="3431628" y="180517"/>
                </a:lnTo>
                <a:cubicBezTo>
                  <a:pt x="3429012" y="180517"/>
                  <a:pt x="3421164" y="183788"/>
                  <a:pt x="3408082" y="190328"/>
                </a:cubicBezTo>
                <a:cubicBezTo>
                  <a:pt x="3401542" y="195560"/>
                  <a:pt x="3395656" y="199812"/>
                  <a:pt x="3390423" y="203082"/>
                </a:cubicBezTo>
                <a:cubicBezTo>
                  <a:pt x="3385191" y="206352"/>
                  <a:pt x="3379304" y="210604"/>
                  <a:pt x="3372764" y="215836"/>
                </a:cubicBezTo>
                <a:cubicBezTo>
                  <a:pt x="3359684" y="223685"/>
                  <a:pt x="3345948" y="232187"/>
                  <a:pt x="3331559" y="241344"/>
                </a:cubicBezTo>
                <a:cubicBezTo>
                  <a:pt x="3326326" y="246576"/>
                  <a:pt x="3321421" y="251155"/>
                  <a:pt x="3316843" y="255079"/>
                </a:cubicBezTo>
                <a:cubicBezTo>
                  <a:pt x="3312264" y="259003"/>
                  <a:pt x="3308667" y="262928"/>
                  <a:pt x="3306051" y="266852"/>
                </a:cubicBezTo>
                <a:lnTo>
                  <a:pt x="3304089" y="272738"/>
                </a:lnTo>
                <a:cubicBezTo>
                  <a:pt x="3301473" y="272738"/>
                  <a:pt x="3295586" y="268814"/>
                  <a:pt x="3286430" y="260965"/>
                </a:cubicBezTo>
                <a:cubicBezTo>
                  <a:pt x="3282505" y="255733"/>
                  <a:pt x="3278254" y="249846"/>
                  <a:pt x="3273675" y="243306"/>
                </a:cubicBezTo>
                <a:cubicBezTo>
                  <a:pt x="3269098" y="236766"/>
                  <a:pt x="3263538" y="230225"/>
                  <a:pt x="3256997" y="223685"/>
                </a:cubicBezTo>
                <a:cubicBezTo>
                  <a:pt x="3253073" y="217144"/>
                  <a:pt x="3248822" y="209295"/>
                  <a:pt x="3244243" y="200139"/>
                </a:cubicBezTo>
                <a:cubicBezTo>
                  <a:pt x="3239665" y="190982"/>
                  <a:pt x="3234760" y="181171"/>
                  <a:pt x="3229528" y="170707"/>
                </a:cubicBezTo>
                <a:cubicBezTo>
                  <a:pt x="3225603" y="160242"/>
                  <a:pt x="3222987" y="147815"/>
                  <a:pt x="3221678" y="133426"/>
                </a:cubicBezTo>
                <a:cubicBezTo>
                  <a:pt x="3220370" y="119037"/>
                  <a:pt x="3219062" y="106610"/>
                  <a:pt x="3217754" y="96145"/>
                </a:cubicBezTo>
                <a:cubicBezTo>
                  <a:pt x="3220370" y="90912"/>
                  <a:pt x="3224294" y="85026"/>
                  <a:pt x="3229528" y="78485"/>
                </a:cubicBezTo>
                <a:cubicBezTo>
                  <a:pt x="3234760" y="71945"/>
                  <a:pt x="3241300" y="66713"/>
                  <a:pt x="3249148" y="62789"/>
                </a:cubicBezTo>
                <a:cubicBezTo>
                  <a:pt x="3256997" y="56248"/>
                  <a:pt x="3265827" y="51343"/>
                  <a:pt x="3275638" y="48072"/>
                </a:cubicBezTo>
                <a:cubicBezTo>
                  <a:pt x="3285448" y="44802"/>
                  <a:pt x="3295586" y="40551"/>
                  <a:pt x="3306051" y="35318"/>
                </a:cubicBezTo>
                <a:cubicBezTo>
                  <a:pt x="3316516" y="32702"/>
                  <a:pt x="3326980" y="29759"/>
                  <a:pt x="3337445" y="26489"/>
                </a:cubicBezTo>
                <a:cubicBezTo>
                  <a:pt x="3347910" y="23218"/>
                  <a:pt x="3359684" y="20275"/>
                  <a:pt x="3372764" y="17659"/>
                </a:cubicBezTo>
                <a:cubicBezTo>
                  <a:pt x="3383229" y="13735"/>
                  <a:pt x="3393694" y="11119"/>
                  <a:pt x="3404158" y="9811"/>
                </a:cubicBezTo>
                <a:cubicBezTo>
                  <a:pt x="3414624" y="8502"/>
                  <a:pt x="3424434" y="6540"/>
                  <a:pt x="3433590" y="3924"/>
                </a:cubicBezTo>
                <a:cubicBezTo>
                  <a:pt x="3444056" y="2616"/>
                  <a:pt x="3453866" y="1635"/>
                  <a:pt x="3463023" y="981"/>
                </a:cubicBezTo>
                <a:cubicBezTo>
                  <a:pt x="3472180" y="327"/>
                  <a:pt x="3480028" y="0"/>
                  <a:pt x="3486568" y="0"/>
                </a:cubicBez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10305">
              <a:solidFill>
                <a:srgbClr val="BE636B"/>
              </a:solidFill>
              <a:latin typeface="SVN-Dumpling" panose="02000000000000000000" pitchFamily="2" charset="0"/>
            </a:endParaRPr>
          </a:p>
        </p:txBody>
      </p:sp>
      <p:sp>
        <p:nvSpPr>
          <p:cNvPr id="9" name="Freeform 9"/>
          <p:cNvSpPr/>
          <p:nvPr/>
        </p:nvSpPr>
        <p:spPr>
          <a:xfrm rot="-672166" flipH="1">
            <a:off x="3326203" y="3051955"/>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854500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p:nvPr/>
        </p:nvGrpSpPr>
        <p:grpSpPr>
          <a:xfrm>
            <a:off x="564995" y="538823"/>
            <a:ext cx="11062010" cy="5780355"/>
            <a:chOff x="0" y="0"/>
            <a:chExt cx="4370177" cy="2283597"/>
          </a:xfrm>
        </p:grpSpPr>
        <p:sp>
          <p:nvSpPr>
            <p:cNvPr id="4" name="Freeform 4"/>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grpSp>
        <p:nvGrpSpPr>
          <p:cNvPr id="43" name="Nhóm 42">
            <a:extLst>
              <a:ext uri="{FF2B5EF4-FFF2-40B4-BE49-F238E27FC236}">
                <a16:creationId xmlns:a16="http://schemas.microsoft.com/office/drawing/2014/main" id="{86B6CFAA-49EE-CC90-9C53-EA29628E44AA}"/>
              </a:ext>
            </a:extLst>
          </p:cNvPr>
          <p:cNvGrpSpPr/>
          <p:nvPr/>
        </p:nvGrpSpPr>
        <p:grpSpPr>
          <a:xfrm>
            <a:off x="1059682" y="801941"/>
            <a:ext cx="10444754" cy="1287112"/>
            <a:chOff x="1589523" y="1202911"/>
            <a:chExt cx="15667131" cy="1930668"/>
          </a:xfrm>
        </p:grpSpPr>
        <p:sp>
          <p:nvSpPr>
            <p:cNvPr id="40" name="Hình chữ nhật: Góc Tròn 39">
              <a:extLst>
                <a:ext uri="{FF2B5EF4-FFF2-40B4-BE49-F238E27FC236}">
                  <a16:creationId xmlns:a16="http://schemas.microsoft.com/office/drawing/2014/main" id="{7357B9C3-2DA7-F4C1-9F24-0F6D19D3F5EF}"/>
                </a:ext>
              </a:extLst>
            </p:cNvPr>
            <p:cNvSpPr/>
            <p:nvPr/>
          </p:nvSpPr>
          <p:spPr>
            <a:xfrm>
              <a:off x="1589523" y="1202911"/>
              <a:ext cx="15667131" cy="1930668"/>
            </a:xfrm>
            <a:prstGeom prst="roundRect">
              <a:avLst/>
            </a:prstGeom>
            <a:solidFill>
              <a:srgbClr val="FDD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Hộp Văn bản 41">
              <a:extLst>
                <a:ext uri="{FF2B5EF4-FFF2-40B4-BE49-F238E27FC236}">
                  <a16:creationId xmlns:a16="http://schemas.microsoft.com/office/drawing/2014/main" id="{6AA457AC-ADBB-C3E8-0808-BA5C600F300A}"/>
                </a:ext>
              </a:extLst>
            </p:cNvPr>
            <p:cNvSpPr txBox="1"/>
            <p:nvPr/>
          </p:nvSpPr>
          <p:spPr>
            <a:xfrm>
              <a:off x="1726889" y="1255574"/>
              <a:ext cx="15392400" cy="1615827"/>
            </a:xfrm>
            <a:prstGeom prst="rect">
              <a:avLst/>
            </a:prstGeom>
            <a:noFill/>
          </p:spPr>
          <p:txBody>
            <a:bodyPr wrap="square">
              <a:spAutoFit/>
            </a:bodyPr>
            <a:lstStyle/>
            <a:p>
              <a:pPr algn="just"/>
              <a:r>
                <a:rPr lang="en-US" sz="3200">
                  <a:latin typeface="Arial" panose="020B0604020202020204" pitchFamily="34" charset="0"/>
                  <a:cs typeface="Arial" panose="020B0604020202020204" pitchFamily="34" charset="0"/>
                </a:rPr>
                <a:t>Trao đổi với bạn: Em có thể làm gì để góp phần làm cho khu phố hay thôn xóm của em thêm sạch đẹp?</a:t>
              </a:r>
            </a:p>
          </p:txBody>
        </p:sp>
      </p:grpSp>
      <p:sp>
        <p:nvSpPr>
          <p:cNvPr id="44" name="Hình chữ nhật 43">
            <a:extLst>
              <a:ext uri="{FF2B5EF4-FFF2-40B4-BE49-F238E27FC236}">
                <a16:creationId xmlns:a16="http://schemas.microsoft.com/office/drawing/2014/main" id="{BA881512-0371-03CE-F645-D6449F37173C}"/>
              </a:ext>
            </a:extLst>
          </p:cNvPr>
          <p:cNvSpPr/>
          <p:nvPr/>
        </p:nvSpPr>
        <p:spPr>
          <a:xfrm>
            <a:off x="2539640" y="2199481"/>
            <a:ext cx="7112722" cy="4001095"/>
          </a:xfrm>
          <a:prstGeom prst="rect">
            <a:avLst/>
          </a:prstGeom>
          <a:noFill/>
        </p:spPr>
        <p:txBody>
          <a:bodyPr wrap="square" lIns="60960" tIns="30480" rIns="60960" bIns="30480">
            <a:spAutoFit/>
          </a:bodyPr>
          <a:lstStyle/>
          <a:p>
            <a:r>
              <a:rPr lang="vi-VN" sz="3200" b="1">
                <a:ln w="0"/>
              </a:rPr>
              <a:t>Gợi ý:</a:t>
            </a:r>
          </a:p>
          <a:p>
            <a:pPr marL="1315574" indent="-457223">
              <a:buFont typeface="Courier New" panose="02070309020205020404" pitchFamily="49" charset="0"/>
              <a:buChar char="o"/>
            </a:pPr>
            <a:r>
              <a:rPr lang="vi-VN" sz="3200">
                <a:ln w="0"/>
              </a:rPr>
              <a:t>Quét dọn đường phố</a:t>
            </a:r>
          </a:p>
          <a:p>
            <a:pPr marL="1315574" indent="-457223">
              <a:buFont typeface="Courier New" panose="02070309020205020404" pitchFamily="49" charset="0"/>
              <a:buChar char="o"/>
            </a:pPr>
            <a:r>
              <a:rPr lang="vi-VN" sz="3200">
                <a:ln w="0"/>
              </a:rPr>
              <a:t>Trồng cây ven đường</a:t>
            </a:r>
          </a:p>
          <a:p>
            <a:pPr marL="1315574" indent="-457223">
              <a:buFont typeface="Courier New" panose="02070309020205020404" pitchFamily="49" charset="0"/>
              <a:buChar char="o"/>
            </a:pPr>
            <a:r>
              <a:rPr lang="vi-VN" sz="3200">
                <a:ln w="0"/>
              </a:rPr>
              <a:t>Nhặt rác nơi công cộng</a:t>
            </a:r>
          </a:p>
          <a:p>
            <a:pPr marL="1315574" indent="-457223">
              <a:buFont typeface="Courier New" panose="02070309020205020404" pitchFamily="49" charset="0"/>
              <a:buChar char="o"/>
            </a:pPr>
            <a:r>
              <a:rPr lang="vi-VN" sz="3200">
                <a:ln w="0"/>
              </a:rPr>
              <a:t>Cùng các bạn tặng thùng rác cho tổ dân phố</a:t>
            </a:r>
          </a:p>
          <a:p>
            <a:pPr marL="1315574" indent="-457223">
              <a:buFont typeface="Courier New" panose="02070309020205020404" pitchFamily="49" charset="0"/>
              <a:buChar char="o"/>
            </a:pPr>
            <a:r>
              <a:rPr lang="vi-VN" sz="3200">
                <a:ln w="0"/>
              </a:rPr>
              <a:t>Bỏ rác đúng nơi quy định</a:t>
            </a:r>
          </a:p>
          <a:p>
            <a:pPr marL="1315574" indent="-457223">
              <a:buFont typeface="Courier New" panose="02070309020205020404" pitchFamily="49" charset="0"/>
              <a:buChar char="o"/>
            </a:pPr>
            <a:r>
              <a:rPr lang="vi-VN" sz="3200">
                <a:ln w="0"/>
              </a:rPr>
              <a:t>Tiết kiệm nước</a:t>
            </a:r>
          </a:p>
        </p:txBody>
      </p:sp>
    </p:spTree>
    <p:extLst>
      <p:ext uri="{BB962C8B-B14F-4D97-AF65-F5344CB8AC3E}">
        <p14:creationId xmlns:p14="http://schemas.microsoft.com/office/powerpoint/2010/main" val="3848076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out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
                                            <p:txEl>
                                              <p:pRg st="0" end="0"/>
                                            </p:txEl>
                                          </p:spTgt>
                                        </p:tgtEl>
                                        <p:attrNameLst>
                                          <p:attrName>style.visibility</p:attrName>
                                        </p:attrNameLst>
                                      </p:cBhvr>
                                      <p:to>
                                        <p:strVal val="visible"/>
                                      </p:to>
                                    </p:set>
                                    <p:animEffect transition="in" filter="wipe(left)">
                                      <p:cBhvr>
                                        <p:cTn id="12" dur="500"/>
                                        <p:tgtEl>
                                          <p:spTgt spid="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1" end="1"/>
                                            </p:txEl>
                                          </p:spTgt>
                                        </p:tgtEl>
                                        <p:attrNameLst>
                                          <p:attrName>style.visibility</p:attrName>
                                        </p:attrNameLst>
                                      </p:cBhvr>
                                      <p:to>
                                        <p:strVal val="visible"/>
                                      </p:to>
                                    </p:set>
                                    <p:animEffect transition="in" filter="wipe(left)">
                                      <p:cBhvr>
                                        <p:cTn id="17" dur="500"/>
                                        <p:tgtEl>
                                          <p:spTgt spid="4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4">
                                            <p:txEl>
                                              <p:pRg st="2" end="2"/>
                                            </p:txEl>
                                          </p:spTgt>
                                        </p:tgtEl>
                                        <p:attrNameLst>
                                          <p:attrName>style.visibility</p:attrName>
                                        </p:attrNameLst>
                                      </p:cBhvr>
                                      <p:to>
                                        <p:strVal val="visible"/>
                                      </p:to>
                                    </p:set>
                                    <p:animEffect transition="in" filter="wipe(left)">
                                      <p:cBhvr>
                                        <p:cTn id="22" dur="500"/>
                                        <p:tgtEl>
                                          <p:spTgt spid="4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4">
                                            <p:txEl>
                                              <p:pRg st="3" end="3"/>
                                            </p:txEl>
                                          </p:spTgt>
                                        </p:tgtEl>
                                        <p:attrNameLst>
                                          <p:attrName>style.visibility</p:attrName>
                                        </p:attrNameLst>
                                      </p:cBhvr>
                                      <p:to>
                                        <p:strVal val="visible"/>
                                      </p:to>
                                    </p:set>
                                    <p:animEffect transition="in" filter="wipe(left)">
                                      <p:cBhvr>
                                        <p:cTn id="27" dur="500"/>
                                        <p:tgtEl>
                                          <p:spTgt spid="4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4">
                                            <p:txEl>
                                              <p:pRg st="4" end="4"/>
                                            </p:txEl>
                                          </p:spTgt>
                                        </p:tgtEl>
                                        <p:attrNameLst>
                                          <p:attrName>style.visibility</p:attrName>
                                        </p:attrNameLst>
                                      </p:cBhvr>
                                      <p:to>
                                        <p:strVal val="visible"/>
                                      </p:to>
                                    </p:set>
                                    <p:animEffect transition="in" filter="wipe(left)">
                                      <p:cBhvr>
                                        <p:cTn id="32" dur="500"/>
                                        <p:tgtEl>
                                          <p:spTgt spid="4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4">
                                            <p:txEl>
                                              <p:pRg st="5" end="5"/>
                                            </p:txEl>
                                          </p:spTgt>
                                        </p:tgtEl>
                                        <p:attrNameLst>
                                          <p:attrName>style.visibility</p:attrName>
                                        </p:attrNameLst>
                                      </p:cBhvr>
                                      <p:to>
                                        <p:strVal val="visible"/>
                                      </p:to>
                                    </p:set>
                                    <p:animEffect transition="in" filter="wipe(left)">
                                      <p:cBhvr>
                                        <p:cTn id="37" dur="500"/>
                                        <p:tgtEl>
                                          <p:spTgt spid="4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4">
                                            <p:txEl>
                                              <p:pRg st="6" end="6"/>
                                            </p:txEl>
                                          </p:spTgt>
                                        </p:tgtEl>
                                        <p:attrNameLst>
                                          <p:attrName>style.visibility</p:attrName>
                                        </p:attrNameLst>
                                      </p:cBhvr>
                                      <p:to>
                                        <p:strVal val="visible"/>
                                      </p:to>
                                    </p:set>
                                    <p:animEffect transition="in" filter="wipe(left)">
                                      <p:cBhvr>
                                        <p:cTn id="42" dur="500"/>
                                        <p:tgtEl>
                                          <p:spTgt spid="4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125307D1-0167-6C9D-78A9-75E3FD22CD1A}"/>
              </a:ext>
            </a:extLst>
          </p:cNvPr>
          <p:cNvSpPr txBox="1">
            <a:spLocks noChangeAspect="1"/>
          </p:cNvSpPr>
          <p:nvPr/>
        </p:nvSpPr>
        <p:spPr>
          <a:xfrm>
            <a:off x="2900024" y="2222760"/>
            <a:ext cx="6261217" cy="2304701"/>
          </a:xfrm>
          <a:custGeom>
            <a:avLst/>
            <a:gdLst/>
            <a:ahLst/>
            <a:cxnLst/>
            <a:rect l="l" t="t" r="r" b="b"/>
            <a:pathLst>
              <a:path w="9391826" h="3457051">
                <a:moveTo>
                  <a:pt x="6993055" y="3282172"/>
                </a:moveTo>
                <a:lnTo>
                  <a:pt x="6993055" y="3284566"/>
                </a:lnTo>
                <a:lnTo>
                  <a:pt x="6991597" y="3285087"/>
                </a:lnTo>
                <a:close/>
                <a:moveTo>
                  <a:pt x="3863340" y="3282172"/>
                </a:moveTo>
                <a:lnTo>
                  <a:pt x="3863340" y="3284566"/>
                </a:lnTo>
                <a:lnTo>
                  <a:pt x="3861883" y="3285087"/>
                </a:lnTo>
                <a:close/>
                <a:moveTo>
                  <a:pt x="7064827" y="3271971"/>
                </a:moveTo>
                <a:cubicBezTo>
                  <a:pt x="7071871" y="3271971"/>
                  <a:pt x="7079037" y="3272457"/>
                  <a:pt x="7086323" y="3273428"/>
                </a:cubicBezTo>
                <a:cubicBezTo>
                  <a:pt x="7092153" y="3273428"/>
                  <a:pt x="7098468" y="3273671"/>
                  <a:pt x="7105269" y="3274157"/>
                </a:cubicBezTo>
                <a:cubicBezTo>
                  <a:pt x="7112070" y="3274643"/>
                  <a:pt x="7118384" y="3274885"/>
                  <a:pt x="7124213" y="3274885"/>
                </a:cubicBezTo>
                <a:cubicBezTo>
                  <a:pt x="7130043" y="3275857"/>
                  <a:pt x="7135629" y="3276586"/>
                  <a:pt x="7140973" y="3277071"/>
                </a:cubicBezTo>
                <a:cubicBezTo>
                  <a:pt x="7146317" y="3277557"/>
                  <a:pt x="7151417" y="3278286"/>
                  <a:pt x="7156275" y="3279258"/>
                </a:cubicBezTo>
                <a:cubicBezTo>
                  <a:pt x="7164047" y="3281200"/>
                  <a:pt x="7167933" y="3282658"/>
                  <a:pt x="7167933" y="3283629"/>
                </a:cubicBezTo>
                <a:cubicBezTo>
                  <a:pt x="7167933" y="3284601"/>
                  <a:pt x="7168905" y="3290430"/>
                  <a:pt x="7170847" y="3301117"/>
                </a:cubicBezTo>
                <a:lnTo>
                  <a:pt x="7170847" y="3333178"/>
                </a:lnTo>
                <a:lnTo>
                  <a:pt x="7170847" y="3369612"/>
                </a:lnTo>
                <a:cubicBezTo>
                  <a:pt x="7169877" y="3375441"/>
                  <a:pt x="7169391" y="3381270"/>
                  <a:pt x="7169391" y="3387100"/>
                </a:cubicBezTo>
                <a:cubicBezTo>
                  <a:pt x="7169391" y="3392929"/>
                  <a:pt x="7168905" y="3399244"/>
                  <a:pt x="7167933" y="3406045"/>
                </a:cubicBezTo>
                <a:cubicBezTo>
                  <a:pt x="7167933" y="3418675"/>
                  <a:pt x="7167448" y="3426933"/>
                  <a:pt x="7166476" y="3430819"/>
                </a:cubicBezTo>
                <a:cubicBezTo>
                  <a:pt x="7163561" y="3441506"/>
                  <a:pt x="7161619" y="3447336"/>
                  <a:pt x="7160647" y="3448307"/>
                </a:cubicBezTo>
                <a:cubicBezTo>
                  <a:pt x="7158705" y="3449279"/>
                  <a:pt x="7155061" y="3450250"/>
                  <a:pt x="7149717" y="3451222"/>
                </a:cubicBezTo>
                <a:cubicBezTo>
                  <a:pt x="7144374" y="3452194"/>
                  <a:pt x="7137815" y="3453165"/>
                  <a:pt x="7130043" y="3454136"/>
                </a:cubicBezTo>
                <a:cubicBezTo>
                  <a:pt x="7122271" y="3455108"/>
                  <a:pt x="7114256" y="3455837"/>
                  <a:pt x="7105997" y="3456322"/>
                </a:cubicBezTo>
                <a:cubicBezTo>
                  <a:pt x="7097739" y="3456808"/>
                  <a:pt x="7089237" y="3457051"/>
                  <a:pt x="7080494" y="3457051"/>
                </a:cubicBezTo>
                <a:cubicBezTo>
                  <a:pt x="7071749" y="3457051"/>
                  <a:pt x="7063249" y="3456808"/>
                  <a:pt x="7054991" y="3456322"/>
                </a:cubicBezTo>
                <a:cubicBezTo>
                  <a:pt x="7046733" y="3455837"/>
                  <a:pt x="7038717" y="3455108"/>
                  <a:pt x="7030945" y="3454136"/>
                </a:cubicBezTo>
                <a:cubicBezTo>
                  <a:pt x="7024145" y="3453165"/>
                  <a:pt x="7018072" y="3451950"/>
                  <a:pt x="7012729" y="3450493"/>
                </a:cubicBezTo>
                <a:cubicBezTo>
                  <a:pt x="7007385" y="3449036"/>
                  <a:pt x="7003741" y="3447336"/>
                  <a:pt x="7001798" y="3445392"/>
                </a:cubicBezTo>
                <a:cubicBezTo>
                  <a:pt x="7000827" y="3440535"/>
                  <a:pt x="6999856" y="3434948"/>
                  <a:pt x="6998884" y="3428633"/>
                </a:cubicBezTo>
                <a:cubicBezTo>
                  <a:pt x="6997913" y="3422318"/>
                  <a:pt x="6996941" y="3415275"/>
                  <a:pt x="6995969" y="3407502"/>
                </a:cubicBezTo>
                <a:cubicBezTo>
                  <a:pt x="6994997" y="3397787"/>
                  <a:pt x="6994269" y="3388800"/>
                  <a:pt x="6993783" y="3380541"/>
                </a:cubicBezTo>
                <a:cubicBezTo>
                  <a:pt x="6993297" y="3372283"/>
                  <a:pt x="6993055" y="3363297"/>
                  <a:pt x="6993055" y="3353581"/>
                </a:cubicBezTo>
                <a:lnTo>
                  <a:pt x="6993055" y="3284566"/>
                </a:lnTo>
                <a:lnTo>
                  <a:pt x="7012000" y="3277800"/>
                </a:lnTo>
                <a:cubicBezTo>
                  <a:pt x="7020743" y="3274885"/>
                  <a:pt x="7031431" y="3273428"/>
                  <a:pt x="7044061" y="3273428"/>
                </a:cubicBezTo>
                <a:cubicBezTo>
                  <a:pt x="7050861" y="3272457"/>
                  <a:pt x="7057783" y="3271971"/>
                  <a:pt x="7064827" y="3271971"/>
                </a:cubicBezTo>
                <a:close/>
                <a:moveTo>
                  <a:pt x="3935114" y="3271971"/>
                </a:moveTo>
                <a:cubicBezTo>
                  <a:pt x="3942157" y="3271971"/>
                  <a:pt x="3949323" y="3272457"/>
                  <a:pt x="3956609" y="3273428"/>
                </a:cubicBezTo>
                <a:cubicBezTo>
                  <a:pt x="3962438" y="3273428"/>
                  <a:pt x="3968753" y="3273671"/>
                  <a:pt x="3975554" y="3274157"/>
                </a:cubicBezTo>
                <a:cubicBezTo>
                  <a:pt x="3982355" y="3274643"/>
                  <a:pt x="3988670" y="3274885"/>
                  <a:pt x="3994499" y="3274885"/>
                </a:cubicBezTo>
                <a:cubicBezTo>
                  <a:pt x="4000329" y="3275857"/>
                  <a:pt x="4005915" y="3276586"/>
                  <a:pt x="4011259" y="3277071"/>
                </a:cubicBezTo>
                <a:cubicBezTo>
                  <a:pt x="4016603" y="3277557"/>
                  <a:pt x="4021703" y="3278286"/>
                  <a:pt x="4026561" y="3279258"/>
                </a:cubicBezTo>
                <a:cubicBezTo>
                  <a:pt x="4034333" y="3281200"/>
                  <a:pt x="4038219" y="3282658"/>
                  <a:pt x="4038219" y="3283629"/>
                </a:cubicBezTo>
                <a:cubicBezTo>
                  <a:pt x="4038219" y="3284601"/>
                  <a:pt x="4039191" y="3290430"/>
                  <a:pt x="4041133" y="3301117"/>
                </a:cubicBezTo>
                <a:lnTo>
                  <a:pt x="4041133" y="3333178"/>
                </a:lnTo>
                <a:lnTo>
                  <a:pt x="4041133" y="3369612"/>
                </a:lnTo>
                <a:cubicBezTo>
                  <a:pt x="4040162" y="3375441"/>
                  <a:pt x="4039677" y="3381270"/>
                  <a:pt x="4039677" y="3387100"/>
                </a:cubicBezTo>
                <a:cubicBezTo>
                  <a:pt x="4039677" y="3392929"/>
                  <a:pt x="4039191" y="3399244"/>
                  <a:pt x="4038219" y="3406045"/>
                </a:cubicBezTo>
                <a:cubicBezTo>
                  <a:pt x="4038219" y="3418675"/>
                  <a:pt x="4037734" y="3426933"/>
                  <a:pt x="4036762" y="3430819"/>
                </a:cubicBezTo>
                <a:cubicBezTo>
                  <a:pt x="4033847" y="3441506"/>
                  <a:pt x="4031905" y="3447336"/>
                  <a:pt x="4030933" y="3448307"/>
                </a:cubicBezTo>
                <a:cubicBezTo>
                  <a:pt x="4028990" y="3449279"/>
                  <a:pt x="4025346" y="3450250"/>
                  <a:pt x="4020003" y="3451222"/>
                </a:cubicBezTo>
                <a:cubicBezTo>
                  <a:pt x="4014659" y="3452194"/>
                  <a:pt x="4008101" y="3453165"/>
                  <a:pt x="4000329" y="3454136"/>
                </a:cubicBezTo>
                <a:cubicBezTo>
                  <a:pt x="3992557" y="3455108"/>
                  <a:pt x="3984542" y="3455837"/>
                  <a:pt x="3976283" y="3456322"/>
                </a:cubicBezTo>
                <a:cubicBezTo>
                  <a:pt x="3968025" y="3456808"/>
                  <a:pt x="3959524" y="3457051"/>
                  <a:pt x="3950780" y="3457051"/>
                </a:cubicBezTo>
                <a:cubicBezTo>
                  <a:pt x="3942036" y="3457051"/>
                  <a:pt x="3933535" y="3456808"/>
                  <a:pt x="3925277" y="3456322"/>
                </a:cubicBezTo>
                <a:cubicBezTo>
                  <a:pt x="3917018" y="3455837"/>
                  <a:pt x="3909003" y="3455108"/>
                  <a:pt x="3901231" y="3454136"/>
                </a:cubicBezTo>
                <a:cubicBezTo>
                  <a:pt x="3894430" y="3453165"/>
                  <a:pt x="3888358" y="3451950"/>
                  <a:pt x="3883014" y="3450493"/>
                </a:cubicBezTo>
                <a:cubicBezTo>
                  <a:pt x="3877671" y="3449036"/>
                  <a:pt x="3874028" y="3447336"/>
                  <a:pt x="3872084" y="3445392"/>
                </a:cubicBezTo>
                <a:cubicBezTo>
                  <a:pt x="3871113" y="3440535"/>
                  <a:pt x="3870141" y="3434948"/>
                  <a:pt x="3869170" y="3428633"/>
                </a:cubicBezTo>
                <a:cubicBezTo>
                  <a:pt x="3868198" y="3422318"/>
                  <a:pt x="3867226" y="3415275"/>
                  <a:pt x="3866255" y="3407502"/>
                </a:cubicBezTo>
                <a:cubicBezTo>
                  <a:pt x="3865283" y="3397787"/>
                  <a:pt x="3864555" y="3388800"/>
                  <a:pt x="3864069" y="3380541"/>
                </a:cubicBezTo>
                <a:cubicBezTo>
                  <a:pt x="3863583" y="3372283"/>
                  <a:pt x="3863340" y="3363297"/>
                  <a:pt x="3863340" y="3353581"/>
                </a:cubicBezTo>
                <a:lnTo>
                  <a:pt x="3863340" y="3284566"/>
                </a:lnTo>
                <a:lnTo>
                  <a:pt x="3882285" y="3277800"/>
                </a:lnTo>
                <a:cubicBezTo>
                  <a:pt x="3891029" y="3274885"/>
                  <a:pt x="3901716" y="3273428"/>
                  <a:pt x="3914346" y="3273428"/>
                </a:cubicBezTo>
                <a:cubicBezTo>
                  <a:pt x="3921148" y="3272457"/>
                  <a:pt x="3928070" y="3271971"/>
                  <a:pt x="3935114" y="3271971"/>
                </a:cubicBezTo>
                <a:close/>
                <a:moveTo>
                  <a:pt x="7074665" y="2522906"/>
                </a:moveTo>
                <a:cubicBezTo>
                  <a:pt x="7068835" y="2522906"/>
                  <a:pt x="7064463" y="2523391"/>
                  <a:pt x="7061549" y="2524363"/>
                </a:cubicBezTo>
                <a:cubicBezTo>
                  <a:pt x="7060577" y="2528249"/>
                  <a:pt x="7059120" y="2536508"/>
                  <a:pt x="7057177" y="2549138"/>
                </a:cubicBezTo>
                <a:cubicBezTo>
                  <a:pt x="7055234" y="2561768"/>
                  <a:pt x="7053777" y="2575369"/>
                  <a:pt x="7052805" y="2589943"/>
                </a:cubicBezTo>
                <a:cubicBezTo>
                  <a:pt x="7051833" y="2605488"/>
                  <a:pt x="7050376" y="2622976"/>
                  <a:pt x="7048433" y="2642406"/>
                </a:cubicBezTo>
                <a:lnTo>
                  <a:pt x="7044061" y="2699242"/>
                </a:lnTo>
                <a:cubicBezTo>
                  <a:pt x="7042119" y="2721588"/>
                  <a:pt x="7040417" y="2745148"/>
                  <a:pt x="7038960" y="2769922"/>
                </a:cubicBezTo>
                <a:cubicBezTo>
                  <a:pt x="7037503" y="2794697"/>
                  <a:pt x="7035803" y="2820686"/>
                  <a:pt x="7033859" y="2847889"/>
                </a:cubicBezTo>
                <a:lnTo>
                  <a:pt x="7032402" y="2847889"/>
                </a:lnTo>
                <a:cubicBezTo>
                  <a:pt x="7038231" y="2849832"/>
                  <a:pt x="7045033" y="2850804"/>
                  <a:pt x="7052805" y="2850804"/>
                </a:cubicBezTo>
                <a:lnTo>
                  <a:pt x="7081951" y="2850804"/>
                </a:lnTo>
                <a:cubicBezTo>
                  <a:pt x="7086809" y="2850804"/>
                  <a:pt x="7091667" y="2850804"/>
                  <a:pt x="7096525" y="2850804"/>
                </a:cubicBezTo>
                <a:cubicBezTo>
                  <a:pt x="7101382" y="2850804"/>
                  <a:pt x="7106241" y="2850318"/>
                  <a:pt x="7111098" y="2849347"/>
                </a:cubicBezTo>
                <a:cubicBezTo>
                  <a:pt x="7120813" y="2847403"/>
                  <a:pt x="7127615" y="2845946"/>
                  <a:pt x="7131500" y="2844975"/>
                </a:cubicBezTo>
                <a:cubicBezTo>
                  <a:pt x="7130529" y="2837202"/>
                  <a:pt x="7129800" y="2827730"/>
                  <a:pt x="7129314" y="2816557"/>
                </a:cubicBezTo>
                <a:cubicBezTo>
                  <a:pt x="7128829" y="2805384"/>
                  <a:pt x="7127615" y="2792025"/>
                  <a:pt x="7125671" y="2776480"/>
                </a:cubicBezTo>
                <a:cubicBezTo>
                  <a:pt x="7123729" y="2760936"/>
                  <a:pt x="7122027" y="2745148"/>
                  <a:pt x="7120571" y="2729117"/>
                </a:cubicBezTo>
                <a:cubicBezTo>
                  <a:pt x="7119113" y="2713087"/>
                  <a:pt x="7117413" y="2696813"/>
                  <a:pt x="7115469" y="2680297"/>
                </a:cubicBezTo>
                <a:cubicBezTo>
                  <a:pt x="7113527" y="2663781"/>
                  <a:pt x="7111341" y="2647507"/>
                  <a:pt x="7108912" y="2631476"/>
                </a:cubicBezTo>
                <a:cubicBezTo>
                  <a:pt x="7106483" y="2615446"/>
                  <a:pt x="7104297" y="2600144"/>
                  <a:pt x="7102353" y="2585571"/>
                </a:cubicBezTo>
                <a:cubicBezTo>
                  <a:pt x="7098468" y="2556424"/>
                  <a:pt x="7095553" y="2536022"/>
                  <a:pt x="7093610" y="2524363"/>
                </a:cubicBezTo>
                <a:cubicBezTo>
                  <a:pt x="7092639" y="2523391"/>
                  <a:pt x="7089723" y="2522906"/>
                  <a:pt x="7084866" y="2522906"/>
                </a:cubicBezTo>
                <a:close/>
                <a:moveTo>
                  <a:pt x="8038147" y="2451497"/>
                </a:moveTo>
                <a:cubicBezTo>
                  <a:pt x="8035232" y="2453440"/>
                  <a:pt x="8028917" y="2454897"/>
                  <a:pt x="8019202" y="2455869"/>
                </a:cubicBezTo>
                <a:cubicBezTo>
                  <a:pt x="8009487" y="2456840"/>
                  <a:pt x="8000256" y="2461212"/>
                  <a:pt x="7991513" y="2468985"/>
                </a:cubicBezTo>
                <a:lnTo>
                  <a:pt x="7988598" y="2745876"/>
                </a:lnTo>
                <a:lnTo>
                  <a:pt x="7985683" y="2745876"/>
                </a:lnTo>
                <a:cubicBezTo>
                  <a:pt x="7990541" y="2746848"/>
                  <a:pt x="7997828" y="2747334"/>
                  <a:pt x="8007543" y="2747334"/>
                </a:cubicBezTo>
                <a:lnTo>
                  <a:pt x="8027946" y="2747334"/>
                </a:lnTo>
                <a:cubicBezTo>
                  <a:pt x="8032804" y="2747334"/>
                  <a:pt x="8038147" y="2746362"/>
                  <a:pt x="8043976" y="2744419"/>
                </a:cubicBezTo>
                <a:cubicBezTo>
                  <a:pt x="8048834" y="2733732"/>
                  <a:pt x="8051749" y="2719159"/>
                  <a:pt x="8052720" y="2700700"/>
                </a:cubicBezTo>
                <a:cubicBezTo>
                  <a:pt x="8054664" y="2679325"/>
                  <a:pt x="8056121" y="2658194"/>
                  <a:pt x="8057092" y="2637306"/>
                </a:cubicBezTo>
                <a:cubicBezTo>
                  <a:pt x="8058063" y="2616417"/>
                  <a:pt x="8058549" y="2594800"/>
                  <a:pt x="8058549" y="2572455"/>
                </a:cubicBezTo>
                <a:cubicBezTo>
                  <a:pt x="8058549" y="2554967"/>
                  <a:pt x="8058063" y="2537236"/>
                  <a:pt x="8057092" y="2519262"/>
                </a:cubicBezTo>
                <a:cubicBezTo>
                  <a:pt x="8056121" y="2501289"/>
                  <a:pt x="8053206" y="2484044"/>
                  <a:pt x="8048348" y="2467527"/>
                </a:cubicBezTo>
                <a:cubicBezTo>
                  <a:pt x="8045434" y="2455869"/>
                  <a:pt x="8042033" y="2450525"/>
                  <a:pt x="8038147" y="2451497"/>
                </a:cubicBezTo>
                <a:close/>
                <a:moveTo>
                  <a:pt x="1281960" y="2202294"/>
                </a:moveTo>
                <a:cubicBezTo>
                  <a:pt x="1314993" y="2202294"/>
                  <a:pt x="1336853" y="2206181"/>
                  <a:pt x="1347540" y="2213953"/>
                </a:cubicBezTo>
                <a:cubicBezTo>
                  <a:pt x="1352399" y="2216867"/>
                  <a:pt x="1355312" y="2229984"/>
                  <a:pt x="1356284" y="2253301"/>
                </a:cubicBezTo>
                <a:cubicBezTo>
                  <a:pt x="1357255" y="2264959"/>
                  <a:pt x="1357741" y="2278318"/>
                  <a:pt x="1357741" y="2293377"/>
                </a:cubicBezTo>
                <a:cubicBezTo>
                  <a:pt x="1357741" y="2308436"/>
                  <a:pt x="1357741" y="2325195"/>
                  <a:pt x="1357741" y="2343655"/>
                </a:cubicBezTo>
                <a:cubicBezTo>
                  <a:pt x="1357741" y="2360171"/>
                  <a:pt x="1357741" y="2377173"/>
                  <a:pt x="1357741" y="2394661"/>
                </a:cubicBezTo>
                <a:cubicBezTo>
                  <a:pt x="1357741" y="2412149"/>
                  <a:pt x="1357255" y="2430608"/>
                  <a:pt x="1356284" y="2450040"/>
                </a:cubicBezTo>
                <a:cubicBezTo>
                  <a:pt x="1355312" y="2469470"/>
                  <a:pt x="1354584" y="2489144"/>
                  <a:pt x="1354099" y="2509061"/>
                </a:cubicBezTo>
                <a:cubicBezTo>
                  <a:pt x="1353612" y="2528978"/>
                  <a:pt x="1352884" y="2549138"/>
                  <a:pt x="1351912" y="2569540"/>
                </a:cubicBezTo>
                <a:cubicBezTo>
                  <a:pt x="1350940" y="2589943"/>
                  <a:pt x="1350212" y="2610345"/>
                  <a:pt x="1349726" y="2630748"/>
                </a:cubicBezTo>
                <a:cubicBezTo>
                  <a:pt x="1349240" y="2651151"/>
                  <a:pt x="1348512" y="2671067"/>
                  <a:pt x="1347540" y="2690498"/>
                </a:cubicBezTo>
                <a:cubicBezTo>
                  <a:pt x="1345597" y="2722559"/>
                  <a:pt x="1344140" y="2754378"/>
                  <a:pt x="1343169" y="2785953"/>
                </a:cubicBezTo>
                <a:cubicBezTo>
                  <a:pt x="1342196" y="2817528"/>
                  <a:pt x="1340740" y="2849347"/>
                  <a:pt x="1338796" y="2881408"/>
                </a:cubicBezTo>
                <a:cubicBezTo>
                  <a:pt x="1336853" y="2905697"/>
                  <a:pt x="1335395" y="2921241"/>
                  <a:pt x="1334424" y="2928042"/>
                </a:cubicBezTo>
                <a:cubicBezTo>
                  <a:pt x="1335395" y="2929014"/>
                  <a:pt x="1340740" y="2930471"/>
                  <a:pt x="1350455" y="2932414"/>
                </a:cubicBezTo>
                <a:cubicBezTo>
                  <a:pt x="1355312" y="2933386"/>
                  <a:pt x="1360900" y="2933871"/>
                  <a:pt x="1367214" y="2933871"/>
                </a:cubicBezTo>
                <a:cubicBezTo>
                  <a:pt x="1373530" y="2933871"/>
                  <a:pt x="1381059" y="2933871"/>
                  <a:pt x="1389802" y="2933871"/>
                </a:cubicBezTo>
                <a:cubicBezTo>
                  <a:pt x="1419921" y="2933871"/>
                  <a:pt x="1449067" y="2931200"/>
                  <a:pt x="1477243" y="2925856"/>
                </a:cubicBezTo>
                <a:cubicBezTo>
                  <a:pt x="1505417" y="2920513"/>
                  <a:pt x="1533592" y="2912497"/>
                  <a:pt x="1561767" y="2901810"/>
                </a:cubicBezTo>
                <a:cubicBezTo>
                  <a:pt x="1566625" y="2899867"/>
                  <a:pt x="1570997" y="2903268"/>
                  <a:pt x="1574883" y="2912012"/>
                </a:cubicBezTo>
                <a:cubicBezTo>
                  <a:pt x="1578769" y="2918812"/>
                  <a:pt x="1581927" y="2928771"/>
                  <a:pt x="1584355" y="2941887"/>
                </a:cubicBezTo>
                <a:cubicBezTo>
                  <a:pt x="1586784" y="2955003"/>
                  <a:pt x="1588728" y="2968847"/>
                  <a:pt x="1590185" y="2983420"/>
                </a:cubicBezTo>
                <a:cubicBezTo>
                  <a:pt x="1591642" y="2997994"/>
                  <a:pt x="1592613" y="3012324"/>
                  <a:pt x="1593099" y="3026412"/>
                </a:cubicBezTo>
                <a:cubicBezTo>
                  <a:pt x="1593585" y="3040499"/>
                  <a:pt x="1593829" y="3051915"/>
                  <a:pt x="1593829" y="3060659"/>
                </a:cubicBezTo>
                <a:cubicBezTo>
                  <a:pt x="1593829" y="3069403"/>
                  <a:pt x="1593585" y="3080575"/>
                  <a:pt x="1593099" y="3094177"/>
                </a:cubicBezTo>
                <a:cubicBezTo>
                  <a:pt x="1592613" y="3107779"/>
                  <a:pt x="1591642" y="3121624"/>
                  <a:pt x="1590185" y="3135711"/>
                </a:cubicBezTo>
                <a:cubicBezTo>
                  <a:pt x="1588728" y="3149798"/>
                  <a:pt x="1586784" y="3163400"/>
                  <a:pt x="1584355" y="3176516"/>
                </a:cubicBezTo>
                <a:cubicBezTo>
                  <a:pt x="1581927" y="3189632"/>
                  <a:pt x="1578283" y="3199590"/>
                  <a:pt x="1573425" y="3206391"/>
                </a:cubicBezTo>
                <a:cubicBezTo>
                  <a:pt x="1565653" y="3214164"/>
                  <a:pt x="1553266" y="3219507"/>
                  <a:pt x="1536263" y="3222422"/>
                </a:cubicBezTo>
                <a:cubicBezTo>
                  <a:pt x="1519261" y="3225336"/>
                  <a:pt x="1505903" y="3227765"/>
                  <a:pt x="1496187" y="3229709"/>
                </a:cubicBezTo>
                <a:cubicBezTo>
                  <a:pt x="1470927" y="3233595"/>
                  <a:pt x="1445667" y="3236752"/>
                  <a:pt x="1420406" y="3239181"/>
                </a:cubicBezTo>
                <a:cubicBezTo>
                  <a:pt x="1395146" y="3241610"/>
                  <a:pt x="1369886" y="3242824"/>
                  <a:pt x="1344625" y="3242824"/>
                </a:cubicBezTo>
                <a:cubicBezTo>
                  <a:pt x="1319365" y="3242824"/>
                  <a:pt x="1290461" y="3241124"/>
                  <a:pt x="1257915" y="3237724"/>
                </a:cubicBezTo>
                <a:cubicBezTo>
                  <a:pt x="1225368" y="3234323"/>
                  <a:pt x="1193549" y="3228008"/>
                  <a:pt x="1162460" y="3218778"/>
                </a:cubicBezTo>
                <a:cubicBezTo>
                  <a:pt x="1131371" y="3209549"/>
                  <a:pt x="1102952" y="3196676"/>
                  <a:pt x="1077206" y="3180159"/>
                </a:cubicBezTo>
                <a:cubicBezTo>
                  <a:pt x="1051460" y="3163643"/>
                  <a:pt x="1032758" y="3141783"/>
                  <a:pt x="1021099" y="3114580"/>
                </a:cubicBezTo>
                <a:cubicBezTo>
                  <a:pt x="1013327" y="3088348"/>
                  <a:pt x="1007498" y="3055801"/>
                  <a:pt x="1003611" y="3016939"/>
                </a:cubicBezTo>
                <a:cubicBezTo>
                  <a:pt x="998753" y="2971276"/>
                  <a:pt x="994382" y="2926342"/>
                  <a:pt x="990496" y="2882136"/>
                </a:cubicBezTo>
                <a:cubicBezTo>
                  <a:pt x="986609" y="2837931"/>
                  <a:pt x="983695" y="2792997"/>
                  <a:pt x="981751" y="2747334"/>
                </a:cubicBezTo>
                <a:cubicBezTo>
                  <a:pt x="980780" y="2697785"/>
                  <a:pt x="979322" y="2649693"/>
                  <a:pt x="977379" y="2603059"/>
                </a:cubicBezTo>
                <a:cubicBezTo>
                  <a:pt x="976408" y="2579742"/>
                  <a:pt x="975922" y="2557153"/>
                  <a:pt x="975922" y="2535293"/>
                </a:cubicBezTo>
                <a:cubicBezTo>
                  <a:pt x="975922" y="2513433"/>
                  <a:pt x="975922" y="2492302"/>
                  <a:pt x="975922" y="2471899"/>
                </a:cubicBezTo>
                <a:lnTo>
                  <a:pt x="975922" y="2272246"/>
                </a:lnTo>
                <a:cubicBezTo>
                  <a:pt x="992439" y="2261559"/>
                  <a:pt x="1013570" y="2251843"/>
                  <a:pt x="1039316" y="2243099"/>
                </a:cubicBezTo>
                <a:cubicBezTo>
                  <a:pt x="1065062" y="2234355"/>
                  <a:pt x="1092509" y="2227069"/>
                  <a:pt x="1121655" y="2221240"/>
                </a:cubicBezTo>
                <a:cubicBezTo>
                  <a:pt x="1150802" y="2215410"/>
                  <a:pt x="1179705" y="2210795"/>
                  <a:pt x="1208365" y="2207395"/>
                </a:cubicBezTo>
                <a:cubicBezTo>
                  <a:pt x="1237026" y="2203995"/>
                  <a:pt x="1261558" y="2202294"/>
                  <a:pt x="1281960" y="2202294"/>
                </a:cubicBezTo>
                <a:close/>
                <a:moveTo>
                  <a:pt x="5175951" y="2199380"/>
                </a:moveTo>
                <a:cubicBezTo>
                  <a:pt x="5216757" y="2199380"/>
                  <a:pt x="5241531" y="2203752"/>
                  <a:pt x="5250275" y="2212496"/>
                </a:cubicBezTo>
                <a:cubicBezTo>
                  <a:pt x="5259019" y="2223182"/>
                  <a:pt x="5266306" y="2251357"/>
                  <a:pt x="5272135" y="2297020"/>
                </a:cubicBezTo>
                <a:cubicBezTo>
                  <a:pt x="5284765" y="2394176"/>
                  <a:pt x="5292538" y="2491330"/>
                  <a:pt x="5295453" y="2588485"/>
                </a:cubicBezTo>
                <a:cubicBezTo>
                  <a:pt x="5298367" y="2685640"/>
                  <a:pt x="5299824" y="2782795"/>
                  <a:pt x="5299824" y="2879951"/>
                </a:cubicBezTo>
                <a:lnTo>
                  <a:pt x="5299824" y="2986335"/>
                </a:lnTo>
                <a:cubicBezTo>
                  <a:pt x="5299824" y="2991193"/>
                  <a:pt x="5299581" y="3003337"/>
                  <a:pt x="5299095" y="3022768"/>
                </a:cubicBezTo>
                <a:cubicBezTo>
                  <a:pt x="5298609" y="3042199"/>
                  <a:pt x="5297881" y="3062602"/>
                  <a:pt x="5296910" y="3083976"/>
                </a:cubicBezTo>
                <a:cubicBezTo>
                  <a:pt x="5295938" y="3105350"/>
                  <a:pt x="5294724" y="3125024"/>
                  <a:pt x="5293267" y="3142998"/>
                </a:cubicBezTo>
                <a:cubicBezTo>
                  <a:pt x="5291809" y="3160971"/>
                  <a:pt x="5290109" y="3170930"/>
                  <a:pt x="5288165" y="3172873"/>
                </a:cubicBezTo>
                <a:cubicBezTo>
                  <a:pt x="5277479" y="3183560"/>
                  <a:pt x="5261205" y="3194247"/>
                  <a:pt x="5239345" y="3204934"/>
                </a:cubicBezTo>
                <a:cubicBezTo>
                  <a:pt x="5217485" y="3215621"/>
                  <a:pt x="5193925" y="3225093"/>
                  <a:pt x="5168665" y="3233352"/>
                </a:cubicBezTo>
                <a:cubicBezTo>
                  <a:pt x="5143405" y="3241610"/>
                  <a:pt x="5118387" y="3248411"/>
                  <a:pt x="5093613" y="3253754"/>
                </a:cubicBezTo>
                <a:cubicBezTo>
                  <a:pt x="5068838" y="3259098"/>
                  <a:pt x="5047707" y="3261770"/>
                  <a:pt x="5030219" y="3261770"/>
                </a:cubicBezTo>
                <a:cubicBezTo>
                  <a:pt x="5013703" y="3261770"/>
                  <a:pt x="4994757" y="3253268"/>
                  <a:pt x="4973383" y="3236266"/>
                </a:cubicBezTo>
                <a:cubicBezTo>
                  <a:pt x="4952009" y="3219264"/>
                  <a:pt x="4930635" y="3199348"/>
                  <a:pt x="4909261" y="3176516"/>
                </a:cubicBezTo>
                <a:cubicBezTo>
                  <a:pt x="4887887" y="3153685"/>
                  <a:pt x="4868213" y="3130124"/>
                  <a:pt x="4850239" y="3105836"/>
                </a:cubicBezTo>
                <a:cubicBezTo>
                  <a:pt x="4832265" y="3081547"/>
                  <a:pt x="4817935" y="3062116"/>
                  <a:pt x="4807249" y="3047543"/>
                </a:cubicBezTo>
                <a:cubicBezTo>
                  <a:pt x="4783931" y="3015481"/>
                  <a:pt x="4764986" y="2990707"/>
                  <a:pt x="4750413" y="2973219"/>
                </a:cubicBezTo>
                <a:cubicBezTo>
                  <a:pt x="4752356" y="2988764"/>
                  <a:pt x="4753813" y="3009166"/>
                  <a:pt x="4754785" y="3034427"/>
                </a:cubicBezTo>
                <a:lnTo>
                  <a:pt x="4759157" y="3108751"/>
                </a:lnTo>
                <a:cubicBezTo>
                  <a:pt x="4760128" y="3121381"/>
                  <a:pt x="4760614" y="3133282"/>
                  <a:pt x="4760614" y="3144455"/>
                </a:cubicBezTo>
                <a:cubicBezTo>
                  <a:pt x="4760614" y="3155628"/>
                  <a:pt x="4760614" y="3166558"/>
                  <a:pt x="4760614" y="3177245"/>
                </a:cubicBezTo>
                <a:cubicBezTo>
                  <a:pt x="4760614" y="3197647"/>
                  <a:pt x="4759157" y="3210763"/>
                  <a:pt x="4756242" y="3216592"/>
                </a:cubicBezTo>
                <a:cubicBezTo>
                  <a:pt x="4749441" y="3221450"/>
                  <a:pt x="4738755" y="3225336"/>
                  <a:pt x="4724181" y="3228251"/>
                </a:cubicBezTo>
                <a:cubicBezTo>
                  <a:pt x="4709608" y="3231166"/>
                  <a:pt x="4693820" y="3233352"/>
                  <a:pt x="4676818" y="3234809"/>
                </a:cubicBezTo>
                <a:cubicBezTo>
                  <a:pt x="4659815" y="3236266"/>
                  <a:pt x="4643542" y="3236995"/>
                  <a:pt x="4627997" y="3236995"/>
                </a:cubicBezTo>
                <a:cubicBezTo>
                  <a:pt x="4612453" y="3236995"/>
                  <a:pt x="4600309" y="3236995"/>
                  <a:pt x="4591565" y="3236995"/>
                </a:cubicBezTo>
                <a:cubicBezTo>
                  <a:pt x="4585735" y="3236995"/>
                  <a:pt x="4575777" y="3236752"/>
                  <a:pt x="4561689" y="3236266"/>
                </a:cubicBezTo>
                <a:cubicBezTo>
                  <a:pt x="4547601" y="3235781"/>
                  <a:pt x="4532543" y="3235052"/>
                  <a:pt x="4516512" y="3234080"/>
                </a:cubicBezTo>
                <a:cubicBezTo>
                  <a:pt x="4500481" y="3233109"/>
                  <a:pt x="4485665" y="3231651"/>
                  <a:pt x="4472063" y="3229709"/>
                </a:cubicBezTo>
                <a:cubicBezTo>
                  <a:pt x="4458462" y="3227765"/>
                  <a:pt x="4449718" y="3224851"/>
                  <a:pt x="4445832" y="3220964"/>
                </a:cubicBezTo>
                <a:cubicBezTo>
                  <a:pt x="4440973" y="3179188"/>
                  <a:pt x="4437331" y="3137897"/>
                  <a:pt x="4434902" y="3097092"/>
                </a:cubicBezTo>
                <a:cubicBezTo>
                  <a:pt x="4432473" y="3056287"/>
                  <a:pt x="4430287" y="3014996"/>
                  <a:pt x="4428344" y="2973219"/>
                </a:cubicBezTo>
                <a:cubicBezTo>
                  <a:pt x="4426401" y="2926585"/>
                  <a:pt x="4424943" y="2880436"/>
                  <a:pt x="4423972" y="2834773"/>
                </a:cubicBezTo>
                <a:cubicBezTo>
                  <a:pt x="4423001" y="2789110"/>
                  <a:pt x="4422515" y="2742962"/>
                  <a:pt x="4422515" y="2696327"/>
                </a:cubicBezTo>
                <a:lnTo>
                  <a:pt x="4422515" y="2547680"/>
                </a:lnTo>
                <a:cubicBezTo>
                  <a:pt x="4422515" y="2524363"/>
                  <a:pt x="4422757" y="2502260"/>
                  <a:pt x="4423243" y="2481372"/>
                </a:cubicBezTo>
                <a:cubicBezTo>
                  <a:pt x="4423729" y="2460484"/>
                  <a:pt x="4424458" y="2440810"/>
                  <a:pt x="4425429" y="2422350"/>
                </a:cubicBezTo>
                <a:cubicBezTo>
                  <a:pt x="4426401" y="2400976"/>
                  <a:pt x="4427129" y="2380816"/>
                  <a:pt x="4427615" y="2361871"/>
                </a:cubicBezTo>
                <a:cubicBezTo>
                  <a:pt x="4428101" y="2342926"/>
                  <a:pt x="4428344" y="2325195"/>
                  <a:pt x="4428344" y="2308679"/>
                </a:cubicBezTo>
                <a:lnTo>
                  <a:pt x="4429801" y="2307222"/>
                </a:lnTo>
                <a:cubicBezTo>
                  <a:pt x="4443403" y="2297506"/>
                  <a:pt x="4460648" y="2287062"/>
                  <a:pt x="4481537" y="2275889"/>
                </a:cubicBezTo>
                <a:cubicBezTo>
                  <a:pt x="4502425" y="2264716"/>
                  <a:pt x="4525013" y="2254515"/>
                  <a:pt x="4549302" y="2245285"/>
                </a:cubicBezTo>
                <a:cubicBezTo>
                  <a:pt x="4573591" y="2236056"/>
                  <a:pt x="4597394" y="2228283"/>
                  <a:pt x="4620711" y="2221968"/>
                </a:cubicBezTo>
                <a:cubicBezTo>
                  <a:pt x="4644028" y="2215653"/>
                  <a:pt x="4664431" y="2212496"/>
                  <a:pt x="4681919" y="2212496"/>
                </a:cubicBezTo>
                <a:cubicBezTo>
                  <a:pt x="4686776" y="2212496"/>
                  <a:pt x="4694063" y="2213467"/>
                  <a:pt x="4703779" y="2215410"/>
                </a:cubicBezTo>
                <a:cubicBezTo>
                  <a:pt x="4710579" y="2217353"/>
                  <a:pt x="4718109" y="2224397"/>
                  <a:pt x="4726367" y="2236541"/>
                </a:cubicBezTo>
                <a:cubicBezTo>
                  <a:pt x="4734625" y="2248686"/>
                  <a:pt x="4742883" y="2262045"/>
                  <a:pt x="4751141" y="2276618"/>
                </a:cubicBezTo>
                <a:cubicBezTo>
                  <a:pt x="4759399" y="2291191"/>
                  <a:pt x="4766686" y="2305521"/>
                  <a:pt x="4773001" y="2319609"/>
                </a:cubicBezTo>
                <a:cubicBezTo>
                  <a:pt x="4779317" y="2333696"/>
                  <a:pt x="4783931" y="2343655"/>
                  <a:pt x="4786846" y="2349484"/>
                </a:cubicBezTo>
                <a:cubicBezTo>
                  <a:pt x="4794619" y="2367943"/>
                  <a:pt x="4802877" y="2386889"/>
                  <a:pt x="4811620" y="2406320"/>
                </a:cubicBezTo>
                <a:cubicBezTo>
                  <a:pt x="4820365" y="2425751"/>
                  <a:pt x="4829108" y="2446153"/>
                  <a:pt x="4837853" y="2467527"/>
                </a:cubicBezTo>
                <a:cubicBezTo>
                  <a:pt x="4846596" y="2488901"/>
                  <a:pt x="4855340" y="2509547"/>
                  <a:pt x="4864084" y="2529464"/>
                </a:cubicBezTo>
                <a:cubicBezTo>
                  <a:pt x="4872828" y="2549381"/>
                  <a:pt x="4881086" y="2569054"/>
                  <a:pt x="4888859" y="2588485"/>
                </a:cubicBezTo>
                <a:cubicBezTo>
                  <a:pt x="4896631" y="2607917"/>
                  <a:pt x="4904161" y="2625890"/>
                  <a:pt x="4911447" y="2642406"/>
                </a:cubicBezTo>
                <a:cubicBezTo>
                  <a:pt x="4918734" y="2658923"/>
                  <a:pt x="4925777" y="2673982"/>
                  <a:pt x="4932579" y="2687583"/>
                </a:cubicBezTo>
                <a:cubicBezTo>
                  <a:pt x="4946180" y="2716730"/>
                  <a:pt x="4956381" y="2735190"/>
                  <a:pt x="4963183" y="2742962"/>
                </a:cubicBezTo>
                <a:cubicBezTo>
                  <a:pt x="4962211" y="2732275"/>
                  <a:pt x="4961239" y="2719645"/>
                  <a:pt x="4960267" y="2705071"/>
                </a:cubicBezTo>
                <a:cubicBezTo>
                  <a:pt x="4959296" y="2690498"/>
                  <a:pt x="4957839" y="2674468"/>
                  <a:pt x="4955895" y="2656980"/>
                </a:cubicBezTo>
                <a:cubicBezTo>
                  <a:pt x="4953952" y="2639492"/>
                  <a:pt x="4952495" y="2621275"/>
                  <a:pt x="4951524" y="2602330"/>
                </a:cubicBezTo>
                <a:cubicBezTo>
                  <a:pt x="4950552" y="2583385"/>
                  <a:pt x="4949095" y="2564197"/>
                  <a:pt x="4947151" y="2544766"/>
                </a:cubicBezTo>
                <a:lnTo>
                  <a:pt x="4938408" y="2426722"/>
                </a:lnTo>
                <a:cubicBezTo>
                  <a:pt x="4935493" y="2386889"/>
                  <a:pt x="4934036" y="2353370"/>
                  <a:pt x="4934036" y="2326167"/>
                </a:cubicBezTo>
                <a:cubicBezTo>
                  <a:pt x="4934036" y="2293134"/>
                  <a:pt x="4936465" y="2270303"/>
                  <a:pt x="4941322" y="2257673"/>
                </a:cubicBezTo>
                <a:cubicBezTo>
                  <a:pt x="4975327" y="2239213"/>
                  <a:pt x="5013217" y="2224883"/>
                  <a:pt x="5054993" y="2214682"/>
                </a:cubicBezTo>
                <a:cubicBezTo>
                  <a:pt x="5096771" y="2204480"/>
                  <a:pt x="5137089" y="2199380"/>
                  <a:pt x="5175951" y="2199380"/>
                </a:cubicBezTo>
                <a:close/>
                <a:moveTo>
                  <a:pt x="6012399" y="2197922"/>
                </a:moveTo>
                <a:cubicBezTo>
                  <a:pt x="6098867" y="2197922"/>
                  <a:pt x="6188007" y="2200594"/>
                  <a:pt x="6279818" y="2205938"/>
                </a:cubicBezTo>
                <a:cubicBezTo>
                  <a:pt x="6371629" y="2211281"/>
                  <a:pt x="6460283" y="2222211"/>
                  <a:pt x="6545779" y="2238727"/>
                </a:cubicBezTo>
                <a:cubicBezTo>
                  <a:pt x="6585613" y="2245528"/>
                  <a:pt x="6607473" y="2252815"/>
                  <a:pt x="6611359" y="2260587"/>
                </a:cubicBezTo>
                <a:cubicBezTo>
                  <a:pt x="6614274" y="2264474"/>
                  <a:pt x="6615731" y="2275646"/>
                  <a:pt x="6615731" y="2294106"/>
                </a:cubicBezTo>
                <a:cubicBezTo>
                  <a:pt x="6615731" y="2311594"/>
                  <a:pt x="6614274" y="2332968"/>
                  <a:pt x="6611359" y="2358228"/>
                </a:cubicBezTo>
                <a:cubicBezTo>
                  <a:pt x="6608445" y="2382517"/>
                  <a:pt x="6605530" y="2405834"/>
                  <a:pt x="6602615" y="2428180"/>
                </a:cubicBezTo>
                <a:cubicBezTo>
                  <a:pt x="6600673" y="2441781"/>
                  <a:pt x="6598972" y="2455626"/>
                  <a:pt x="6597515" y="2469713"/>
                </a:cubicBezTo>
                <a:cubicBezTo>
                  <a:pt x="6596057" y="2483801"/>
                  <a:pt x="6594357" y="2497645"/>
                  <a:pt x="6592415" y="2511247"/>
                </a:cubicBezTo>
                <a:lnTo>
                  <a:pt x="6589499" y="2524363"/>
                </a:lnTo>
                <a:cubicBezTo>
                  <a:pt x="6570069" y="2535050"/>
                  <a:pt x="6537521" y="2543794"/>
                  <a:pt x="6491859" y="2550595"/>
                </a:cubicBezTo>
                <a:cubicBezTo>
                  <a:pt x="6468542" y="2554481"/>
                  <a:pt x="6442553" y="2558610"/>
                  <a:pt x="6413891" y="2562982"/>
                </a:cubicBezTo>
                <a:cubicBezTo>
                  <a:pt x="6385231" y="2567354"/>
                  <a:pt x="6353899" y="2571969"/>
                  <a:pt x="6319895" y="2576827"/>
                </a:cubicBezTo>
                <a:cubicBezTo>
                  <a:pt x="6318923" y="2594315"/>
                  <a:pt x="6318194" y="2612774"/>
                  <a:pt x="6317709" y="2632205"/>
                </a:cubicBezTo>
                <a:cubicBezTo>
                  <a:pt x="6317223" y="2651636"/>
                  <a:pt x="6316008" y="2672525"/>
                  <a:pt x="6314065" y="2694870"/>
                </a:cubicBezTo>
                <a:cubicBezTo>
                  <a:pt x="6311150" y="2738590"/>
                  <a:pt x="6308236" y="2783767"/>
                  <a:pt x="6305321" y="2830401"/>
                </a:cubicBezTo>
                <a:cubicBezTo>
                  <a:pt x="6302407" y="2877036"/>
                  <a:pt x="6299491" y="2922213"/>
                  <a:pt x="6296577" y="2965932"/>
                </a:cubicBezTo>
                <a:cubicBezTo>
                  <a:pt x="6293663" y="3009652"/>
                  <a:pt x="6290748" y="3049000"/>
                  <a:pt x="6287833" y="3083976"/>
                </a:cubicBezTo>
                <a:cubicBezTo>
                  <a:pt x="6287833" y="3086891"/>
                  <a:pt x="6287105" y="3094420"/>
                  <a:pt x="6285647" y="3106564"/>
                </a:cubicBezTo>
                <a:cubicBezTo>
                  <a:pt x="6284189" y="3118709"/>
                  <a:pt x="6282733" y="3131825"/>
                  <a:pt x="6281275" y="3145912"/>
                </a:cubicBezTo>
                <a:cubicBezTo>
                  <a:pt x="6279818" y="3160000"/>
                  <a:pt x="6278361" y="3172873"/>
                  <a:pt x="6276903" y="3184531"/>
                </a:cubicBezTo>
                <a:cubicBezTo>
                  <a:pt x="6275446" y="3196190"/>
                  <a:pt x="6274231" y="3202505"/>
                  <a:pt x="6273260" y="3203476"/>
                </a:cubicBezTo>
                <a:cubicBezTo>
                  <a:pt x="6269373" y="3211249"/>
                  <a:pt x="6256015" y="3218050"/>
                  <a:pt x="6233183" y="3223879"/>
                </a:cubicBezTo>
                <a:cubicBezTo>
                  <a:pt x="6210351" y="3229709"/>
                  <a:pt x="6185091" y="3234323"/>
                  <a:pt x="6157403" y="3237724"/>
                </a:cubicBezTo>
                <a:cubicBezTo>
                  <a:pt x="6129713" y="3241124"/>
                  <a:pt x="6103239" y="3243553"/>
                  <a:pt x="6077979" y="3245010"/>
                </a:cubicBezTo>
                <a:cubicBezTo>
                  <a:pt x="6052719" y="3246468"/>
                  <a:pt x="6034745" y="3247196"/>
                  <a:pt x="6024057" y="3247196"/>
                </a:cubicBezTo>
                <a:cubicBezTo>
                  <a:pt x="6019200" y="3247196"/>
                  <a:pt x="6011913" y="3246225"/>
                  <a:pt x="6002197" y="3244282"/>
                </a:cubicBezTo>
                <a:cubicBezTo>
                  <a:pt x="5995397" y="3220964"/>
                  <a:pt x="5989567" y="3190361"/>
                  <a:pt x="5984709" y="3152470"/>
                </a:cubicBezTo>
                <a:cubicBezTo>
                  <a:pt x="5976937" y="3084462"/>
                  <a:pt x="5972079" y="3016453"/>
                  <a:pt x="5970136" y="2948445"/>
                </a:cubicBezTo>
                <a:cubicBezTo>
                  <a:pt x="5968193" y="2880436"/>
                  <a:pt x="5967222" y="2812428"/>
                  <a:pt x="5967222" y="2744419"/>
                </a:cubicBezTo>
                <a:lnTo>
                  <a:pt x="5967222" y="2674468"/>
                </a:lnTo>
                <a:lnTo>
                  <a:pt x="5967222" y="2613260"/>
                </a:lnTo>
                <a:cubicBezTo>
                  <a:pt x="5949734" y="2615203"/>
                  <a:pt x="5932975" y="2616660"/>
                  <a:pt x="5916944" y="2617632"/>
                </a:cubicBezTo>
                <a:cubicBezTo>
                  <a:pt x="5900913" y="2618603"/>
                  <a:pt x="5885125" y="2619575"/>
                  <a:pt x="5869581" y="2620547"/>
                </a:cubicBezTo>
                <a:cubicBezTo>
                  <a:pt x="5839463" y="2621518"/>
                  <a:pt x="5813231" y="2622976"/>
                  <a:pt x="5790885" y="2624918"/>
                </a:cubicBezTo>
                <a:cubicBezTo>
                  <a:pt x="5780199" y="2625890"/>
                  <a:pt x="5770483" y="2626376"/>
                  <a:pt x="5761739" y="2626376"/>
                </a:cubicBezTo>
                <a:cubicBezTo>
                  <a:pt x="5752995" y="2626376"/>
                  <a:pt x="5745223" y="2626376"/>
                  <a:pt x="5738422" y="2626376"/>
                </a:cubicBezTo>
                <a:cubicBezTo>
                  <a:pt x="5724821" y="2626376"/>
                  <a:pt x="5717533" y="2625890"/>
                  <a:pt x="5716562" y="2624918"/>
                </a:cubicBezTo>
                <a:cubicBezTo>
                  <a:pt x="5712675" y="2623947"/>
                  <a:pt x="5710733" y="2609374"/>
                  <a:pt x="5710733" y="2581199"/>
                </a:cubicBezTo>
                <a:cubicBezTo>
                  <a:pt x="5710733" y="2565654"/>
                  <a:pt x="5711947" y="2541365"/>
                  <a:pt x="5714376" y="2508333"/>
                </a:cubicBezTo>
                <a:cubicBezTo>
                  <a:pt x="5716805" y="2475300"/>
                  <a:pt x="5720205" y="2440567"/>
                  <a:pt x="5724577" y="2404134"/>
                </a:cubicBezTo>
                <a:cubicBezTo>
                  <a:pt x="5728949" y="2367701"/>
                  <a:pt x="5734050" y="2333211"/>
                  <a:pt x="5739879" y="2300664"/>
                </a:cubicBezTo>
                <a:cubicBezTo>
                  <a:pt x="5745709" y="2268117"/>
                  <a:pt x="5752509" y="2245528"/>
                  <a:pt x="5760281" y="2232898"/>
                </a:cubicBezTo>
                <a:cubicBezTo>
                  <a:pt x="5768055" y="2224154"/>
                  <a:pt x="5783355" y="2217596"/>
                  <a:pt x="5806187" y="2213224"/>
                </a:cubicBezTo>
                <a:cubicBezTo>
                  <a:pt x="5829019" y="2208852"/>
                  <a:pt x="5854036" y="2205452"/>
                  <a:pt x="5881240" y="2203023"/>
                </a:cubicBezTo>
                <a:cubicBezTo>
                  <a:pt x="5908443" y="2200594"/>
                  <a:pt x="5934432" y="2199137"/>
                  <a:pt x="5959207" y="2198651"/>
                </a:cubicBezTo>
                <a:cubicBezTo>
                  <a:pt x="5983981" y="2198165"/>
                  <a:pt x="6001712" y="2197922"/>
                  <a:pt x="6012399" y="2197922"/>
                </a:cubicBezTo>
                <a:close/>
                <a:moveTo>
                  <a:pt x="8086239" y="2193550"/>
                </a:moveTo>
                <a:cubicBezTo>
                  <a:pt x="8143560" y="2193550"/>
                  <a:pt x="8196024" y="2200594"/>
                  <a:pt x="8243630" y="2214682"/>
                </a:cubicBezTo>
                <a:cubicBezTo>
                  <a:pt x="8291236" y="2228769"/>
                  <a:pt x="8331798" y="2250386"/>
                  <a:pt x="8365317" y="2279533"/>
                </a:cubicBezTo>
                <a:cubicBezTo>
                  <a:pt x="8398835" y="2308679"/>
                  <a:pt x="8424824" y="2344869"/>
                  <a:pt x="8443283" y="2388103"/>
                </a:cubicBezTo>
                <a:cubicBezTo>
                  <a:pt x="8461743" y="2431337"/>
                  <a:pt x="8470972" y="2482101"/>
                  <a:pt x="8470972" y="2540394"/>
                </a:cubicBezTo>
                <a:cubicBezTo>
                  <a:pt x="8470972" y="2634634"/>
                  <a:pt x="8451542" y="2716001"/>
                  <a:pt x="8412679" y="2784496"/>
                </a:cubicBezTo>
                <a:cubicBezTo>
                  <a:pt x="8373818" y="2852990"/>
                  <a:pt x="8311153" y="2905697"/>
                  <a:pt x="8224685" y="2942615"/>
                </a:cubicBezTo>
                <a:cubicBezTo>
                  <a:pt x="8154733" y="2972734"/>
                  <a:pt x="8074094" y="2986335"/>
                  <a:pt x="7982769" y="2983420"/>
                </a:cubicBezTo>
                <a:cubicBezTo>
                  <a:pt x="7981798" y="2999937"/>
                  <a:pt x="7981069" y="3015725"/>
                  <a:pt x="7980583" y="3030783"/>
                </a:cubicBezTo>
                <a:cubicBezTo>
                  <a:pt x="7980097" y="3045842"/>
                  <a:pt x="7979368" y="3060173"/>
                  <a:pt x="7978397" y="3073775"/>
                </a:cubicBezTo>
                <a:cubicBezTo>
                  <a:pt x="7977425" y="3086405"/>
                  <a:pt x="7976939" y="3098549"/>
                  <a:pt x="7976939" y="3110208"/>
                </a:cubicBezTo>
                <a:cubicBezTo>
                  <a:pt x="7976939" y="3121866"/>
                  <a:pt x="7976939" y="3133525"/>
                  <a:pt x="7976939" y="3145183"/>
                </a:cubicBezTo>
                <a:lnTo>
                  <a:pt x="7976939" y="3194732"/>
                </a:lnTo>
                <a:cubicBezTo>
                  <a:pt x="7976939" y="3199590"/>
                  <a:pt x="7973782" y="3203962"/>
                  <a:pt x="7967467" y="3207849"/>
                </a:cubicBezTo>
                <a:cubicBezTo>
                  <a:pt x="7961151" y="3211735"/>
                  <a:pt x="7953622" y="3215135"/>
                  <a:pt x="7944878" y="3218050"/>
                </a:cubicBezTo>
                <a:cubicBezTo>
                  <a:pt x="7936134" y="3220964"/>
                  <a:pt x="7927633" y="3223151"/>
                  <a:pt x="7919375" y="3224608"/>
                </a:cubicBezTo>
                <a:cubicBezTo>
                  <a:pt x="7911117" y="3226065"/>
                  <a:pt x="7905045" y="3226794"/>
                  <a:pt x="7901158" y="3226794"/>
                </a:cubicBezTo>
                <a:cubicBezTo>
                  <a:pt x="7883670" y="3228737"/>
                  <a:pt x="7865940" y="3230437"/>
                  <a:pt x="7847966" y="3231894"/>
                </a:cubicBezTo>
                <a:cubicBezTo>
                  <a:pt x="7829992" y="3233352"/>
                  <a:pt x="7812261" y="3234080"/>
                  <a:pt x="7794774" y="3234080"/>
                </a:cubicBezTo>
                <a:cubicBezTo>
                  <a:pt x="7789916" y="3234080"/>
                  <a:pt x="7781415" y="3233837"/>
                  <a:pt x="7769271" y="3233352"/>
                </a:cubicBezTo>
                <a:cubicBezTo>
                  <a:pt x="7757126" y="3232866"/>
                  <a:pt x="7744496" y="3231651"/>
                  <a:pt x="7731380" y="3229709"/>
                </a:cubicBezTo>
                <a:cubicBezTo>
                  <a:pt x="7718264" y="3227765"/>
                  <a:pt x="7706363" y="3224851"/>
                  <a:pt x="7695676" y="3220964"/>
                </a:cubicBezTo>
                <a:cubicBezTo>
                  <a:pt x="7684988" y="3217078"/>
                  <a:pt x="7679159" y="3212220"/>
                  <a:pt x="7678188" y="3206391"/>
                </a:cubicBezTo>
                <a:cubicBezTo>
                  <a:pt x="7674302" y="3190846"/>
                  <a:pt x="7670901" y="3174087"/>
                  <a:pt x="7667987" y="3156114"/>
                </a:cubicBezTo>
                <a:cubicBezTo>
                  <a:pt x="7665072" y="3138140"/>
                  <a:pt x="7662157" y="3118466"/>
                  <a:pt x="7659242" y="3097092"/>
                </a:cubicBezTo>
                <a:cubicBezTo>
                  <a:pt x="7656328" y="3075718"/>
                  <a:pt x="7653656" y="3053858"/>
                  <a:pt x="7651227" y="3031512"/>
                </a:cubicBezTo>
                <a:cubicBezTo>
                  <a:pt x="7648799" y="3009166"/>
                  <a:pt x="7646613" y="2985849"/>
                  <a:pt x="7644669" y="2961561"/>
                </a:cubicBezTo>
                <a:cubicBezTo>
                  <a:pt x="7633982" y="2852747"/>
                  <a:pt x="7625482" y="2743933"/>
                  <a:pt x="7619166" y="2635120"/>
                </a:cubicBezTo>
                <a:cubicBezTo>
                  <a:pt x="7612851" y="2526306"/>
                  <a:pt x="7607750" y="2417007"/>
                  <a:pt x="7603864" y="2307222"/>
                </a:cubicBezTo>
                <a:lnTo>
                  <a:pt x="7611151" y="2311594"/>
                </a:lnTo>
                <a:cubicBezTo>
                  <a:pt x="7681103" y="2267874"/>
                  <a:pt x="7757126" y="2237270"/>
                  <a:pt x="7839222" y="2219782"/>
                </a:cubicBezTo>
                <a:cubicBezTo>
                  <a:pt x="7921318" y="2202294"/>
                  <a:pt x="8003657" y="2193550"/>
                  <a:pt x="8086239" y="2193550"/>
                </a:cubicBezTo>
                <a:close/>
                <a:moveTo>
                  <a:pt x="4029475" y="2193550"/>
                </a:moveTo>
                <a:cubicBezTo>
                  <a:pt x="4054735" y="2193550"/>
                  <a:pt x="4078053" y="2194036"/>
                  <a:pt x="4099427" y="2195008"/>
                </a:cubicBezTo>
                <a:cubicBezTo>
                  <a:pt x="4120801" y="2195979"/>
                  <a:pt x="4141203" y="2197437"/>
                  <a:pt x="4160635" y="2199380"/>
                </a:cubicBezTo>
                <a:cubicBezTo>
                  <a:pt x="4199497" y="2204237"/>
                  <a:pt x="4228157" y="2208609"/>
                  <a:pt x="4246617" y="2212496"/>
                </a:cubicBezTo>
                <a:cubicBezTo>
                  <a:pt x="4290337" y="2224154"/>
                  <a:pt x="4320939" y="2243585"/>
                  <a:pt x="4338427" y="2270789"/>
                </a:cubicBezTo>
                <a:cubicBezTo>
                  <a:pt x="4355915" y="2297992"/>
                  <a:pt x="4364659" y="2328596"/>
                  <a:pt x="4364659" y="2362600"/>
                </a:cubicBezTo>
                <a:cubicBezTo>
                  <a:pt x="4364659" y="2384946"/>
                  <a:pt x="4360773" y="2410206"/>
                  <a:pt x="4353001" y="2438381"/>
                </a:cubicBezTo>
                <a:cubicBezTo>
                  <a:pt x="4346200" y="2464613"/>
                  <a:pt x="4337456" y="2487930"/>
                  <a:pt x="4326769" y="2508333"/>
                </a:cubicBezTo>
                <a:cubicBezTo>
                  <a:pt x="4316083" y="2529707"/>
                  <a:pt x="4305881" y="2546709"/>
                  <a:pt x="4296165" y="2559339"/>
                </a:cubicBezTo>
                <a:cubicBezTo>
                  <a:pt x="4285479" y="2572941"/>
                  <a:pt x="4277705" y="2580227"/>
                  <a:pt x="4272848" y="2581199"/>
                </a:cubicBezTo>
                <a:cubicBezTo>
                  <a:pt x="4237873" y="2561768"/>
                  <a:pt x="4203869" y="2548652"/>
                  <a:pt x="4170835" y="2541851"/>
                </a:cubicBezTo>
                <a:cubicBezTo>
                  <a:pt x="4139746" y="2535050"/>
                  <a:pt x="4108656" y="2531650"/>
                  <a:pt x="4077567" y="2531650"/>
                </a:cubicBezTo>
                <a:cubicBezTo>
                  <a:pt x="4052307" y="2531650"/>
                  <a:pt x="4029475" y="2533107"/>
                  <a:pt x="4009073" y="2536022"/>
                </a:cubicBezTo>
                <a:cubicBezTo>
                  <a:pt x="3998386" y="2537965"/>
                  <a:pt x="3988670" y="2539908"/>
                  <a:pt x="3979926" y="2541851"/>
                </a:cubicBezTo>
                <a:cubicBezTo>
                  <a:pt x="3971182" y="2543794"/>
                  <a:pt x="3962924" y="2545737"/>
                  <a:pt x="3955152" y="2547680"/>
                </a:cubicBezTo>
                <a:cubicBezTo>
                  <a:pt x="3946408" y="2549624"/>
                  <a:pt x="3938149" y="2552052"/>
                  <a:pt x="3930377" y="2554967"/>
                </a:cubicBezTo>
                <a:cubicBezTo>
                  <a:pt x="3922605" y="2557882"/>
                  <a:pt x="3914832" y="2560796"/>
                  <a:pt x="3907060" y="2563711"/>
                </a:cubicBezTo>
                <a:cubicBezTo>
                  <a:pt x="3906089" y="2568569"/>
                  <a:pt x="3905603" y="2572941"/>
                  <a:pt x="3905603" y="2576827"/>
                </a:cubicBezTo>
                <a:cubicBezTo>
                  <a:pt x="3905603" y="2580713"/>
                  <a:pt x="3905603" y="2584599"/>
                  <a:pt x="3905603" y="2588485"/>
                </a:cubicBezTo>
                <a:lnTo>
                  <a:pt x="3905603" y="2608888"/>
                </a:lnTo>
                <a:cubicBezTo>
                  <a:pt x="3905603" y="2617632"/>
                  <a:pt x="3906089" y="2623461"/>
                  <a:pt x="3907060" y="2626376"/>
                </a:cubicBezTo>
                <a:cubicBezTo>
                  <a:pt x="3936206" y="2615689"/>
                  <a:pt x="3963896" y="2608888"/>
                  <a:pt x="3990128" y="2605973"/>
                </a:cubicBezTo>
                <a:cubicBezTo>
                  <a:pt x="4018303" y="2603059"/>
                  <a:pt x="4044534" y="2601601"/>
                  <a:pt x="4068823" y="2601601"/>
                </a:cubicBezTo>
                <a:cubicBezTo>
                  <a:pt x="4114485" y="2601601"/>
                  <a:pt x="4150919" y="2605002"/>
                  <a:pt x="4178123" y="2611803"/>
                </a:cubicBezTo>
                <a:cubicBezTo>
                  <a:pt x="4207269" y="2618603"/>
                  <a:pt x="4223299" y="2624433"/>
                  <a:pt x="4226214" y="2629291"/>
                </a:cubicBezTo>
                <a:cubicBezTo>
                  <a:pt x="4229129" y="2633177"/>
                  <a:pt x="4233501" y="2646293"/>
                  <a:pt x="4239330" y="2668638"/>
                </a:cubicBezTo>
                <a:cubicBezTo>
                  <a:pt x="4245159" y="2690012"/>
                  <a:pt x="4248074" y="2715273"/>
                  <a:pt x="4248074" y="2744419"/>
                </a:cubicBezTo>
                <a:cubicBezTo>
                  <a:pt x="4248074" y="2760936"/>
                  <a:pt x="4246617" y="2777938"/>
                  <a:pt x="4243701" y="2795425"/>
                </a:cubicBezTo>
                <a:cubicBezTo>
                  <a:pt x="4240787" y="2811942"/>
                  <a:pt x="4235444" y="2828944"/>
                  <a:pt x="4227671" y="2846432"/>
                </a:cubicBezTo>
                <a:cubicBezTo>
                  <a:pt x="4203383" y="2861005"/>
                  <a:pt x="4174722" y="2871206"/>
                  <a:pt x="4141689" y="2877036"/>
                </a:cubicBezTo>
                <a:cubicBezTo>
                  <a:pt x="4109627" y="2882865"/>
                  <a:pt x="4078539" y="2885780"/>
                  <a:pt x="4048421" y="2885780"/>
                </a:cubicBezTo>
                <a:cubicBezTo>
                  <a:pt x="4038705" y="2885780"/>
                  <a:pt x="4029232" y="2885537"/>
                  <a:pt x="4020003" y="2885051"/>
                </a:cubicBezTo>
                <a:cubicBezTo>
                  <a:pt x="4010773" y="2884565"/>
                  <a:pt x="4001786" y="2883837"/>
                  <a:pt x="3993042" y="2882865"/>
                </a:cubicBezTo>
                <a:cubicBezTo>
                  <a:pt x="3973611" y="2880922"/>
                  <a:pt x="3958066" y="2879465"/>
                  <a:pt x="3946408" y="2878493"/>
                </a:cubicBezTo>
                <a:cubicBezTo>
                  <a:pt x="3938635" y="2877522"/>
                  <a:pt x="3931106" y="2876550"/>
                  <a:pt x="3923819" y="2875578"/>
                </a:cubicBezTo>
                <a:cubicBezTo>
                  <a:pt x="3916533" y="2874607"/>
                  <a:pt x="3909489" y="2873149"/>
                  <a:pt x="3902688" y="2871206"/>
                </a:cubicBezTo>
                <a:lnTo>
                  <a:pt x="3902688" y="2888694"/>
                </a:lnTo>
                <a:lnTo>
                  <a:pt x="3902688" y="2904725"/>
                </a:lnTo>
                <a:cubicBezTo>
                  <a:pt x="3902688" y="2907640"/>
                  <a:pt x="3902931" y="2910554"/>
                  <a:pt x="3903417" y="2913469"/>
                </a:cubicBezTo>
                <a:cubicBezTo>
                  <a:pt x="3903903" y="2916383"/>
                  <a:pt x="3904631" y="2919784"/>
                  <a:pt x="3905603" y="2923670"/>
                </a:cubicBezTo>
                <a:cubicBezTo>
                  <a:pt x="3926005" y="2931442"/>
                  <a:pt x="3947865" y="2936786"/>
                  <a:pt x="3971182" y="2939701"/>
                </a:cubicBezTo>
                <a:cubicBezTo>
                  <a:pt x="3996442" y="2942615"/>
                  <a:pt x="4022674" y="2944073"/>
                  <a:pt x="4049877" y="2944073"/>
                </a:cubicBezTo>
                <a:cubicBezTo>
                  <a:pt x="4094569" y="2944073"/>
                  <a:pt x="4137317" y="2939701"/>
                  <a:pt x="4178123" y="2930957"/>
                </a:cubicBezTo>
                <a:cubicBezTo>
                  <a:pt x="4218927" y="2922213"/>
                  <a:pt x="4249045" y="2909583"/>
                  <a:pt x="4268476" y="2893066"/>
                </a:cubicBezTo>
                <a:cubicBezTo>
                  <a:pt x="4289851" y="2923185"/>
                  <a:pt x="4304910" y="2952817"/>
                  <a:pt x="4313653" y="2981963"/>
                </a:cubicBezTo>
                <a:cubicBezTo>
                  <a:pt x="4322397" y="3011110"/>
                  <a:pt x="4326769" y="3037827"/>
                  <a:pt x="4326769" y="3062116"/>
                </a:cubicBezTo>
                <a:cubicBezTo>
                  <a:pt x="4326769" y="3100978"/>
                  <a:pt x="4318511" y="3134497"/>
                  <a:pt x="4301995" y="3162671"/>
                </a:cubicBezTo>
                <a:cubicBezTo>
                  <a:pt x="4286450" y="3189875"/>
                  <a:pt x="4267505" y="3208820"/>
                  <a:pt x="4245159" y="3219507"/>
                </a:cubicBezTo>
                <a:cubicBezTo>
                  <a:pt x="4233501" y="3224365"/>
                  <a:pt x="4208240" y="3229223"/>
                  <a:pt x="4169379" y="3234080"/>
                </a:cubicBezTo>
                <a:cubicBezTo>
                  <a:pt x="4149947" y="3236024"/>
                  <a:pt x="4129301" y="3237481"/>
                  <a:pt x="4107441" y="3238452"/>
                </a:cubicBezTo>
                <a:cubicBezTo>
                  <a:pt x="4085582" y="3239424"/>
                  <a:pt x="4062022" y="3239910"/>
                  <a:pt x="4036762" y="3239910"/>
                </a:cubicBezTo>
                <a:cubicBezTo>
                  <a:pt x="3993042" y="3239910"/>
                  <a:pt x="3947865" y="3238452"/>
                  <a:pt x="3901231" y="3235538"/>
                </a:cubicBezTo>
                <a:cubicBezTo>
                  <a:pt x="3877914" y="3233595"/>
                  <a:pt x="3855325" y="3231409"/>
                  <a:pt x="3833465" y="3228980"/>
                </a:cubicBezTo>
                <a:cubicBezTo>
                  <a:pt x="3811605" y="3226551"/>
                  <a:pt x="3790474" y="3223393"/>
                  <a:pt x="3770072" y="3219507"/>
                </a:cubicBezTo>
                <a:cubicBezTo>
                  <a:pt x="3729266" y="3211735"/>
                  <a:pt x="3694291" y="3202991"/>
                  <a:pt x="3665144" y="3193275"/>
                </a:cubicBezTo>
                <a:cubicBezTo>
                  <a:pt x="3636969" y="3183560"/>
                  <a:pt x="3618996" y="3170444"/>
                  <a:pt x="3611223" y="3153927"/>
                </a:cubicBezTo>
                <a:cubicBezTo>
                  <a:pt x="3602479" y="3134497"/>
                  <a:pt x="3595192" y="3100978"/>
                  <a:pt x="3589363" y="3053372"/>
                </a:cubicBezTo>
                <a:cubicBezTo>
                  <a:pt x="3583534" y="3005766"/>
                  <a:pt x="3579162" y="2950874"/>
                  <a:pt x="3576247" y="2888694"/>
                </a:cubicBezTo>
                <a:cubicBezTo>
                  <a:pt x="3574304" y="2857605"/>
                  <a:pt x="3573090" y="2825786"/>
                  <a:pt x="3572604" y="2793240"/>
                </a:cubicBezTo>
                <a:cubicBezTo>
                  <a:pt x="3572118" y="2760693"/>
                  <a:pt x="3571389" y="2727417"/>
                  <a:pt x="3570418" y="2693413"/>
                </a:cubicBezTo>
                <a:cubicBezTo>
                  <a:pt x="3569446" y="2659408"/>
                  <a:pt x="3568961" y="2626619"/>
                  <a:pt x="3568961" y="2595043"/>
                </a:cubicBezTo>
                <a:cubicBezTo>
                  <a:pt x="3568961" y="2563468"/>
                  <a:pt x="3568961" y="2533107"/>
                  <a:pt x="3568961" y="2503961"/>
                </a:cubicBezTo>
                <a:lnTo>
                  <a:pt x="3568961" y="2339283"/>
                </a:lnTo>
                <a:cubicBezTo>
                  <a:pt x="3568961" y="2326653"/>
                  <a:pt x="3568961" y="2314994"/>
                  <a:pt x="3568961" y="2304307"/>
                </a:cubicBezTo>
                <a:cubicBezTo>
                  <a:pt x="3568961" y="2293620"/>
                  <a:pt x="3569446" y="2283419"/>
                  <a:pt x="3570418" y="2273703"/>
                </a:cubicBezTo>
                <a:lnTo>
                  <a:pt x="3570418" y="2278075"/>
                </a:lnTo>
                <a:cubicBezTo>
                  <a:pt x="3599565" y="2262530"/>
                  <a:pt x="3633569" y="2248929"/>
                  <a:pt x="3672431" y="2237270"/>
                </a:cubicBezTo>
                <a:cubicBezTo>
                  <a:pt x="3710321" y="2225611"/>
                  <a:pt x="3749669" y="2216867"/>
                  <a:pt x="3790474" y="2211038"/>
                </a:cubicBezTo>
                <a:cubicBezTo>
                  <a:pt x="3831279" y="2205209"/>
                  <a:pt x="3872084" y="2200837"/>
                  <a:pt x="3912890" y="2197922"/>
                </a:cubicBezTo>
                <a:cubicBezTo>
                  <a:pt x="3953694" y="2195008"/>
                  <a:pt x="3992557" y="2193550"/>
                  <a:pt x="4029475" y="2193550"/>
                </a:cubicBezTo>
                <a:close/>
                <a:moveTo>
                  <a:pt x="7067378" y="2192093"/>
                </a:moveTo>
                <a:cubicBezTo>
                  <a:pt x="7082923" y="2192093"/>
                  <a:pt x="7098225" y="2192336"/>
                  <a:pt x="7113284" y="2192822"/>
                </a:cubicBezTo>
                <a:cubicBezTo>
                  <a:pt x="7128343" y="2193307"/>
                  <a:pt x="7143159" y="2194036"/>
                  <a:pt x="7157733" y="2195008"/>
                </a:cubicBezTo>
                <a:cubicBezTo>
                  <a:pt x="7187851" y="2196951"/>
                  <a:pt x="7215054" y="2199865"/>
                  <a:pt x="7239343" y="2203752"/>
                </a:cubicBezTo>
                <a:cubicBezTo>
                  <a:pt x="7264603" y="2207638"/>
                  <a:pt x="7286463" y="2212010"/>
                  <a:pt x="7304922" y="2216867"/>
                </a:cubicBezTo>
                <a:cubicBezTo>
                  <a:pt x="7324353" y="2220754"/>
                  <a:pt x="7338927" y="2226583"/>
                  <a:pt x="7348641" y="2234355"/>
                </a:cubicBezTo>
                <a:cubicBezTo>
                  <a:pt x="7354471" y="2238242"/>
                  <a:pt x="7361757" y="2254272"/>
                  <a:pt x="7370501" y="2282447"/>
                </a:cubicBezTo>
                <a:cubicBezTo>
                  <a:pt x="7375359" y="2296049"/>
                  <a:pt x="7380217" y="2311594"/>
                  <a:pt x="7385075" y="2329082"/>
                </a:cubicBezTo>
                <a:cubicBezTo>
                  <a:pt x="7389933" y="2346569"/>
                  <a:pt x="7394791" y="2366486"/>
                  <a:pt x="7399649" y="2388832"/>
                </a:cubicBezTo>
                <a:cubicBezTo>
                  <a:pt x="7404506" y="2411177"/>
                  <a:pt x="7409849" y="2434252"/>
                  <a:pt x="7415679" y="2458055"/>
                </a:cubicBezTo>
                <a:cubicBezTo>
                  <a:pt x="7421508" y="2481858"/>
                  <a:pt x="7427337" y="2507361"/>
                  <a:pt x="7433167" y="2534564"/>
                </a:cubicBezTo>
                <a:cubicBezTo>
                  <a:pt x="7438996" y="2561768"/>
                  <a:pt x="7444825" y="2589214"/>
                  <a:pt x="7450655" y="2616903"/>
                </a:cubicBezTo>
                <a:cubicBezTo>
                  <a:pt x="7456484" y="2644593"/>
                  <a:pt x="7461827" y="2672525"/>
                  <a:pt x="7466685" y="2700700"/>
                </a:cubicBezTo>
                <a:cubicBezTo>
                  <a:pt x="7471543" y="2728874"/>
                  <a:pt x="7476401" y="2756806"/>
                  <a:pt x="7481259" y="2784496"/>
                </a:cubicBezTo>
                <a:cubicBezTo>
                  <a:pt x="7486117" y="2812185"/>
                  <a:pt x="7490974" y="2840117"/>
                  <a:pt x="7495831" y="2868292"/>
                </a:cubicBezTo>
                <a:cubicBezTo>
                  <a:pt x="7504575" y="2923670"/>
                  <a:pt x="7511862" y="2973219"/>
                  <a:pt x="7517691" y="3016939"/>
                </a:cubicBezTo>
                <a:cubicBezTo>
                  <a:pt x="7523521" y="3060659"/>
                  <a:pt x="7527893" y="3097092"/>
                  <a:pt x="7530807" y="3126238"/>
                </a:cubicBezTo>
                <a:cubicBezTo>
                  <a:pt x="7533722" y="3155385"/>
                  <a:pt x="7533722" y="3172873"/>
                  <a:pt x="7530807" y="3178702"/>
                </a:cubicBezTo>
                <a:cubicBezTo>
                  <a:pt x="7525950" y="3186475"/>
                  <a:pt x="7515263" y="3193761"/>
                  <a:pt x="7498747" y="3200562"/>
                </a:cubicBezTo>
                <a:cubicBezTo>
                  <a:pt x="7483201" y="3207363"/>
                  <a:pt x="7462313" y="3213678"/>
                  <a:pt x="7436081" y="3219507"/>
                </a:cubicBezTo>
                <a:cubicBezTo>
                  <a:pt x="7410821" y="3225336"/>
                  <a:pt x="7384103" y="3229709"/>
                  <a:pt x="7355929" y="3232623"/>
                </a:cubicBezTo>
                <a:cubicBezTo>
                  <a:pt x="7326782" y="3235538"/>
                  <a:pt x="7300065" y="3236995"/>
                  <a:pt x="7275775" y="3236995"/>
                </a:cubicBezTo>
                <a:cubicBezTo>
                  <a:pt x="7250515" y="3236995"/>
                  <a:pt x="7229141" y="3235538"/>
                  <a:pt x="7211653" y="3232623"/>
                </a:cubicBezTo>
                <a:cubicBezTo>
                  <a:pt x="7194165" y="3229709"/>
                  <a:pt x="7182507" y="3224365"/>
                  <a:pt x="7176677" y="3216592"/>
                </a:cubicBezTo>
                <a:cubicBezTo>
                  <a:pt x="7175706" y="3214649"/>
                  <a:pt x="7174977" y="3210520"/>
                  <a:pt x="7174491" y="3204205"/>
                </a:cubicBezTo>
                <a:cubicBezTo>
                  <a:pt x="7174007" y="3197890"/>
                  <a:pt x="7172791" y="3189389"/>
                  <a:pt x="7170847" y="3178702"/>
                </a:cubicBezTo>
                <a:cubicBezTo>
                  <a:pt x="7168905" y="3168015"/>
                  <a:pt x="7167691" y="3157328"/>
                  <a:pt x="7167205" y="3146641"/>
                </a:cubicBezTo>
                <a:cubicBezTo>
                  <a:pt x="7166719" y="3135954"/>
                  <a:pt x="7165991" y="3124781"/>
                  <a:pt x="7165019" y="3113122"/>
                </a:cubicBezTo>
                <a:cubicBezTo>
                  <a:pt x="7163076" y="3099521"/>
                  <a:pt x="7161375" y="3084947"/>
                  <a:pt x="7159918" y="3069403"/>
                </a:cubicBezTo>
                <a:cubicBezTo>
                  <a:pt x="7158461" y="3053858"/>
                  <a:pt x="7156761" y="3037827"/>
                  <a:pt x="7154817" y="3021311"/>
                </a:cubicBezTo>
                <a:cubicBezTo>
                  <a:pt x="7145102" y="3022283"/>
                  <a:pt x="7133443" y="3023740"/>
                  <a:pt x="7119841" y="3025683"/>
                </a:cubicBezTo>
                <a:cubicBezTo>
                  <a:pt x="7114012" y="3026654"/>
                  <a:pt x="7107697" y="3027140"/>
                  <a:pt x="7100896" y="3027140"/>
                </a:cubicBezTo>
                <a:cubicBezTo>
                  <a:pt x="7094096" y="3027140"/>
                  <a:pt x="7086809" y="3027140"/>
                  <a:pt x="7079037" y="3027140"/>
                </a:cubicBezTo>
                <a:cubicBezTo>
                  <a:pt x="7060577" y="3027140"/>
                  <a:pt x="7043089" y="3025197"/>
                  <a:pt x="7026573" y="3021311"/>
                </a:cubicBezTo>
                <a:cubicBezTo>
                  <a:pt x="7022687" y="3051429"/>
                  <a:pt x="7019772" y="3084462"/>
                  <a:pt x="7017829" y="3120409"/>
                </a:cubicBezTo>
                <a:cubicBezTo>
                  <a:pt x="7016857" y="3154413"/>
                  <a:pt x="7013943" y="3185503"/>
                  <a:pt x="7009085" y="3213678"/>
                </a:cubicBezTo>
                <a:lnTo>
                  <a:pt x="7006170" y="3219507"/>
                </a:lnTo>
                <a:cubicBezTo>
                  <a:pt x="6995483" y="3227280"/>
                  <a:pt x="6979939" y="3232623"/>
                  <a:pt x="6959535" y="3235538"/>
                </a:cubicBezTo>
                <a:cubicBezTo>
                  <a:pt x="6939133" y="3238452"/>
                  <a:pt x="6915816" y="3239910"/>
                  <a:pt x="6889585" y="3239910"/>
                </a:cubicBezTo>
                <a:cubicBezTo>
                  <a:pt x="6862381" y="3239910"/>
                  <a:pt x="6833235" y="3238452"/>
                  <a:pt x="6802145" y="3235538"/>
                </a:cubicBezTo>
                <a:cubicBezTo>
                  <a:pt x="6772027" y="3232623"/>
                  <a:pt x="6744337" y="3228251"/>
                  <a:pt x="6719077" y="3222422"/>
                </a:cubicBezTo>
                <a:cubicBezTo>
                  <a:pt x="6694789" y="3216592"/>
                  <a:pt x="6674386" y="3210763"/>
                  <a:pt x="6657869" y="3204934"/>
                </a:cubicBezTo>
                <a:cubicBezTo>
                  <a:pt x="6642325" y="3199105"/>
                  <a:pt x="6634553" y="3192304"/>
                  <a:pt x="6634553" y="3184531"/>
                </a:cubicBezTo>
                <a:cubicBezTo>
                  <a:pt x="6634553" y="3182588"/>
                  <a:pt x="6634795" y="3176759"/>
                  <a:pt x="6635281" y="3167043"/>
                </a:cubicBezTo>
                <a:cubicBezTo>
                  <a:pt x="6635767" y="3157328"/>
                  <a:pt x="6636495" y="3142755"/>
                  <a:pt x="6637467" y="3123324"/>
                </a:cubicBezTo>
                <a:cubicBezTo>
                  <a:pt x="6639411" y="3085433"/>
                  <a:pt x="6642325" y="3037342"/>
                  <a:pt x="6646211" y="2979049"/>
                </a:cubicBezTo>
                <a:cubicBezTo>
                  <a:pt x="6650097" y="2922698"/>
                  <a:pt x="6655927" y="2858091"/>
                  <a:pt x="6663699" y="2785224"/>
                </a:cubicBezTo>
                <a:cubicBezTo>
                  <a:pt x="6667585" y="2749277"/>
                  <a:pt x="6671958" y="2713815"/>
                  <a:pt x="6676815" y="2678840"/>
                </a:cubicBezTo>
                <a:cubicBezTo>
                  <a:pt x="6681673" y="2643864"/>
                  <a:pt x="6687016" y="2608888"/>
                  <a:pt x="6692845" y="2573912"/>
                </a:cubicBezTo>
                <a:cubicBezTo>
                  <a:pt x="6698675" y="2538936"/>
                  <a:pt x="6704990" y="2505175"/>
                  <a:pt x="6711791" y="2472628"/>
                </a:cubicBezTo>
                <a:cubicBezTo>
                  <a:pt x="6718592" y="2440081"/>
                  <a:pt x="6725879" y="2408749"/>
                  <a:pt x="6733651" y="2378631"/>
                </a:cubicBezTo>
                <a:cubicBezTo>
                  <a:pt x="6750167" y="2317423"/>
                  <a:pt x="6768141" y="2269331"/>
                  <a:pt x="6787571" y="2234355"/>
                </a:cubicBezTo>
                <a:cubicBezTo>
                  <a:pt x="6816718" y="2220754"/>
                  <a:pt x="6857523" y="2210067"/>
                  <a:pt x="6909987" y="2202294"/>
                </a:cubicBezTo>
                <a:cubicBezTo>
                  <a:pt x="6935247" y="2198408"/>
                  <a:pt x="6960993" y="2195736"/>
                  <a:pt x="6987225" y="2194279"/>
                </a:cubicBezTo>
                <a:cubicBezTo>
                  <a:pt x="7013457" y="2192822"/>
                  <a:pt x="7040175" y="2192093"/>
                  <a:pt x="7067378" y="2192093"/>
                </a:cubicBezTo>
                <a:close/>
                <a:moveTo>
                  <a:pt x="2871959" y="2192093"/>
                </a:moveTo>
                <a:cubicBezTo>
                  <a:pt x="2901106" y="2192093"/>
                  <a:pt x="2923209" y="2201323"/>
                  <a:pt x="2938267" y="2219782"/>
                </a:cubicBezTo>
                <a:cubicBezTo>
                  <a:pt x="2953327" y="2238242"/>
                  <a:pt x="2966200" y="2259130"/>
                  <a:pt x="2976886" y="2282447"/>
                </a:cubicBezTo>
                <a:cubicBezTo>
                  <a:pt x="2990488" y="2310622"/>
                  <a:pt x="3002147" y="2338797"/>
                  <a:pt x="3011862" y="2366972"/>
                </a:cubicBezTo>
                <a:cubicBezTo>
                  <a:pt x="3021578" y="2395147"/>
                  <a:pt x="3030322" y="2423808"/>
                  <a:pt x="3038094" y="2452954"/>
                </a:cubicBezTo>
                <a:cubicBezTo>
                  <a:pt x="3045867" y="2479186"/>
                  <a:pt x="3053153" y="2505418"/>
                  <a:pt x="3059954" y="2531650"/>
                </a:cubicBezTo>
                <a:cubicBezTo>
                  <a:pt x="3066755" y="2557882"/>
                  <a:pt x="3073070" y="2584113"/>
                  <a:pt x="3078899" y="2610345"/>
                </a:cubicBezTo>
                <a:cubicBezTo>
                  <a:pt x="3106103" y="2546223"/>
                  <a:pt x="3134278" y="2482829"/>
                  <a:pt x="3163424" y="2420164"/>
                </a:cubicBezTo>
                <a:cubicBezTo>
                  <a:pt x="3192571" y="2357499"/>
                  <a:pt x="3222689" y="2295077"/>
                  <a:pt x="3253778" y="2232898"/>
                </a:cubicBezTo>
                <a:cubicBezTo>
                  <a:pt x="3263494" y="2213467"/>
                  <a:pt x="3271266" y="2200351"/>
                  <a:pt x="3277095" y="2193550"/>
                </a:cubicBezTo>
                <a:lnTo>
                  <a:pt x="3282925" y="2196465"/>
                </a:lnTo>
                <a:cubicBezTo>
                  <a:pt x="3299441" y="2191607"/>
                  <a:pt x="3321787" y="2196465"/>
                  <a:pt x="3349962" y="2211038"/>
                </a:cubicBezTo>
                <a:cubicBezTo>
                  <a:pt x="3380080" y="2226583"/>
                  <a:pt x="3409227" y="2244557"/>
                  <a:pt x="3437401" y="2264959"/>
                </a:cubicBezTo>
                <a:cubicBezTo>
                  <a:pt x="3465576" y="2285362"/>
                  <a:pt x="3490351" y="2308679"/>
                  <a:pt x="3511725" y="2334911"/>
                </a:cubicBezTo>
                <a:cubicBezTo>
                  <a:pt x="3532127" y="2360171"/>
                  <a:pt x="3541843" y="2380574"/>
                  <a:pt x="3540872" y="2396118"/>
                </a:cubicBezTo>
                <a:cubicBezTo>
                  <a:pt x="3539900" y="2402919"/>
                  <a:pt x="3536256" y="2413606"/>
                  <a:pt x="3529941" y="2428180"/>
                </a:cubicBezTo>
                <a:cubicBezTo>
                  <a:pt x="3523626" y="2442753"/>
                  <a:pt x="3516825" y="2457812"/>
                  <a:pt x="3509539" y="2473357"/>
                </a:cubicBezTo>
                <a:cubicBezTo>
                  <a:pt x="3502252" y="2488901"/>
                  <a:pt x="3494723" y="2503718"/>
                  <a:pt x="3486950" y="2517805"/>
                </a:cubicBezTo>
                <a:cubicBezTo>
                  <a:pt x="3479178" y="2531893"/>
                  <a:pt x="3473349" y="2542337"/>
                  <a:pt x="3469463" y="2549138"/>
                </a:cubicBezTo>
                <a:cubicBezTo>
                  <a:pt x="3458775" y="2567597"/>
                  <a:pt x="3448088" y="2586542"/>
                  <a:pt x="3437401" y="2605973"/>
                </a:cubicBezTo>
                <a:cubicBezTo>
                  <a:pt x="3426714" y="2625404"/>
                  <a:pt x="3415541" y="2645321"/>
                  <a:pt x="3403883" y="2665723"/>
                </a:cubicBezTo>
                <a:cubicBezTo>
                  <a:pt x="3382509" y="2702642"/>
                  <a:pt x="3360891" y="2739318"/>
                  <a:pt x="3339032" y="2775752"/>
                </a:cubicBezTo>
                <a:cubicBezTo>
                  <a:pt x="3317172" y="2812185"/>
                  <a:pt x="3294583" y="2848375"/>
                  <a:pt x="3271266" y="2884322"/>
                </a:cubicBezTo>
                <a:cubicBezTo>
                  <a:pt x="3261551" y="2898896"/>
                  <a:pt x="3253049" y="2911526"/>
                  <a:pt x="3245763" y="2922213"/>
                </a:cubicBezTo>
                <a:cubicBezTo>
                  <a:pt x="3238476" y="2932900"/>
                  <a:pt x="3232404" y="2941644"/>
                  <a:pt x="3227546" y="2948445"/>
                </a:cubicBezTo>
                <a:cubicBezTo>
                  <a:pt x="3226575" y="2959132"/>
                  <a:pt x="3225846" y="2970062"/>
                  <a:pt x="3225360" y="2981234"/>
                </a:cubicBezTo>
                <a:cubicBezTo>
                  <a:pt x="3224875" y="2992407"/>
                  <a:pt x="3224632" y="3004795"/>
                  <a:pt x="3224632" y="3018396"/>
                </a:cubicBezTo>
                <a:lnTo>
                  <a:pt x="3224632" y="3092720"/>
                </a:lnTo>
                <a:cubicBezTo>
                  <a:pt x="3224632" y="3104378"/>
                  <a:pt x="3224632" y="3115308"/>
                  <a:pt x="3224632" y="3125510"/>
                </a:cubicBezTo>
                <a:cubicBezTo>
                  <a:pt x="3224632" y="3135711"/>
                  <a:pt x="3224146" y="3145669"/>
                  <a:pt x="3223174" y="3155385"/>
                </a:cubicBezTo>
                <a:cubicBezTo>
                  <a:pt x="3222203" y="3173844"/>
                  <a:pt x="3219288" y="3185989"/>
                  <a:pt x="3214430" y="3191818"/>
                </a:cubicBezTo>
                <a:cubicBezTo>
                  <a:pt x="3211516" y="3196676"/>
                  <a:pt x="3202286" y="3201048"/>
                  <a:pt x="3186741" y="3204934"/>
                </a:cubicBezTo>
                <a:cubicBezTo>
                  <a:pt x="3152737" y="3214649"/>
                  <a:pt x="3118247" y="3221936"/>
                  <a:pt x="3083271" y="3226794"/>
                </a:cubicBezTo>
                <a:cubicBezTo>
                  <a:pt x="3048295" y="3231651"/>
                  <a:pt x="3013320" y="3235052"/>
                  <a:pt x="2978344" y="3236995"/>
                </a:cubicBezTo>
                <a:cubicBezTo>
                  <a:pt x="2954055" y="3238938"/>
                  <a:pt x="2932195" y="3238938"/>
                  <a:pt x="2912764" y="3236995"/>
                </a:cubicBezTo>
                <a:cubicBezTo>
                  <a:pt x="2894305" y="3236024"/>
                  <a:pt x="2881189" y="3232137"/>
                  <a:pt x="2873416" y="3225336"/>
                </a:cubicBezTo>
                <a:cubicBezTo>
                  <a:pt x="2872445" y="3222422"/>
                  <a:pt x="2870988" y="3214164"/>
                  <a:pt x="2869044" y="3200562"/>
                </a:cubicBezTo>
                <a:cubicBezTo>
                  <a:pt x="2868073" y="3193761"/>
                  <a:pt x="2867587" y="3186475"/>
                  <a:pt x="2867587" y="3178702"/>
                </a:cubicBezTo>
                <a:cubicBezTo>
                  <a:pt x="2867587" y="3170930"/>
                  <a:pt x="2867587" y="3162186"/>
                  <a:pt x="2867587" y="3152470"/>
                </a:cubicBezTo>
                <a:lnTo>
                  <a:pt x="2867587" y="3091263"/>
                </a:lnTo>
                <a:lnTo>
                  <a:pt x="2867587" y="3028598"/>
                </a:lnTo>
                <a:lnTo>
                  <a:pt x="2867587" y="2977591"/>
                </a:lnTo>
                <a:lnTo>
                  <a:pt x="2867587" y="2948445"/>
                </a:lnTo>
                <a:cubicBezTo>
                  <a:pt x="2859815" y="2926099"/>
                  <a:pt x="2850828" y="2903510"/>
                  <a:pt x="2840627" y="2880679"/>
                </a:cubicBezTo>
                <a:cubicBezTo>
                  <a:pt x="2830425" y="2857848"/>
                  <a:pt x="2819981" y="2835745"/>
                  <a:pt x="2809294" y="2814371"/>
                </a:cubicBezTo>
                <a:cubicBezTo>
                  <a:pt x="2800550" y="2796883"/>
                  <a:pt x="2791320" y="2778424"/>
                  <a:pt x="2781605" y="2758993"/>
                </a:cubicBezTo>
                <a:cubicBezTo>
                  <a:pt x="2771890" y="2739561"/>
                  <a:pt x="2761688" y="2719159"/>
                  <a:pt x="2751001" y="2697785"/>
                </a:cubicBezTo>
                <a:cubicBezTo>
                  <a:pt x="2729627" y="2656980"/>
                  <a:pt x="2707767" y="2616660"/>
                  <a:pt x="2685421" y="2576827"/>
                </a:cubicBezTo>
                <a:cubicBezTo>
                  <a:pt x="2663076" y="2536993"/>
                  <a:pt x="2639273" y="2497645"/>
                  <a:pt x="2614013" y="2458784"/>
                </a:cubicBezTo>
                <a:cubicBezTo>
                  <a:pt x="2589724" y="2421865"/>
                  <a:pt x="2568835" y="2394176"/>
                  <a:pt x="2551348" y="2375716"/>
                </a:cubicBezTo>
                <a:cubicBezTo>
                  <a:pt x="2565921" y="2355313"/>
                  <a:pt x="2585838" y="2334182"/>
                  <a:pt x="2611098" y="2312322"/>
                </a:cubicBezTo>
                <a:cubicBezTo>
                  <a:pt x="2636358" y="2290462"/>
                  <a:pt x="2664047" y="2270789"/>
                  <a:pt x="2694166" y="2253301"/>
                </a:cubicBezTo>
                <a:cubicBezTo>
                  <a:pt x="2724284" y="2235813"/>
                  <a:pt x="2754887" y="2221240"/>
                  <a:pt x="2785977" y="2209581"/>
                </a:cubicBezTo>
                <a:cubicBezTo>
                  <a:pt x="2817067" y="2197922"/>
                  <a:pt x="2845727" y="2192093"/>
                  <a:pt x="2871959" y="2192093"/>
                </a:cubicBezTo>
                <a:close/>
                <a:moveTo>
                  <a:pt x="1988163" y="2187721"/>
                </a:moveTo>
                <a:cubicBezTo>
                  <a:pt x="2012452" y="2187721"/>
                  <a:pt x="2034797" y="2189178"/>
                  <a:pt x="2055200" y="2192093"/>
                </a:cubicBezTo>
                <a:cubicBezTo>
                  <a:pt x="2053257" y="2241642"/>
                  <a:pt x="2051800" y="2290220"/>
                  <a:pt x="2050828" y="2337825"/>
                </a:cubicBezTo>
                <a:cubicBezTo>
                  <a:pt x="2049856" y="2385432"/>
                  <a:pt x="2049371" y="2433037"/>
                  <a:pt x="2049371" y="2480644"/>
                </a:cubicBezTo>
                <a:cubicBezTo>
                  <a:pt x="2049371" y="2562254"/>
                  <a:pt x="2050343" y="2643135"/>
                  <a:pt x="2052285" y="2723288"/>
                </a:cubicBezTo>
                <a:cubicBezTo>
                  <a:pt x="2054228" y="2803441"/>
                  <a:pt x="2060544" y="2883837"/>
                  <a:pt x="2071230" y="2964475"/>
                </a:cubicBezTo>
                <a:cubicBezTo>
                  <a:pt x="2081917" y="2969333"/>
                  <a:pt x="2093090" y="2970790"/>
                  <a:pt x="2104749" y="2968847"/>
                </a:cubicBezTo>
                <a:cubicBezTo>
                  <a:pt x="2117379" y="2966904"/>
                  <a:pt x="2128552" y="2963990"/>
                  <a:pt x="2138268" y="2960103"/>
                </a:cubicBezTo>
                <a:cubicBezTo>
                  <a:pt x="2132438" y="2858091"/>
                  <a:pt x="2127580" y="2756806"/>
                  <a:pt x="2123694" y="2656251"/>
                </a:cubicBezTo>
                <a:cubicBezTo>
                  <a:pt x="2119808" y="2555696"/>
                  <a:pt x="2117865" y="2454411"/>
                  <a:pt x="2117865" y="2352399"/>
                </a:cubicBezTo>
                <a:cubicBezTo>
                  <a:pt x="2117865" y="2312565"/>
                  <a:pt x="2119322" y="2280504"/>
                  <a:pt x="2122238" y="2256215"/>
                </a:cubicBezTo>
                <a:cubicBezTo>
                  <a:pt x="2125151" y="2230955"/>
                  <a:pt x="2129523" y="2216382"/>
                  <a:pt x="2135353" y="2212496"/>
                </a:cubicBezTo>
                <a:lnTo>
                  <a:pt x="2142639" y="2219782"/>
                </a:lnTo>
                <a:cubicBezTo>
                  <a:pt x="2156241" y="2210067"/>
                  <a:pt x="2174943" y="2203509"/>
                  <a:pt x="2198746" y="2200108"/>
                </a:cubicBezTo>
                <a:cubicBezTo>
                  <a:pt x="2222550" y="2196708"/>
                  <a:pt x="2242709" y="2195008"/>
                  <a:pt x="2259225" y="2195008"/>
                </a:cubicBezTo>
                <a:cubicBezTo>
                  <a:pt x="2268942" y="2195008"/>
                  <a:pt x="2286429" y="2195493"/>
                  <a:pt x="2311689" y="2196465"/>
                </a:cubicBezTo>
                <a:cubicBezTo>
                  <a:pt x="2336949" y="2197437"/>
                  <a:pt x="2363667" y="2198894"/>
                  <a:pt x="2391842" y="2200837"/>
                </a:cubicBezTo>
                <a:cubicBezTo>
                  <a:pt x="2420018" y="2202780"/>
                  <a:pt x="2446006" y="2205209"/>
                  <a:pt x="2469810" y="2208124"/>
                </a:cubicBezTo>
                <a:cubicBezTo>
                  <a:pt x="2493612" y="2211038"/>
                  <a:pt x="2508914" y="2214925"/>
                  <a:pt x="2515715" y="2219782"/>
                </a:cubicBezTo>
                <a:cubicBezTo>
                  <a:pt x="2517658" y="2225611"/>
                  <a:pt x="2518629" y="2242614"/>
                  <a:pt x="2518629" y="2270789"/>
                </a:cubicBezTo>
                <a:cubicBezTo>
                  <a:pt x="2518629" y="2285362"/>
                  <a:pt x="2518629" y="2302121"/>
                  <a:pt x="2518629" y="2321066"/>
                </a:cubicBezTo>
                <a:cubicBezTo>
                  <a:pt x="2518629" y="2340011"/>
                  <a:pt x="2518143" y="2360657"/>
                  <a:pt x="2517173" y="2383003"/>
                </a:cubicBezTo>
                <a:cubicBezTo>
                  <a:pt x="2516201" y="2427694"/>
                  <a:pt x="2514743" y="2478700"/>
                  <a:pt x="2512801" y="2536022"/>
                </a:cubicBezTo>
                <a:cubicBezTo>
                  <a:pt x="2511828" y="2564197"/>
                  <a:pt x="2510857" y="2592615"/>
                  <a:pt x="2509885" y="2621275"/>
                </a:cubicBezTo>
                <a:cubicBezTo>
                  <a:pt x="2508914" y="2649936"/>
                  <a:pt x="2507456" y="2678840"/>
                  <a:pt x="2505513" y="2707986"/>
                </a:cubicBezTo>
                <a:cubicBezTo>
                  <a:pt x="2503571" y="2737132"/>
                  <a:pt x="2502113" y="2766279"/>
                  <a:pt x="2501142" y="2795425"/>
                </a:cubicBezTo>
                <a:cubicBezTo>
                  <a:pt x="2500171" y="2824572"/>
                  <a:pt x="2498712" y="2853233"/>
                  <a:pt x="2496770" y="2881408"/>
                </a:cubicBezTo>
                <a:cubicBezTo>
                  <a:pt x="2493855" y="2935815"/>
                  <a:pt x="2490941" y="2987307"/>
                  <a:pt x="2488026" y="3035884"/>
                </a:cubicBezTo>
                <a:cubicBezTo>
                  <a:pt x="2485112" y="3081547"/>
                  <a:pt x="2482196" y="3119923"/>
                  <a:pt x="2479282" y="3151013"/>
                </a:cubicBezTo>
                <a:cubicBezTo>
                  <a:pt x="2477338" y="3166558"/>
                  <a:pt x="2476124" y="3178945"/>
                  <a:pt x="2475638" y="3188175"/>
                </a:cubicBezTo>
                <a:cubicBezTo>
                  <a:pt x="2475152" y="3197404"/>
                  <a:pt x="2474424" y="3203962"/>
                  <a:pt x="2473452" y="3207849"/>
                </a:cubicBezTo>
                <a:cubicBezTo>
                  <a:pt x="2467623" y="3214649"/>
                  <a:pt x="2458636" y="3220236"/>
                  <a:pt x="2446492" y="3224608"/>
                </a:cubicBezTo>
                <a:cubicBezTo>
                  <a:pt x="2434348" y="3228980"/>
                  <a:pt x="2420746" y="3232380"/>
                  <a:pt x="2405687" y="3234809"/>
                </a:cubicBezTo>
                <a:cubicBezTo>
                  <a:pt x="2390628" y="3237238"/>
                  <a:pt x="2375811" y="3238938"/>
                  <a:pt x="2361238" y="3239910"/>
                </a:cubicBezTo>
                <a:cubicBezTo>
                  <a:pt x="2346666" y="3240881"/>
                  <a:pt x="2334520" y="3241367"/>
                  <a:pt x="2324806" y="3241367"/>
                </a:cubicBezTo>
                <a:cubicBezTo>
                  <a:pt x="2299545" y="3241367"/>
                  <a:pt x="2273556" y="3239424"/>
                  <a:pt x="2246838" y="3235538"/>
                </a:cubicBezTo>
                <a:cubicBezTo>
                  <a:pt x="2220121" y="3231651"/>
                  <a:pt x="2194617" y="3224851"/>
                  <a:pt x="2170329" y="3215135"/>
                </a:cubicBezTo>
                <a:cubicBezTo>
                  <a:pt x="2169358" y="3213192"/>
                  <a:pt x="2167900" y="3208820"/>
                  <a:pt x="2165957" y="3202019"/>
                </a:cubicBezTo>
                <a:lnTo>
                  <a:pt x="2161584" y="3180159"/>
                </a:lnTo>
                <a:cubicBezTo>
                  <a:pt x="2150898" y="3184046"/>
                  <a:pt x="2139239" y="3188175"/>
                  <a:pt x="2126609" y="3192547"/>
                </a:cubicBezTo>
                <a:cubicBezTo>
                  <a:pt x="2113979" y="3196919"/>
                  <a:pt x="2100863" y="3202019"/>
                  <a:pt x="2087261" y="3207849"/>
                </a:cubicBezTo>
                <a:cubicBezTo>
                  <a:pt x="2033826" y="3230194"/>
                  <a:pt x="1978447" y="3241367"/>
                  <a:pt x="1921126" y="3241367"/>
                </a:cubicBezTo>
                <a:cubicBezTo>
                  <a:pt x="1882264" y="3241367"/>
                  <a:pt x="1848503" y="3234566"/>
                  <a:pt x="1819842" y="3220964"/>
                </a:cubicBezTo>
                <a:cubicBezTo>
                  <a:pt x="1791181" y="3207363"/>
                  <a:pt x="1768593" y="3182102"/>
                  <a:pt x="1752076" y="3145183"/>
                </a:cubicBezTo>
                <a:cubicBezTo>
                  <a:pt x="1736532" y="3109236"/>
                  <a:pt x="1723416" y="3069646"/>
                  <a:pt x="1712728" y="3026412"/>
                </a:cubicBezTo>
                <a:cubicBezTo>
                  <a:pt x="1702042" y="2983178"/>
                  <a:pt x="1693541" y="2938972"/>
                  <a:pt x="1687225" y="2893795"/>
                </a:cubicBezTo>
                <a:cubicBezTo>
                  <a:pt x="1680911" y="2848618"/>
                  <a:pt x="1676295" y="2803441"/>
                  <a:pt x="1673381" y="2758264"/>
                </a:cubicBezTo>
                <a:cubicBezTo>
                  <a:pt x="1670466" y="2713087"/>
                  <a:pt x="1668037" y="2670581"/>
                  <a:pt x="1666094" y="2630748"/>
                </a:cubicBezTo>
                <a:cubicBezTo>
                  <a:pt x="1664151" y="2596743"/>
                  <a:pt x="1663180" y="2563468"/>
                  <a:pt x="1663180" y="2530921"/>
                </a:cubicBezTo>
                <a:cubicBezTo>
                  <a:pt x="1663180" y="2498374"/>
                  <a:pt x="1663665" y="2466070"/>
                  <a:pt x="1664637" y="2434009"/>
                </a:cubicBezTo>
                <a:cubicBezTo>
                  <a:pt x="1665609" y="2401948"/>
                  <a:pt x="1667066" y="2371344"/>
                  <a:pt x="1669009" y="2342197"/>
                </a:cubicBezTo>
                <a:cubicBezTo>
                  <a:pt x="1670952" y="2313051"/>
                  <a:pt x="1673381" y="2285362"/>
                  <a:pt x="1676295" y="2259130"/>
                </a:cubicBezTo>
                <a:cubicBezTo>
                  <a:pt x="1685040" y="2248443"/>
                  <a:pt x="1703013" y="2238727"/>
                  <a:pt x="1730217" y="2229984"/>
                </a:cubicBezTo>
                <a:cubicBezTo>
                  <a:pt x="1757420" y="2221240"/>
                  <a:pt x="1787052" y="2213710"/>
                  <a:pt x="1819113" y="2207395"/>
                </a:cubicBezTo>
                <a:cubicBezTo>
                  <a:pt x="1851174" y="2201080"/>
                  <a:pt x="1882993" y="2196222"/>
                  <a:pt x="1914569" y="2192822"/>
                </a:cubicBezTo>
                <a:cubicBezTo>
                  <a:pt x="1946143" y="2189421"/>
                  <a:pt x="1970675" y="2187721"/>
                  <a:pt x="1988163" y="2187721"/>
                </a:cubicBezTo>
                <a:close/>
                <a:moveTo>
                  <a:pt x="7067378" y="1906457"/>
                </a:moveTo>
                <a:cubicBezTo>
                  <a:pt x="7074179" y="1907429"/>
                  <a:pt x="7084866" y="1911801"/>
                  <a:pt x="7099439" y="1919573"/>
                </a:cubicBezTo>
                <a:cubicBezTo>
                  <a:pt x="7106241" y="1923460"/>
                  <a:pt x="7113284" y="1927346"/>
                  <a:pt x="7120571" y="1931232"/>
                </a:cubicBezTo>
                <a:cubicBezTo>
                  <a:pt x="7127857" y="1935118"/>
                  <a:pt x="7135387" y="1939490"/>
                  <a:pt x="7143159" y="1944348"/>
                </a:cubicBezTo>
                <a:cubicBezTo>
                  <a:pt x="7150931" y="1949206"/>
                  <a:pt x="7159189" y="1954549"/>
                  <a:pt x="7167933" y="1960378"/>
                </a:cubicBezTo>
                <a:cubicBezTo>
                  <a:pt x="7176677" y="1966208"/>
                  <a:pt x="7185421" y="1972523"/>
                  <a:pt x="7194165" y="1979324"/>
                </a:cubicBezTo>
                <a:cubicBezTo>
                  <a:pt x="7202909" y="1985153"/>
                  <a:pt x="7211168" y="1990739"/>
                  <a:pt x="7218939" y="1996083"/>
                </a:cubicBezTo>
                <a:cubicBezTo>
                  <a:pt x="7226713" y="2001426"/>
                  <a:pt x="7233999" y="2006527"/>
                  <a:pt x="7240800" y="2011385"/>
                </a:cubicBezTo>
                <a:cubicBezTo>
                  <a:pt x="7247601" y="2016242"/>
                  <a:pt x="7253915" y="2021100"/>
                  <a:pt x="7259745" y="2025958"/>
                </a:cubicBezTo>
                <a:cubicBezTo>
                  <a:pt x="7265574" y="2030816"/>
                  <a:pt x="7270919" y="2035674"/>
                  <a:pt x="7275775" y="2040531"/>
                </a:cubicBezTo>
                <a:cubicBezTo>
                  <a:pt x="7285491" y="2048304"/>
                  <a:pt x="7290349" y="2053647"/>
                  <a:pt x="7290349" y="2056562"/>
                </a:cubicBezTo>
                <a:cubicBezTo>
                  <a:pt x="7289377" y="2061420"/>
                  <a:pt x="7285005" y="2070649"/>
                  <a:pt x="7277233" y="2084251"/>
                </a:cubicBezTo>
                <a:cubicBezTo>
                  <a:pt x="7273347" y="2090080"/>
                  <a:pt x="7268489" y="2095910"/>
                  <a:pt x="7262659" y="2101739"/>
                </a:cubicBezTo>
                <a:cubicBezTo>
                  <a:pt x="7256831" y="2107568"/>
                  <a:pt x="7251001" y="2113397"/>
                  <a:pt x="7245171" y="2119227"/>
                </a:cubicBezTo>
                <a:cubicBezTo>
                  <a:pt x="7233513" y="2131857"/>
                  <a:pt x="7221855" y="2142058"/>
                  <a:pt x="7210196" y="2149831"/>
                </a:cubicBezTo>
                <a:cubicBezTo>
                  <a:pt x="7198537" y="2157603"/>
                  <a:pt x="7188335" y="2161489"/>
                  <a:pt x="7179592" y="2161489"/>
                </a:cubicBezTo>
                <a:cubicBezTo>
                  <a:pt x="7175706" y="2160518"/>
                  <a:pt x="7171577" y="2159303"/>
                  <a:pt x="7167205" y="2157846"/>
                </a:cubicBezTo>
                <a:cubicBezTo>
                  <a:pt x="7162833" y="2156389"/>
                  <a:pt x="7157247" y="2153717"/>
                  <a:pt x="7150445" y="2149831"/>
                </a:cubicBezTo>
                <a:cubicBezTo>
                  <a:pt x="7144616" y="2146916"/>
                  <a:pt x="7138787" y="2143516"/>
                  <a:pt x="7132957" y="2139629"/>
                </a:cubicBezTo>
                <a:cubicBezTo>
                  <a:pt x="7127129" y="2135743"/>
                  <a:pt x="7121299" y="2132343"/>
                  <a:pt x="7115469" y="2129428"/>
                </a:cubicBezTo>
                <a:cubicBezTo>
                  <a:pt x="7107697" y="2124570"/>
                  <a:pt x="7099925" y="2120198"/>
                  <a:pt x="7092153" y="2116312"/>
                </a:cubicBezTo>
                <a:cubicBezTo>
                  <a:pt x="7084381" y="2112426"/>
                  <a:pt x="7076608" y="2108054"/>
                  <a:pt x="7068835" y="2103196"/>
                </a:cubicBezTo>
                <a:cubicBezTo>
                  <a:pt x="7061063" y="2109025"/>
                  <a:pt x="7053048" y="2114369"/>
                  <a:pt x="7044789" y="2119227"/>
                </a:cubicBezTo>
                <a:cubicBezTo>
                  <a:pt x="7036531" y="2124084"/>
                  <a:pt x="7028517" y="2128942"/>
                  <a:pt x="7020743" y="2133800"/>
                </a:cubicBezTo>
                <a:cubicBezTo>
                  <a:pt x="7014914" y="2138658"/>
                  <a:pt x="7009085" y="2142544"/>
                  <a:pt x="7003255" y="2145459"/>
                </a:cubicBezTo>
                <a:cubicBezTo>
                  <a:pt x="6997427" y="2148373"/>
                  <a:pt x="6991111" y="2151774"/>
                  <a:pt x="6984311" y="2155660"/>
                </a:cubicBezTo>
                <a:cubicBezTo>
                  <a:pt x="6972651" y="2161489"/>
                  <a:pt x="6964880" y="2164404"/>
                  <a:pt x="6960993" y="2164404"/>
                </a:cubicBezTo>
                <a:cubicBezTo>
                  <a:pt x="6952249" y="2164404"/>
                  <a:pt x="6941077" y="2160518"/>
                  <a:pt x="6927475" y="2152745"/>
                </a:cubicBezTo>
                <a:cubicBezTo>
                  <a:pt x="6921645" y="2148859"/>
                  <a:pt x="6915816" y="2144244"/>
                  <a:pt x="6909987" y="2138901"/>
                </a:cubicBezTo>
                <a:cubicBezTo>
                  <a:pt x="6904157" y="2133557"/>
                  <a:pt x="6898329" y="2128456"/>
                  <a:pt x="6892499" y="2123599"/>
                </a:cubicBezTo>
                <a:cubicBezTo>
                  <a:pt x="6880841" y="2112912"/>
                  <a:pt x="6871125" y="2101739"/>
                  <a:pt x="6863353" y="2090080"/>
                </a:cubicBezTo>
                <a:cubicBezTo>
                  <a:pt x="6855581" y="2078422"/>
                  <a:pt x="6851694" y="2067735"/>
                  <a:pt x="6851694" y="2058019"/>
                </a:cubicBezTo>
                <a:lnTo>
                  <a:pt x="6845865" y="2056562"/>
                </a:lnTo>
                <a:cubicBezTo>
                  <a:pt x="6861409" y="2044903"/>
                  <a:pt x="6875983" y="2033730"/>
                  <a:pt x="6889585" y="2023043"/>
                </a:cubicBezTo>
                <a:cubicBezTo>
                  <a:pt x="6903186" y="2012356"/>
                  <a:pt x="6917273" y="2002155"/>
                  <a:pt x="6931847" y="1992439"/>
                </a:cubicBezTo>
                <a:cubicBezTo>
                  <a:pt x="6942534" y="1983695"/>
                  <a:pt x="6953950" y="1975195"/>
                  <a:pt x="6966094" y="1966936"/>
                </a:cubicBezTo>
                <a:cubicBezTo>
                  <a:pt x="6978239" y="1958678"/>
                  <a:pt x="6991111" y="1950663"/>
                  <a:pt x="7004713" y="1942890"/>
                </a:cubicBezTo>
                <a:cubicBezTo>
                  <a:pt x="7017343" y="1935118"/>
                  <a:pt x="7029003" y="1928317"/>
                  <a:pt x="7039689" y="1922488"/>
                </a:cubicBezTo>
                <a:cubicBezTo>
                  <a:pt x="7050376" y="1916659"/>
                  <a:pt x="7059607" y="1911315"/>
                  <a:pt x="7067378" y="1906457"/>
                </a:cubicBezTo>
                <a:close/>
                <a:moveTo>
                  <a:pt x="3949323" y="1906457"/>
                </a:moveTo>
                <a:cubicBezTo>
                  <a:pt x="3956123" y="1907429"/>
                  <a:pt x="3966810" y="1911801"/>
                  <a:pt x="3981384" y="1919573"/>
                </a:cubicBezTo>
                <a:cubicBezTo>
                  <a:pt x="3988184" y="1923460"/>
                  <a:pt x="3995228" y="1927346"/>
                  <a:pt x="4002515" y="1931232"/>
                </a:cubicBezTo>
                <a:cubicBezTo>
                  <a:pt x="4009801" y="1935118"/>
                  <a:pt x="4017331" y="1939490"/>
                  <a:pt x="4025103" y="1944348"/>
                </a:cubicBezTo>
                <a:cubicBezTo>
                  <a:pt x="4032876" y="1949206"/>
                  <a:pt x="4041133" y="1954549"/>
                  <a:pt x="4049877" y="1960378"/>
                </a:cubicBezTo>
                <a:cubicBezTo>
                  <a:pt x="4058621" y="1966208"/>
                  <a:pt x="4067365" y="1972523"/>
                  <a:pt x="4076109" y="1979324"/>
                </a:cubicBezTo>
                <a:cubicBezTo>
                  <a:pt x="4084853" y="1985153"/>
                  <a:pt x="4093112" y="1990739"/>
                  <a:pt x="4100884" y="1996083"/>
                </a:cubicBezTo>
                <a:cubicBezTo>
                  <a:pt x="4108656" y="2001426"/>
                  <a:pt x="4115943" y="2006527"/>
                  <a:pt x="4122743" y="2011385"/>
                </a:cubicBezTo>
                <a:cubicBezTo>
                  <a:pt x="4129545" y="2016242"/>
                  <a:pt x="4135859" y="2021100"/>
                  <a:pt x="4141689" y="2025958"/>
                </a:cubicBezTo>
                <a:cubicBezTo>
                  <a:pt x="4147519" y="2030816"/>
                  <a:pt x="4152861" y="2035674"/>
                  <a:pt x="4157719" y="2040531"/>
                </a:cubicBezTo>
                <a:cubicBezTo>
                  <a:pt x="4167435" y="2048304"/>
                  <a:pt x="4172293" y="2053647"/>
                  <a:pt x="4172293" y="2056562"/>
                </a:cubicBezTo>
                <a:cubicBezTo>
                  <a:pt x="4171321" y="2061420"/>
                  <a:pt x="4166949" y="2070649"/>
                  <a:pt x="4159177" y="2084251"/>
                </a:cubicBezTo>
                <a:cubicBezTo>
                  <a:pt x="4155291" y="2090080"/>
                  <a:pt x="4150433" y="2095910"/>
                  <a:pt x="4144603" y="2101739"/>
                </a:cubicBezTo>
                <a:cubicBezTo>
                  <a:pt x="4138774" y="2107568"/>
                  <a:pt x="4132945" y="2113397"/>
                  <a:pt x="4127115" y="2119227"/>
                </a:cubicBezTo>
                <a:cubicBezTo>
                  <a:pt x="4115457" y="2131857"/>
                  <a:pt x="4103799" y="2142058"/>
                  <a:pt x="4092141" y="2149831"/>
                </a:cubicBezTo>
                <a:cubicBezTo>
                  <a:pt x="4080481" y="2157603"/>
                  <a:pt x="4070280" y="2161489"/>
                  <a:pt x="4061536" y="2161489"/>
                </a:cubicBezTo>
                <a:cubicBezTo>
                  <a:pt x="4057651" y="2160518"/>
                  <a:pt x="4053521" y="2159303"/>
                  <a:pt x="4049149" y="2157846"/>
                </a:cubicBezTo>
                <a:cubicBezTo>
                  <a:pt x="4044777" y="2156389"/>
                  <a:pt x="4039191" y="2153717"/>
                  <a:pt x="4032390" y="2149831"/>
                </a:cubicBezTo>
                <a:cubicBezTo>
                  <a:pt x="4026561" y="2146916"/>
                  <a:pt x="4020732" y="2143516"/>
                  <a:pt x="4014902" y="2139629"/>
                </a:cubicBezTo>
                <a:cubicBezTo>
                  <a:pt x="4009073" y="2135743"/>
                  <a:pt x="4003243" y="2132343"/>
                  <a:pt x="3997414" y="2129428"/>
                </a:cubicBezTo>
                <a:cubicBezTo>
                  <a:pt x="3989642" y="2124570"/>
                  <a:pt x="3981869" y="2120198"/>
                  <a:pt x="3974097" y="2116312"/>
                </a:cubicBezTo>
                <a:cubicBezTo>
                  <a:pt x="3966325" y="2112426"/>
                  <a:pt x="3958552" y="2108054"/>
                  <a:pt x="3950780" y="2103196"/>
                </a:cubicBezTo>
                <a:cubicBezTo>
                  <a:pt x="3943008" y="2109025"/>
                  <a:pt x="3934992" y="2114369"/>
                  <a:pt x="3926734" y="2119227"/>
                </a:cubicBezTo>
                <a:cubicBezTo>
                  <a:pt x="3918476" y="2124084"/>
                  <a:pt x="3910461" y="2128942"/>
                  <a:pt x="3902688" y="2133800"/>
                </a:cubicBezTo>
                <a:cubicBezTo>
                  <a:pt x="3896859" y="2138658"/>
                  <a:pt x="3891029" y="2142544"/>
                  <a:pt x="3885200" y="2145459"/>
                </a:cubicBezTo>
                <a:cubicBezTo>
                  <a:pt x="3879371" y="2148373"/>
                  <a:pt x="3873056" y="2151774"/>
                  <a:pt x="3866255" y="2155660"/>
                </a:cubicBezTo>
                <a:cubicBezTo>
                  <a:pt x="3854596" y="2161489"/>
                  <a:pt x="3846824" y="2164404"/>
                  <a:pt x="3842938" y="2164404"/>
                </a:cubicBezTo>
                <a:cubicBezTo>
                  <a:pt x="3834194" y="2164404"/>
                  <a:pt x="3823021" y="2160518"/>
                  <a:pt x="3809419" y="2152745"/>
                </a:cubicBezTo>
                <a:cubicBezTo>
                  <a:pt x="3803590" y="2148859"/>
                  <a:pt x="3797761" y="2144244"/>
                  <a:pt x="3791931" y="2138901"/>
                </a:cubicBezTo>
                <a:cubicBezTo>
                  <a:pt x="3786102" y="2133557"/>
                  <a:pt x="3780273" y="2128456"/>
                  <a:pt x="3774443" y="2123599"/>
                </a:cubicBezTo>
                <a:cubicBezTo>
                  <a:pt x="3762785" y="2112912"/>
                  <a:pt x="3753069" y="2101739"/>
                  <a:pt x="3745297" y="2090080"/>
                </a:cubicBezTo>
                <a:cubicBezTo>
                  <a:pt x="3737524" y="2078422"/>
                  <a:pt x="3733639" y="2067735"/>
                  <a:pt x="3733639" y="2058019"/>
                </a:cubicBezTo>
                <a:lnTo>
                  <a:pt x="3727809" y="2056562"/>
                </a:lnTo>
                <a:cubicBezTo>
                  <a:pt x="3743354" y="2044903"/>
                  <a:pt x="3757927" y="2033730"/>
                  <a:pt x="3771529" y="2023043"/>
                </a:cubicBezTo>
                <a:cubicBezTo>
                  <a:pt x="3785131" y="2012356"/>
                  <a:pt x="3799218" y="2002155"/>
                  <a:pt x="3813791" y="1992439"/>
                </a:cubicBezTo>
                <a:cubicBezTo>
                  <a:pt x="3824478" y="1983695"/>
                  <a:pt x="3835894" y="1975195"/>
                  <a:pt x="3848038" y="1966936"/>
                </a:cubicBezTo>
                <a:cubicBezTo>
                  <a:pt x="3860183" y="1958678"/>
                  <a:pt x="3873056" y="1950663"/>
                  <a:pt x="3886657" y="1942890"/>
                </a:cubicBezTo>
                <a:cubicBezTo>
                  <a:pt x="3899287" y="1935118"/>
                  <a:pt x="3910946" y="1928317"/>
                  <a:pt x="3921633" y="1922488"/>
                </a:cubicBezTo>
                <a:cubicBezTo>
                  <a:pt x="3932320" y="1916659"/>
                  <a:pt x="3941550" y="1911315"/>
                  <a:pt x="3949323" y="1906457"/>
                </a:cubicBezTo>
                <a:close/>
                <a:moveTo>
                  <a:pt x="8933497" y="622278"/>
                </a:moveTo>
                <a:cubicBezTo>
                  <a:pt x="8927668" y="622278"/>
                  <a:pt x="8923296" y="622764"/>
                  <a:pt x="8920382" y="623735"/>
                </a:cubicBezTo>
                <a:cubicBezTo>
                  <a:pt x="8919410" y="627621"/>
                  <a:pt x="8917953" y="635879"/>
                  <a:pt x="8916009" y="648510"/>
                </a:cubicBezTo>
                <a:cubicBezTo>
                  <a:pt x="8914066" y="664054"/>
                  <a:pt x="8912609" y="679599"/>
                  <a:pt x="8911637" y="695144"/>
                </a:cubicBezTo>
                <a:cubicBezTo>
                  <a:pt x="8910666" y="710689"/>
                  <a:pt x="8909209" y="726234"/>
                  <a:pt x="8907266" y="741778"/>
                </a:cubicBezTo>
                <a:lnTo>
                  <a:pt x="8902894" y="798614"/>
                </a:lnTo>
                <a:cubicBezTo>
                  <a:pt x="8900950" y="820960"/>
                  <a:pt x="8899250" y="844520"/>
                  <a:pt x="8897793" y="869294"/>
                </a:cubicBezTo>
                <a:cubicBezTo>
                  <a:pt x="8896335" y="894069"/>
                  <a:pt x="8894636" y="920058"/>
                  <a:pt x="8892692" y="947261"/>
                </a:cubicBezTo>
                <a:lnTo>
                  <a:pt x="8891235" y="947261"/>
                </a:lnTo>
                <a:cubicBezTo>
                  <a:pt x="8897064" y="949204"/>
                  <a:pt x="8903865" y="950176"/>
                  <a:pt x="8911637" y="950176"/>
                </a:cubicBezTo>
                <a:lnTo>
                  <a:pt x="8940784" y="950176"/>
                </a:lnTo>
                <a:cubicBezTo>
                  <a:pt x="8948557" y="950176"/>
                  <a:pt x="8956814" y="949933"/>
                  <a:pt x="8965559" y="949447"/>
                </a:cubicBezTo>
                <a:cubicBezTo>
                  <a:pt x="8974303" y="948961"/>
                  <a:pt x="8982560" y="947261"/>
                  <a:pt x="8990333" y="944347"/>
                </a:cubicBezTo>
                <a:cubicBezTo>
                  <a:pt x="8989362" y="936574"/>
                  <a:pt x="8988633" y="927102"/>
                  <a:pt x="8988147" y="915929"/>
                </a:cubicBezTo>
                <a:cubicBezTo>
                  <a:pt x="8987661" y="904756"/>
                  <a:pt x="8986447" y="891397"/>
                  <a:pt x="8984504" y="875852"/>
                </a:cubicBezTo>
                <a:cubicBezTo>
                  <a:pt x="8981590" y="843791"/>
                  <a:pt x="8978189" y="811973"/>
                  <a:pt x="8974303" y="780398"/>
                </a:cubicBezTo>
                <a:cubicBezTo>
                  <a:pt x="8970417" y="748822"/>
                  <a:pt x="8966045" y="717004"/>
                  <a:pt x="8961187" y="684943"/>
                </a:cubicBezTo>
                <a:cubicBezTo>
                  <a:pt x="8957300" y="655796"/>
                  <a:pt x="8954386" y="635394"/>
                  <a:pt x="8952442" y="623735"/>
                </a:cubicBezTo>
                <a:cubicBezTo>
                  <a:pt x="8951471" y="622764"/>
                  <a:pt x="8948557" y="622278"/>
                  <a:pt x="8943699" y="622278"/>
                </a:cubicBezTo>
                <a:close/>
                <a:moveTo>
                  <a:pt x="6599872" y="620820"/>
                </a:moveTo>
                <a:cubicBezTo>
                  <a:pt x="6594043" y="620820"/>
                  <a:pt x="6589671" y="621306"/>
                  <a:pt x="6586757" y="622278"/>
                </a:cubicBezTo>
                <a:cubicBezTo>
                  <a:pt x="6585785" y="626164"/>
                  <a:pt x="6584327" y="634422"/>
                  <a:pt x="6582384" y="647052"/>
                </a:cubicBezTo>
                <a:cubicBezTo>
                  <a:pt x="6580441" y="662597"/>
                  <a:pt x="6578984" y="678142"/>
                  <a:pt x="6578013" y="693687"/>
                </a:cubicBezTo>
                <a:cubicBezTo>
                  <a:pt x="6577041" y="709231"/>
                  <a:pt x="6575583" y="724776"/>
                  <a:pt x="6573641" y="740321"/>
                </a:cubicBezTo>
                <a:lnTo>
                  <a:pt x="6569269" y="797157"/>
                </a:lnTo>
                <a:cubicBezTo>
                  <a:pt x="6567325" y="819502"/>
                  <a:pt x="6565625" y="843063"/>
                  <a:pt x="6564168" y="867837"/>
                </a:cubicBezTo>
                <a:cubicBezTo>
                  <a:pt x="6562711" y="892612"/>
                  <a:pt x="6561010" y="918601"/>
                  <a:pt x="6559067" y="945804"/>
                </a:cubicBezTo>
                <a:lnTo>
                  <a:pt x="6557610" y="945804"/>
                </a:lnTo>
                <a:cubicBezTo>
                  <a:pt x="6563439" y="947747"/>
                  <a:pt x="6570239" y="948719"/>
                  <a:pt x="6578013" y="948719"/>
                </a:cubicBezTo>
                <a:lnTo>
                  <a:pt x="6607159" y="948719"/>
                </a:lnTo>
                <a:cubicBezTo>
                  <a:pt x="6614931" y="948719"/>
                  <a:pt x="6623189" y="948476"/>
                  <a:pt x="6631933" y="947990"/>
                </a:cubicBezTo>
                <a:cubicBezTo>
                  <a:pt x="6640678" y="947504"/>
                  <a:pt x="6648935" y="945804"/>
                  <a:pt x="6656708" y="942889"/>
                </a:cubicBezTo>
                <a:cubicBezTo>
                  <a:pt x="6655736" y="935117"/>
                  <a:pt x="6655007" y="925644"/>
                  <a:pt x="6654523" y="914471"/>
                </a:cubicBezTo>
                <a:cubicBezTo>
                  <a:pt x="6654037" y="903299"/>
                  <a:pt x="6652821" y="889940"/>
                  <a:pt x="6650879" y="874395"/>
                </a:cubicBezTo>
                <a:cubicBezTo>
                  <a:pt x="6647964" y="842334"/>
                  <a:pt x="6644563" y="810516"/>
                  <a:pt x="6640678" y="778940"/>
                </a:cubicBezTo>
                <a:cubicBezTo>
                  <a:pt x="6636791" y="747365"/>
                  <a:pt x="6632419" y="715547"/>
                  <a:pt x="6627561" y="683485"/>
                </a:cubicBezTo>
                <a:cubicBezTo>
                  <a:pt x="6623675" y="654339"/>
                  <a:pt x="6620761" y="633936"/>
                  <a:pt x="6618817" y="622278"/>
                </a:cubicBezTo>
                <a:cubicBezTo>
                  <a:pt x="6617845" y="621306"/>
                  <a:pt x="6614931" y="620820"/>
                  <a:pt x="6610074" y="620820"/>
                </a:cubicBezTo>
                <a:close/>
                <a:moveTo>
                  <a:pt x="2265998" y="620820"/>
                </a:moveTo>
                <a:cubicBezTo>
                  <a:pt x="2260169" y="620820"/>
                  <a:pt x="2255797" y="621306"/>
                  <a:pt x="2252882" y="622278"/>
                </a:cubicBezTo>
                <a:cubicBezTo>
                  <a:pt x="2251910" y="626164"/>
                  <a:pt x="2250453" y="634422"/>
                  <a:pt x="2248510" y="647052"/>
                </a:cubicBezTo>
                <a:cubicBezTo>
                  <a:pt x="2246567" y="662597"/>
                  <a:pt x="2245109" y="678142"/>
                  <a:pt x="2244138" y="693687"/>
                </a:cubicBezTo>
                <a:cubicBezTo>
                  <a:pt x="2243167" y="709231"/>
                  <a:pt x="2241709" y="724776"/>
                  <a:pt x="2239767" y="740321"/>
                </a:cubicBezTo>
                <a:lnTo>
                  <a:pt x="2235395" y="797157"/>
                </a:lnTo>
                <a:cubicBezTo>
                  <a:pt x="2233451" y="819502"/>
                  <a:pt x="2231750" y="843063"/>
                  <a:pt x="2230293" y="867837"/>
                </a:cubicBezTo>
                <a:cubicBezTo>
                  <a:pt x="2228837" y="892612"/>
                  <a:pt x="2227136" y="918601"/>
                  <a:pt x="2225192" y="945804"/>
                </a:cubicBezTo>
                <a:lnTo>
                  <a:pt x="2223736" y="945804"/>
                </a:lnTo>
                <a:cubicBezTo>
                  <a:pt x="2229565" y="947747"/>
                  <a:pt x="2236366" y="948719"/>
                  <a:pt x="2244138" y="948719"/>
                </a:cubicBezTo>
                <a:lnTo>
                  <a:pt x="2273284" y="948719"/>
                </a:lnTo>
                <a:cubicBezTo>
                  <a:pt x="2281058" y="948719"/>
                  <a:pt x="2289315" y="948476"/>
                  <a:pt x="2298059" y="947990"/>
                </a:cubicBezTo>
                <a:cubicBezTo>
                  <a:pt x="2306803" y="947504"/>
                  <a:pt x="2315061" y="945804"/>
                  <a:pt x="2322833" y="942889"/>
                </a:cubicBezTo>
                <a:cubicBezTo>
                  <a:pt x="2321862" y="935117"/>
                  <a:pt x="2321133" y="925644"/>
                  <a:pt x="2320648" y="914471"/>
                </a:cubicBezTo>
                <a:cubicBezTo>
                  <a:pt x="2320162" y="903299"/>
                  <a:pt x="2318948" y="889940"/>
                  <a:pt x="2317004" y="874395"/>
                </a:cubicBezTo>
                <a:cubicBezTo>
                  <a:pt x="2314090" y="842334"/>
                  <a:pt x="2310690" y="810516"/>
                  <a:pt x="2306803" y="778940"/>
                </a:cubicBezTo>
                <a:cubicBezTo>
                  <a:pt x="2302918" y="747365"/>
                  <a:pt x="2298545" y="715547"/>
                  <a:pt x="2293688" y="683485"/>
                </a:cubicBezTo>
                <a:cubicBezTo>
                  <a:pt x="2289801" y="654339"/>
                  <a:pt x="2286887" y="633936"/>
                  <a:pt x="2284943" y="622278"/>
                </a:cubicBezTo>
                <a:cubicBezTo>
                  <a:pt x="2283971" y="621306"/>
                  <a:pt x="2281058" y="620820"/>
                  <a:pt x="2276199" y="620820"/>
                </a:cubicBezTo>
                <a:close/>
                <a:moveTo>
                  <a:pt x="4771072" y="546497"/>
                </a:moveTo>
                <a:cubicBezTo>
                  <a:pt x="4768158" y="548440"/>
                  <a:pt x="4761843" y="549897"/>
                  <a:pt x="4752127" y="550869"/>
                </a:cubicBezTo>
                <a:cubicBezTo>
                  <a:pt x="4742411" y="551840"/>
                  <a:pt x="4733182" y="556212"/>
                  <a:pt x="4724438" y="563985"/>
                </a:cubicBezTo>
                <a:lnTo>
                  <a:pt x="4721523" y="840877"/>
                </a:lnTo>
                <a:lnTo>
                  <a:pt x="4718609" y="840877"/>
                </a:lnTo>
                <a:cubicBezTo>
                  <a:pt x="4723467" y="841848"/>
                  <a:pt x="4730753" y="842334"/>
                  <a:pt x="4740469" y="842334"/>
                </a:cubicBezTo>
                <a:lnTo>
                  <a:pt x="4760871" y="842334"/>
                </a:lnTo>
                <a:cubicBezTo>
                  <a:pt x="4765729" y="842334"/>
                  <a:pt x="4771072" y="841362"/>
                  <a:pt x="4776901" y="839419"/>
                </a:cubicBezTo>
                <a:cubicBezTo>
                  <a:pt x="4781759" y="828732"/>
                  <a:pt x="4784674" y="814159"/>
                  <a:pt x="4785645" y="795699"/>
                </a:cubicBezTo>
                <a:cubicBezTo>
                  <a:pt x="4787589" y="774325"/>
                  <a:pt x="4789046" y="753194"/>
                  <a:pt x="4790017" y="732306"/>
                </a:cubicBezTo>
                <a:cubicBezTo>
                  <a:pt x="4790989" y="711418"/>
                  <a:pt x="4791475" y="689801"/>
                  <a:pt x="4791475" y="667455"/>
                </a:cubicBezTo>
                <a:cubicBezTo>
                  <a:pt x="4791475" y="649967"/>
                  <a:pt x="4790989" y="632236"/>
                  <a:pt x="4790017" y="614262"/>
                </a:cubicBezTo>
                <a:cubicBezTo>
                  <a:pt x="4789046" y="596289"/>
                  <a:pt x="4786131" y="579044"/>
                  <a:pt x="4781274" y="562527"/>
                </a:cubicBezTo>
                <a:cubicBezTo>
                  <a:pt x="4778359" y="550869"/>
                  <a:pt x="4774959" y="545525"/>
                  <a:pt x="4771072" y="546497"/>
                </a:cubicBezTo>
                <a:close/>
                <a:moveTo>
                  <a:pt x="8744" y="367246"/>
                </a:moveTo>
                <a:lnTo>
                  <a:pt x="8744" y="368703"/>
                </a:lnTo>
                <a:cubicBezTo>
                  <a:pt x="6801" y="369675"/>
                  <a:pt x="3887" y="372104"/>
                  <a:pt x="0" y="375990"/>
                </a:cubicBezTo>
                <a:close/>
                <a:moveTo>
                  <a:pt x="5737831" y="311868"/>
                </a:moveTo>
                <a:lnTo>
                  <a:pt x="5736374" y="313325"/>
                </a:lnTo>
                <a:lnTo>
                  <a:pt x="5736373" y="313325"/>
                </a:lnTo>
                <a:cubicBezTo>
                  <a:pt x="5737345" y="313325"/>
                  <a:pt x="5737831" y="312839"/>
                  <a:pt x="5737831" y="311868"/>
                </a:cubicBezTo>
                <a:close/>
                <a:moveTo>
                  <a:pt x="1403957" y="311868"/>
                </a:moveTo>
                <a:lnTo>
                  <a:pt x="1402500" y="313325"/>
                </a:lnTo>
                <a:lnTo>
                  <a:pt x="1402500" y="313325"/>
                </a:lnTo>
                <a:cubicBezTo>
                  <a:pt x="1403471" y="313325"/>
                  <a:pt x="1403957" y="312839"/>
                  <a:pt x="1403957" y="311868"/>
                </a:cubicBezTo>
                <a:close/>
                <a:moveTo>
                  <a:pt x="3073546" y="306038"/>
                </a:moveTo>
                <a:cubicBezTo>
                  <a:pt x="3078404" y="306038"/>
                  <a:pt x="3086419" y="306281"/>
                  <a:pt x="3097592" y="306767"/>
                </a:cubicBezTo>
                <a:cubicBezTo>
                  <a:pt x="3108765" y="307253"/>
                  <a:pt x="3120424" y="307981"/>
                  <a:pt x="3132568" y="308953"/>
                </a:cubicBezTo>
                <a:cubicBezTo>
                  <a:pt x="3144712" y="309924"/>
                  <a:pt x="3155642" y="311382"/>
                  <a:pt x="3165358" y="313325"/>
                </a:cubicBezTo>
                <a:cubicBezTo>
                  <a:pt x="3175073" y="315268"/>
                  <a:pt x="3181388" y="318183"/>
                  <a:pt x="3184303" y="322069"/>
                </a:cubicBezTo>
                <a:cubicBezTo>
                  <a:pt x="3187217" y="325955"/>
                  <a:pt x="3194504" y="339071"/>
                  <a:pt x="3206163" y="361417"/>
                </a:cubicBezTo>
                <a:cubicBezTo>
                  <a:pt x="3230452" y="406108"/>
                  <a:pt x="3253283" y="451285"/>
                  <a:pt x="3274657" y="496948"/>
                </a:cubicBezTo>
                <a:cubicBezTo>
                  <a:pt x="3296031" y="542611"/>
                  <a:pt x="3316434" y="588759"/>
                  <a:pt x="3335865" y="635394"/>
                </a:cubicBezTo>
                <a:cubicBezTo>
                  <a:pt x="3340722" y="640251"/>
                  <a:pt x="3346066" y="641709"/>
                  <a:pt x="3351895" y="639766"/>
                </a:cubicBezTo>
                <a:cubicBezTo>
                  <a:pt x="3358696" y="637823"/>
                  <a:pt x="3362582" y="636365"/>
                  <a:pt x="3363554" y="635394"/>
                </a:cubicBezTo>
                <a:cubicBezTo>
                  <a:pt x="3385900" y="589731"/>
                  <a:pt x="3406788" y="544068"/>
                  <a:pt x="3426219" y="498405"/>
                </a:cubicBezTo>
                <a:cubicBezTo>
                  <a:pt x="3445650" y="452742"/>
                  <a:pt x="3465081" y="406594"/>
                  <a:pt x="3484512" y="359959"/>
                </a:cubicBezTo>
                <a:cubicBezTo>
                  <a:pt x="3493256" y="338585"/>
                  <a:pt x="3498600" y="326927"/>
                  <a:pt x="3500543" y="324983"/>
                </a:cubicBezTo>
                <a:cubicBezTo>
                  <a:pt x="3502486" y="320126"/>
                  <a:pt x="3507829" y="316725"/>
                  <a:pt x="3516573" y="314782"/>
                </a:cubicBezTo>
                <a:cubicBezTo>
                  <a:pt x="3525317" y="312839"/>
                  <a:pt x="3534790" y="311139"/>
                  <a:pt x="3544991" y="309682"/>
                </a:cubicBezTo>
                <a:cubicBezTo>
                  <a:pt x="3555192" y="308224"/>
                  <a:pt x="3565151" y="307496"/>
                  <a:pt x="3574866" y="307496"/>
                </a:cubicBezTo>
                <a:cubicBezTo>
                  <a:pt x="3584582" y="307496"/>
                  <a:pt x="3591383" y="307496"/>
                  <a:pt x="3595269" y="307496"/>
                </a:cubicBezTo>
                <a:cubicBezTo>
                  <a:pt x="3609842" y="307496"/>
                  <a:pt x="3630730" y="307739"/>
                  <a:pt x="3657934" y="308224"/>
                </a:cubicBezTo>
                <a:cubicBezTo>
                  <a:pt x="3685137" y="308710"/>
                  <a:pt x="3713555" y="310410"/>
                  <a:pt x="3743187" y="313325"/>
                </a:cubicBezTo>
                <a:cubicBezTo>
                  <a:pt x="3772820" y="316240"/>
                  <a:pt x="3800509" y="320369"/>
                  <a:pt x="3826255" y="325712"/>
                </a:cubicBezTo>
                <a:cubicBezTo>
                  <a:pt x="3852001" y="331056"/>
                  <a:pt x="3870703" y="338585"/>
                  <a:pt x="3882362" y="348301"/>
                </a:cubicBezTo>
                <a:cubicBezTo>
                  <a:pt x="3893049" y="394935"/>
                  <a:pt x="3899121" y="442784"/>
                  <a:pt x="3900578" y="491847"/>
                </a:cubicBezTo>
                <a:cubicBezTo>
                  <a:pt x="3902036" y="540910"/>
                  <a:pt x="3902765" y="589731"/>
                  <a:pt x="3902765" y="638308"/>
                </a:cubicBezTo>
                <a:cubicBezTo>
                  <a:pt x="3902765" y="747122"/>
                  <a:pt x="3899364" y="854964"/>
                  <a:pt x="3892563" y="961835"/>
                </a:cubicBezTo>
                <a:cubicBezTo>
                  <a:pt x="3885762" y="1068705"/>
                  <a:pt x="3874590" y="1175576"/>
                  <a:pt x="3859045" y="1282446"/>
                </a:cubicBezTo>
                <a:cubicBezTo>
                  <a:pt x="3852244" y="1289247"/>
                  <a:pt x="3840585" y="1294590"/>
                  <a:pt x="3824069" y="1298477"/>
                </a:cubicBezTo>
                <a:cubicBezTo>
                  <a:pt x="3796866" y="1305278"/>
                  <a:pt x="3769662" y="1310864"/>
                  <a:pt x="3742459" y="1315236"/>
                </a:cubicBezTo>
                <a:cubicBezTo>
                  <a:pt x="3715255" y="1319608"/>
                  <a:pt x="3687566" y="1321794"/>
                  <a:pt x="3659391" y="1321794"/>
                </a:cubicBezTo>
                <a:cubicBezTo>
                  <a:pt x="3652590" y="1321794"/>
                  <a:pt x="3643117" y="1321551"/>
                  <a:pt x="3630973" y="1321065"/>
                </a:cubicBezTo>
                <a:cubicBezTo>
                  <a:pt x="3618829" y="1320579"/>
                  <a:pt x="3606199" y="1319122"/>
                  <a:pt x="3593083" y="1316693"/>
                </a:cubicBezTo>
                <a:cubicBezTo>
                  <a:pt x="3579967" y="1314264"/>
                  <a:pt x="3567823" y="1311350"/>
                  <a:pt x="3556650" y="1307949"/>
                </a:cubicBezTo>
                <a:cubicBezTo>
                  <a:pt x="3545477" y="1304549"/>
                  <a:pt x="3537462" y="1299934"/>
                  <a:pt x="3532604" y="1294105"/>
                </a:cubicBezTo>
                <a:cubicBezTo>
                  <a:pt x="3532604" y="1291190"/>
                  <a:pt x="3534061" y="1280503"/>
                  <a:pt x="3536976" y="1262044"/>
                </a:cubicBezTo>
                <a:cubicBezTo>
                  <a:pt x="3539891" y="1242612"/>
                  <a:pt x="3542805" y="1219295"/>
                  <a:pt x="3545720" y="1192092"/>
                </a:cubicBezTo>
                <a:cubicBezTo>
                  <a:pt x="3549606" y="1160031"/>
                  <a:pt x="3552764" y="1127970"/>
                  <a:pt x="3555192" y="1095908"/>
                </a:cubicBezTo>
                <a:cubicBezTo>
                  <a:pt x="3557621" y="1063847"/>
                  <a:pt x="3559808" y="1031786"/>
                  <a:pt x="3561751" y="999725"/>
                </a:cubicBezTo>
                <a:cubicBezTo>
                  <a:pt x="3563693" y="965721"/>
                  <a:pt x="3563693" y="934145"/>
                  <a:pt x="3561751" y="904999"/>
                </a:cubicBezTo>
                <a:cubicBezTo>
                  <a:pt x="3559808" y="874881"/>
                  <a:pt x="3556893" y="850592"/>
                  <a:pt x="3553007" y="832133"/>
                </a:cubicBezTo>
                <a:cubicBezTo>
                  <a:pt x="3552035" y="830189"/>
                  <a:pt x="3549120" y="830189"/>
                  <a:pt x="3544262" y="832133"/>
                </a:cubicBezTo>
                <a:cubicBezTo>
                  <a:pt x="3539405" y="834076"/>
                  <a:pt x="3536976" y="835533"/>
                  <a:pt x="3536976" y="836505"/>
                </a:cubicBezTo>
                <a:cubicBezTo>
                  <a:pt x="3535033" y="847192"/>
                  <a:pt x="3532118" y="861279"/>
                  <a:pt x="3528232" y="878767"/>
                </a:cubicBezTo>
                <a:cubicBezTo>
                  <a:pt x="3522403" y="903056"/>
                  <a:pt x="3516816" y="926859"/>
                  <a:pt x="3511473" y="950176"/>
                </a:cubicBezTo>
                <a:cubicBezTo>
                  <a:pt x="3506129" y="973493"/>
                  <a:pt x="3500057" y="996810"/>
                  <a:pt x="3493256" y="1020128"/>
                </a:cubicBezTo>
                <a:cubicBezTo>
                  <a:pt x="3491313" y="1027900"/>
                  <a:pt x="3487670" y="1040044"/>
                  <a:pt x="3482326" y="1056561"/>
                </a:cubicBezTo>
                <a:cubicBezTo>
                  <a:pt x="3476983" y="1073077"/>
                  <a:pt x="3470910" y="1090079"/>
                  <a:pt x="3464110" y="1107567"/>
                </a:cubicBezTo>
                <a:cubicBezTo>
                  <a:pt x="3457308" y="1125055"/>
                  <a:pt x="3450265" y="1140843"/>
                  <a:pt x="3442978" y="1154930"/>
                </a:cubicBezTo>
                <a:cubicBezTo>
                  <a:pt x="3435692" y="1169018"/>
                  <a:pt x="3428162" y="1178490"/>
                  <a:pt x="3420390" y="1183348"/>
                </a:cubicBezTo>
                <a:cubicBezTo>
                  <a:pt x="3398044" y="1187234"/>
                  <a:pt x="3373270" y="1189177"/>
                  <a:pt x="3346066" y="1189177"/>
                </a:cubicBezTo>
                <a:cubicBezTo>
                  <a:pt x="3338294" y="1189177"/>
                  <a:pt x="3330521" y="1189177"/>
                  <a:pt x="3322749" y="1189177"/>
                </a:cubicBezTo>
                <a:cubicBezTo>
                  <a:pt x="3314977" y="1189177"/>
                  <a:pt x="3307204" y="1188691"/>
                  <a:pt x="3299432" y="1187720"/>
                </a:cubicBezTo>
                <a:cubicBezTo>
                  <a:pt x="3291660" y="1186748"/>
                  <a:pt x="3284616" y="1186020"/>
                  <a:pt x="3278301" y="1185534"/>
                </a:cubicBezTo>
                <a:cubicBezTo>
                  <a:pt x="3271986" y="1185048"/>
                  <a:pt x="3266399" y="1183834"/>
                  <a:pt x="3261541" y="1181891"/>
                </a:cubicBezTo>
                <a:cubicBezTo>
                  <a:pt x="3257655" y="1178976"/>
                  <a:pt x="3253040" y="1173389"/>
                  <a:pt x="3247697" y="1165131"/>
                </a:cubicBezTo>
                <a:cubicBezTo>
                  <a:pt x="3242353" y="1156873"/>
                  <a:pt x="3237495" y="1147644"/>
                  <a:pt x="3233124" y="1137442"/>
                </a:cubicBezTo>
                <a:cubicBezTo>
                  <a:pt x="3228751" y="1127241"/>
                  <a:pt x="3224622" y="1117525"/>
                  <a:pt x="3220736" y="1108296"/>
                </a:cubicBezTo>
                <a:cubicBezTo>
                  <a:pt x="3216850" y="1099066"/>
                  <a:pt x="3213935" y="1092022"/>
                  <a:pt x="3211992" y="1087165"/>
                </a:cubicBezTo>
                <a:cubicBezTo>
                  <a:pt x="3196447" y="1046359"/>
                  <a:pt x="3182117" y="1005069"/>
                  <a:pt x="3169001" y="963292"/>
                </a:cubicBezTo>
                <a:cubicBezTo>
                  <a:pt x="3155885" y="921515"/>
                  <a:pt x="3144955" y="878767"/>
                  <a:pt x="3136212" y="835047"/>
                </a:cubicBezTo>
                <a:cubicBezTo>
                  <a:pt x="3135240" y="834076"/>
                  <a:pt x="3132325" y="833590"/>
                  <a:pt x="3127468" y="833590"/>
                </a:cubicBezTo>
                <a:cubicBezTo>
                  <a:pt x="3125524" y="833590"/>
                  <a:pt x="3124067" y="834076"/>
                  <a:pt x="3123096" y="835047"/>
                </a:cubicBezTo>
                <a:cubicBezTo>
                  <a:pt x="3120181" y="858364"/>
                  <a:pt x="3118723" y="884596"/>
                  <a:pt x="3118723" y="913743"/>
                </a:cubicBezTo>
                <a:cubicBezTo>
                  <a:pt x="3118723" y="971064"/>
                  <a:pt x="3121153" y="1028629"/>
                  <a:pt x="3126010" y="1086436"/>
                </a:cubicBezTo>
                <a:cubicBezTo>
                  <a:pt x="3130867" y="1144243"/>
                  <a:pt x="3137668" y="1201322"/>
                  <a:pt x="3146413" y="1257672"/>
                </a:cubicBezTo>
                <a:cubicBezTo>
                  <a:pt x="3149327" y="1276131"/>
                  <a:pt x="3150785" y="1289247"/>
                  <a:pt x="3150785" y="1297019"/>
                </a:cubicBezTo>
                <a:cubicBezTo>
                  <a:pt x="3149813" y="1301877"/>
                  <a:pt x="3145684" y="1306006"/>
                  <a:pt x="3138397" y="1309406"/>
                </a:cubicBezTo>
                <a:cubicBezTo>
                  <a:pt x="3131111" y="1312807"/>
                  <a:pt x="3122609" y="1315479"/>
                  <a:pt x="3112894" y="1317422"/>
                </a:cubicBezTo>
                <a:cubicBezTo>
                  <a:pt x="3103179" y="1319365"/>
                  <a:pt x="3093949" y="1320822"/>
                  <a:pt x="3085205" y="1321794"/>
                </a:cubicBezTo>
                <a:cubicBezTo>
                  <a:pt x="3076461" y="1322765"/>
                  <a:pt x="3070146" y="1323251"/>
                  <a:pt x="3066260" y="1323251"/>
                </a:cubicBezTo>
                <a:cubicBezTo>
                  <a:pt x="3054601" y="1324223"/>
                  <a:pt x="3042699" y="1324708"/>
                  <a:pt x="3030556" y="1324708"/>
                </a:cubicBezTo>
                <a:cubicBezTo>
                  <a:pt x="3018411" y="1324708"/>
                  <a:pt x="3005538" y="1324708"/>
                  <a:pt x="2991936" y="1324708"/>
                </a:cubicBezTo>
                <a:cubicBezTo>
                  <a:pt x="2986107" y="1324708"/>
                  <a:pt x="2974691" y="1324223"/>
                  <a:pt x="2957689" y="1323251"/>
                </a:cubicBezTo>
                <a:cubicBezTo>
                  <a:pt x="2940687" y="1322280"/>
                  <a:pt x="2923199" y="1320579"/>
                  <a:pt x="2905225" y="1318150"/>
                </a:cubicBezTo>
                <a:cubicBezTo>
                  <a:pt x="2887252" y="1315722"/>
                  <a:pt x="2871221" y="1312078"/>
                  <a:pt x="2857134" y="1307221"/>
                </a:cubicBezTo>
                <a:cubicBezTo>
                  <a:pt x="2843046" y="1302363"/>
                  <a:pt x="2835031" y="1296048"/>
                  <a:pt x="2833088" y="1288275"/>
                </a:cubicBezTo>
                <a:cubicBezTo>
                  <a:pt x="2819486" y="1231925"/>
                  <a:pt x="2810256" y="1174847"/>
                  <a:pt x="2805399" y="1117040"/>
                </a:cubicBezTo>
                <a:cubicBezTo>
                  <a:pt x="2800541" y="1059232"/>
                  <a:pt x="2797140" y="1001182"/>
                  <a:pt x="2795197" y="942889"/>
                </a:cubicBezTo>
                <a:cubicBezTo>
                  <a:pt x="2794226" y="880710"/>
                  <a:pt x="2794226" y="819017"/>
                  <a:pt x="2795197" y="757809"/>
                </a:cubicBezTo>
                <a:cubicBezTo>
                  <a:pt x="2797140" y="690772"/>
                  <a:pt x="2799812" y="623735"/>
                  <a:pt x="2803212" y="556698"/>
                </a:cubicBezTo>
                <a:cubicBezTo>
                  <a:pt x="2806613" y="489661"/>
                  <a:pt x="2813171" y="422624"/>
                  <a:pt x="2822886" y="355587"/>
                </a:cubicBezTo>
                <a:lnTo>
                  <a:pt x="2817057" y="358502"/>
                </a:lnTo>
                <a:cubicBezTo>
                  <a:pt x="2831630" y="346843"/>
                  <a:pt x="2849604" y="337614"/>
                  <a:pt x="2870978" y="330813"/>
                </a:cubicBezTo>
                <a:cubicBezTo>
                  <a:pt x="2892352" y="324012"/>
                  <a:pt x="2914940" y="318668"/>
                  <a:pt x="2938744" y="314782"/>
                </a:cubicBezTo>
                <a:cubicBezTo>
                  <a:pt x="2962547" y="310896"/>
                  <a:pt x="2986350" y="308467"/>
                  <a:pt x="3010153" y="307496"/>
                </a:cubicBezTo>
                <a:cubicBezTo>
                  <a:pt x="3033955" y="306524"/>
                  <a:pt x="3055087" y="306038"/>
                  <a:pt x="3073546" y="306038"/>
                </a:cubicBezTo>
                <a:close/>
                <a:moveTo>
                  <a:pt x="269605" y="303124"/>
                </a:moveTo>
                <a:cubicBezTo>
                  <a:pt x="275435" y="303124"/>
                  <a:pt x="282721" y="303367"/>
                  <a:pt x="291465" y="303852"/>
                </a:cubicBezTo>
                <a:cubicBezTo>
                  <a:pt x="300210" y="304338"/>
                  <a:pt x="309196" y="305310"/>
                  <a:pt x="318426" y="306767"/>
                </a:cubicBezTo>
                <a:cubicBezTo>
                  <a:pt x="327655" y="308224"/>
                  <a:pt x="336156" y="310653"/>
                  <a:pt x="343929" y="314054"/>
                </a:cubicBezTo>
                <a:cubicBezTo>
                  <a:pt x="351702" y="317454"/>
                  <a:pt x="357045" y="322069"/>
                  <a:pt x="359959" y="327898"/>
                </a:cubicBezTo>
                <a:cubicBezTo>
                  <a:pt x="358988" y="336642"/>
                  <a:pt x="357531" y="352673"/>
                  <a:pt x="355587" y="375990"/>
                </a:cubicBezTo>
                <a:cubicBezTo>
                  <a:pt x="354616" y="387648"/>
                  <a:pt x="353887" y="400036"/>
                  <a:pt x="353402" y="413152"/>
                </a:cubicBezTo>
                <a:cubicBezTo>
                  <a:pt x="352916" y="426268"/>
                  <a:pt x="351702" y="440598"/>
                  <a:pt x="349758" y="456143"/>
                </a:cubicBezTo>
                <a:cubicBezTo>
                  <a:pt x="346844" y="489175"/>
                  <a:pt x="344172" y="521722"/>
                  <a:pt x="341743" y="553784"/>
                </a:cubicBezTo>
                <a:cubicBezTo>
                  <a:pt x="339314" y="585845"/>
                  <a:pt x="337128" y="618392"/>
                  <a:pt x="335185" y="651424"/>
                </a:cubicBezTo>
                <a:cubicBezTo>
                  <a:pt x="333242" y="684457"/>
                  <a:pt x="331785" y="711660"/>
                  <a:pt x="330813" y="733035"/>
                </a:cubicBezTo>
                <a:cubicBezTo>
                  <a:pt x="329841" y="744693"/>
                  <a:pt x="329356" y="754409"/>
                  <a:pt x="329356" y="762181"/>
                </a:cubicBezTo>
                <a:cubicBezTo>
                  <a:pt x="329356" y="769953"/>
                  <a:pt x="329356" y="776268"/>
                  <a:pt x="329356" y="781126"/>
                </a:cubicBezTo>
                <a:cubicBezTo>
                  <a:pt x="354616" y="717004"/>
                  <a:pt x="381576" y="653853"/>
                  <a:pt x="410237" y="591674"/>
                </a:cubicBezTo>
                <a:cubicBezTo>
                  <a:pt x="438898" y="529495"/>
                  <a:pt x="469259" y="467801"/>
                  <a:pt x="501320" y="406594"/>
                </a:cubicBezTo>
                <a:cubicBezTo>
                  <a:pt x="523666" y="363845"/>
                  <a:pt x="544069" y="330813"/>
                  <a:pt x="562528" y="307496"/>
                </a:cubicBezTo>
                <a:cubicBezTo>
                  <a:pt x="597504" y="304581"/>
                  <a:pt x="630536" y="313811"/>
                  <a:pt x="661626" y="335185"/>
                </a:cubicBezTo>
                <a:cubicBezTo>
                  <a:pt x="691744" y="355587"/>
                  <a:pt x="718947" y="378905"/>
                  <a:pt x="743237" y="405136"/>
                </a:cubicBezTo>
                <a:cubicBezTo>
                  <a:pt x="767525" y="431368"/>
                  <a:pt x="789385" y="460029"/>
                  <a:pt x="808816" y="491119"/>
                </a:cubicBezTo>
                <a:cubicBezTo>
                  <a:pt x="824360" y="517350"/>
                  <a:pt x="833104" y="534353"/>
                  <a:pt x="835047" y="542125"/>
                </a:cubicBezTo>
                <a:cubicBezTo>
                  <a:pt x="836990" y="549897"/>
                  <a:pt x="830675" y="564956"/>
                  <a:pt x="816102" y="587302"/>
                </a:cubicBezTo>
                <a:cubicBezTo>
                  <a:pt x="782098" y="641709"/>
                  <a:pt x="743237" y="692229"/>
                  <a:pt x="699516" y="738864"/>
                </a:cubicBezTo>
                <a:cubicBezTo>
                  <a:pt x="655796" y="785498"/>
                  <a:pt x="608676" y="828732"/>
                  <a:pt x="558156" y="868566"/>
                </a:cubicBezTo>
                <a:cubicBezTo>
                  <a:pt x="579530" y="884111"/>
                  <a:pt x="605276" y="906699"/>
                  <a:pt x="635394" y="936331"/>
                </a:cubicBezTo>
                <a:cubicBezTo>
                  <a:pt x="665513" y="965964"/>
                  <a:pt x="695387" y="998268"/>
                  <a:pt x="725019" y="1033243"/>
                </a:cubicBezTo>
                <a:cubicBezTo>
                  <a:pt x="754652" y="1068219"/>
                  <a:pt x="781855" y="1103438"/>
                  <a:pt x="806630" y="1138900"/>
                </a:cubicBezTo>
                <a:cubicBezTo>
                  <a:pt x="831404" y="1174361"/>
                  <a:pt x="848650" y="1205208"/>
                  <a:pt x="858365" y="1231440"/>
                </a:cubicBezTo>
                <a:cubicBezTo>
                  <a:pt x="858365" y="1252814"/>
                  <a:pt x="847435" y="1270302"/>
                  <a:pt x="825575" y="1283903"/>
                </a:cubicBezTo>
                <a:cubicBezTo>
                  <a:pt x="803715" y="1297505"/>
                  <a:pt x="777969" y="1308435"/>
                  <a:pt x="748337" y="1316693"/>
                </a:cubicBezTo>
                <a:cubicBezTo>
                  <a:pt x="718705" y="1324951"/>
                  <a:pt x="688586" y="1330781"/>
                  <a:pt x="657983" y="1334181"/>
                </a:cubicBezTo>
                <a:cubicBezTo>
                  <a:pt x="627379" y="1337582"/>
                  <a:pt x="603819" y="1339282"/>
                  <a:pt x="587302" y="1339282"/>
                </a:cubicBezTo>
                <a:cubicBezTo>
                  <a:pt x="583416" y="1339282"/>
                  <a:pt x="577344" y="1339039"/>
                  <a:pt x="569085" y="1338553"/>
                </a:cubicBezTo>
                <a:cubicBezTo>
                  <a:pt x="560828" y="1338067"/>
                  <a:pt x="552326" y="1337339"/>
                  <a:pt x="543582" y="1336367"/>
                </a:cubicBezTo>
                <a:cubicBezTo>
                  <a:pt x="534839" y="1335395"/>
                  <a:pt x="526823" y="1333695"/>
                  <a:pt x="519537" y="1331266"/>
                </a:cubicBezTo>
                <a:cubicBezTo>
                  <a:pt x="512250" y="1328838"/>
                  <a:pt x="507149" y="1325680"/>
                  <a:pt x="504235" y="1321794"/>
                </a:cubicBezTo>
                <a:cubicBezTo>
                  <a:pt x="472174" y="1277102"/>
                  <a:pt x="443270" y="1230711"/>
                  <a:pt x="417524" y="1182619"/>
                </a:cubicBezTo>
                <a:cubicBezTo>
                  <a:pt x="391778" y="1134527"/>
                  <a:pt x="367246" y="1085707"/>
                  <a:pt x="343929" y="1036158"/>
                </a:cubicBezTo>
                <a:cubicBezTo>
                  <a:pt x="343929" y="1041016"/>
                  <a:pt x="343929" y="1047817"/>
                  <a:pt x="343929" y="1056561"/>
                </a:cubicBezTo>
                <a:cubicBezTo>
                  <a:pt x="343929" y="1065305"/>
                  <a:pt x="344415" y="1075992"/>
                  <a:pt x="345386" y="1088622"/>
                </a:cubicBezTo>
                <a:cubicBezTo>
                  <a:pt x="346358" y="1101252"/>
                  <a:pt x="347086" y="1114125"/>
                  <a:pt x="347572" y="1127241"/>
                </a:cubicBezTo>
                <a:cubicBezTo>
                  <a:pt x="348058" y="1140357"/>
                  <a:pt x="348302" y="1153716"/>
                  <a:pt x="348302" y="1167317"/>
                </a:cubicBezTo>
                <a:lnTo>
                  <a:pt x="348302" y="1246013"/>
                </a:lnTo>
                <a:cubicBezTo>
                  <a:pt x="348302" y="1258643"/>
                  <a:pt x="348058" y="1269330"/>
                  <a:pt x="347572" y="1278074"/>
                </a:cubicBezTo>
                <a:cubicBezTo>
                  <a:pt x="347086" y="1286818"/>
                  <a:pt x="346358" y="1294105"/>
                  <a:pt x="345386" y="1299934"/>
                </a:cubicBezTo>
                <a:cubicBezTo>
                  <a:pt x="344415" y="1305763"/>
                  <a:pt x="336642" y="1310378"/>
                  <a:pt x="322070" y="1313779"/>
                </a:cubicBezTo>
                <a:cubicBezTo>
                  <a:pt x="307496" y="1317179"/>
                  <a:pt x="291222" y="1319851"/>
                  <a:pt x="273249" y="1321794"/>
                </a:cubicBezTo>
                <a:cubicBezTo>
                  <a:pt x="255275" y="1323737"/>
                  <a:pt x="238030" y="1324951"/>
                  <a:pt x="221514" y="1325437"/>
                </a:cubicBezTo>
                <a:cubicBezTo>
                  <a:pt x="204997" y="1325923"/>
                  <a:pt x="193339" y="1326166"/>
                  <a:pt x="186538" y="1326166"/>
                </a:cubicBezTo>
                <a:cubicBezTo>
                  <a:pt x="165164" y="1326166"/>
                  <a:pt x="143061" y="1325680"/>
                  <a:pt x="120229" y="1324708"/>
                </a:cubicBezTo>
                <a:cubicBezTo>
                  <a:pt x="97398" y="1323737"/>
                  <a:pt x="75295" y="1320336"/>
                  <a:pt x="53921" y="1314507"/>
                </a:cubicBezTo>
                <a:cubicBezTo>
                  <a:pt x="38376" y="1309649"/>
                  <a:pt x="29632" y="1303820"/>
                  <a:pt x="27690" y="1297019"/>
                </a:cubicBezTo>
                <a:cubicBezTo>
                  <a:pt x="17974" y="1196950"/>
                  <a:pt x="11417" y="1096880"/>
                  <a:pt x="8016" y="996810"/>
                </a:cubicBezTo>
                <a:cubicBezTo>
                  <a:pt x="4615" y="896741"/>
                  <a:pt x="2915" y="796185"/>
                  <a:pt x="2915" y="695144"/>
                </a:cubicBezTo>
                <a:cubicBezTo>
                  <a:pt x="2915" y="639766"/>
                  <a:pt x="3401" y="585359"/>
                  <a:pt x="4372" y="531924"/>
                </a:cubicBezTo>
                <a:cubicBezTo>
                  <a:pt x="5344" y="478488"/>
                  <a:pt x="6801" y="424082"/>
                  <a:pt x="8744" y="368703"/>
                </a:cubicBezTo>
                <a:cubicBezTo>
                  <a:pt x="25261" y="357045"/>
                  <a:pt x="44206" y="346843"/>
                  <a:pt x="65580" y="338099"/>
                </a:cubicBezTo>
                <a:cubicBezTo>
                  <a:pt x="86954" y="329355"/>
                  <a:pt x="109300" y="322555"/>
                  <a:pt x="132617" y="317697"/>
                </a:cubicBezTo>
                <a:cubicBezTo>
                  <a:pt x="155934" y="312839"/>
                  <a:pt x="179495" y="309196"/>
                  <a:pt x="203297" y="306767"/>
                </a:cubicBezTo>
                <a:cubicBezTo>
                  <a:pt x="227100" y="304338"/>
                  <a:pt x="249203" y="303124"/>
                  <a:pt x="269605" y="303124"/>
                </a:cubicBezTo>
                <a:close/>
                <a:moveTo>
                  <a:pt x="8926211" y="291465"/>
                </a:moveTo>
                <a:cubicBezTo>
                  <a:pt x="8940784" y="291465"/>
                  <a:pt x="8961429" y="292194"/>
                  <a:pt x="8988147" y="293651"/>
                </a:cubicBezTo>
                <a:cubicBezTo>
                  <a:pt x="9014865" y="295108"/>
                  <a:pt x="9042311" y="297294"/>
                  <a:pt x="9070486" y="300209"/>
                </a:cubicBezTo>
                <a:cubicBezTo>
                  <a:pt x="9098661" y="303124"/>
                  <a:pt x="9125621" y="307253"/>
                  <a:pt x="9151368" y="312596"/>
                </a:cubicBezTo>
                <a:cubicBezTo>
                  <a:pt x="9177114" y="317940"/>
                  <a:pt x="9195816" y="324983"/>
                  <a:pt x="9207475" y="333727"/>
                </a:cubicBezTo>
                <a:cubicBezTo>
                  <a:pt x="9216218" y="340528"/>
                  <a:pt x="9226420" y="363603"/>
                  <a:pt x="9238079" y="402950"/>
                </a:cubicBezTo>
                <a:cubicBezTo>
                  <a:pt x="9249737" y="442298"/>
                  <a:pt x="9261882" y="490633"/>
                  <a:pt x="9274511" y="547954"/>
                </a:cubicBezTo>
                <a:cubicBezTo>
                  <a:pt x="9287142" y="605276"/>
                  <a:pt x="9299772" y="667941"/>
                  <a:pt x="9312402" y="735949"/>
                </a:cubicBezTo>
                <a:cubicBezTo>
                  <a:pt x="9325033" y="803958"/>
                  <a:pt x="9336691" y="869780"/>
                  <a:pt x="9347378" y="933417"/>
                </a:cubicBezTo>
                <a:cubicBezTo>
                  <a:pt x="9358065" y="997053"/>
                  <a:pt x="9367052" y="1055103"/>
                  <a:pt x="9374339" y="1107567"/>
                </a:cubicBezTo>
                <a:cubicBezTo>
                  <a:pt x="9381626" y="1160031"/>
                  <a:pt x="9386725" y="1199378"/>
                  <a:pt x="9389640" y="1225610"/>
                </a:cubicBezTo>
                <a:cubicBezTo>
                  <a:pt x="9392555" y="1254757"/>
                  <a:pt x="9392555" y="1272245"/>
                  <a:pt x="9389640" y="1278074"/>
                </a:cubicBezTo>
                <a:cubicBezTo>
                  <a:pt x="9383811" y="1288761"/>
                  <a:pt x="9369967" y="1297748"/>
                  <a:pt x="9348107" y="1305035"/>
                </a:cubicBezTo>
                <a:cubicBezTo>
                  <a:pt x="9326246" y="1312321"/>
                  <a:pt x="9301958" y="1318393"/>
                  <a:pt x="9275240" y="1323251"/>
                </a:cubicBezTo>
                <a:cubicBezTo>
                  <a:pt x="9248522" y="1328109"/>
                  <a:pt x="9222048" y="1331509"/>
                  <a:pt x="9195816" y="1333452"/>
                </a:cubicBezTo>
                <a:cubicBezTo>
                  <a:pt x="9169584" y="1335395"/>
                  <a:pt x="9149182" y="1336367"/>
                  <a:pt x="9134608" y="1336367"/>
                </a:cubicBezTo>
                <a:cubicBezTo>
                  <a:pt x="9109348" y="1336367"/>
                  <a:pt x="9087974" y="1334910"/>
                  <a:pt x="9070486" y="1331995"/>
                </a:cubicBezTo>
                <a:cubicBezTo>
                  <a:pt x="9052998" y="1329080"/>
                  <a:pt x="9041339" y="1323737"/>
                  <a:pt x="9035511" y="1315965"/>
                </a:cubicBezTo>
                <a:cubicBezTo>
                  <a:pt x="9034539" y="1314021"/>
                  <a:pt x="9033811" y="1309892"/>
                  <a:pt x="9033325" y="1303577"/>
                </a:cubicBezTo>
                <a:cubicBezTo>
                  <a:pt x="9032839" y="1297262"/>
                  <a:pt x="9031625" y="1288761"/>
                  <a:pt x="9029681" y="1278074"/>
                </a:cubicBezTo>
                <a:cubicBezTo>
                  <a:pt x="9027738" y="1267387"/>
                  <a:pt x="9026524" y="1256700"/>
                  <a:pt x="9026038" y="1246013"/>
                </a:cubicBezTo>
                <a:cubicBezTo>
                  <a:pt x="9025552" y="1235326"/>
                  <a:pt x="9024823" y="1224153"/>
                  <a:pt x="9023852" y="1212494"/>
                </a:cubicBezTo>
                <a:cubicBezTo>
                  <a:pt x="9021908" y="1198893"/>
                  <a:pt x="9020208" y="1184319"/>
                  <a:pt x="9018751" y="1168775"/>
                </a:cubicBezTo>
                <a:cubicBezTo>
                  <a:pt x="9017294" y="1153230"/>
                  <a:pt x="9015593" y="1137199"/>
                  <a:pt x="9013650" y="1120683"/>
                </a:cubicBezTo>
                <a:cubicBezTo>
                  <a:pt x="9001021" y="1122626"/>
                  <a:pt x="8988633" y="1124083"/>
                  <a:pt x="8976489" y="1125055"/>
                </a:cubicBezTo>
                <a:cubicBezTo>
                  <a:pt x="8964343" y="1126027"/>
                  <a:pt x="8951471" y="1126512"/>
                  <a:pt x="8937870" y="1126512"/>
                </a:cubicBezTo>
                <a:cubicBezTo>
                  <a:pt x="8919410" y="1126512"/>
                  <a:pt x="8901922" y="1124569"/>
                  <a:pt x="8885405" y="1120683"/>
                </a:cubicBezTo>
                <a:cubicBezTo>
                  <a:pt x="8881519" y="1150801"/>
                  <a:pt x="8878605" y="1183834"/>
                  <a:pt x="8876662" y="1219781"/>
                </a:cubicBezTo>
                <a:cubicBezTo>
                  <a:pt x="8875690" y="1253785"/>
                  <a:pt x="8872776" y="1284875"/>
                  <a:pt x="8867917" y="1313050"/>
                </a:cubicBezTo>
                <a:lnTo>
                  <a:pt x="8865003" y="1318879"/>
                </a:lnTo>
                <a:cubicBezTo>
                  <a:pt x="8858202" y="1323737"/>
                  <a:pt x="8849701" y="1327380"/>
                  <a:pt x="8839500" y="1329809"/>
                </a:cubicBezTo>
                <a:cubicBezTo>
                  <a:pt x="8829299" y="1332238"/>
                  <a:pt x="8818855" y="1334181"/>
                  <a:pt x="8808168" y="1335638"/>
                </a:cubicBezTo>
                <a:cubicBezTo>
                  <a:pt x="8797480" y="1337096"/>
                  <a:pt x="8786793" y="1338067"/>
                  <a:pt x="8776106" y="1338553"/>
                </a:cubicBezTo>
                <a:cubicBezTo>
                  <a:pt x="8765419" y="1339039"/>
                  <a:pt x="8756190" y="1339282"/>
                  <a:pt x="8748417" y="1339282"/>
                </a:cubicBezTo>
                <a:cubicBezTo>
                  <a:pt x="8709555" y="1339282"/>
                  <a:pt x="8670450" y="1336853"/>
                  <a:pt x="8631102" y="1331995"/>
                </a:cubicBezTo>
                <a:cubicBezTo>
                  <a:pt x="8591755" y="1327137"/>
                  <a:pt x="8553621" y="1317908"/>
                  <a:pt x="8516702" y="1304306"/>
                </a:cubicBezTo>
                <a:cubicBezTo>
                  <a:pt x="8501158" y="1298477"/>
                  <a:pt x="8493385" y="1291676"/>
                  <a:pt x="8493385" y="1283903"/>
                </a:cubicBezTo>
                <a:cubicBezTo>
                  <a:pt x="8493385" y="1281960"/>
                  <a:pt x="8493628" y="1276131"/>
                  <a:pt x="8494114" y="1266416"/>
                </a:cubicBezTo>
                <a:cubicBezTo>
                  <a:pt x="8494600" y="1256700"/>
                  <a:pt x="8495329" y="1242127"/>
                  <a:pt x="8496300" y="1222696"/>
                </a:cubicBezTo>
                <a:cubicBezTo>
                  <a:pt x="8498243" y="1187720"/>
                  <a:pt x="8500672" y="1145700"/>
                  <a:pt x="8503586" y="1096637"/>
                </a:cubicBezTo>
                <a:cubicBezTo>
                  <a:pt x="8506501" y="1047574"/>
                  <a:pt x="8510630" y="995353"/>
                  <a:pt x="8515974" y="939975"/>
                </a:cubicBezTo>
                <a:cubicBezTo>
                  <a:pt x="8521317" y="884596"/>
                  <a:pt x="8527875" y="827761"/>
                  <a:pt x="8535648" y="769468"/>
                </a:cubicBezTo>
                <a:cubicBezTo>
                  <a:pt x="8543420" y="711175"/>
                  <a:pt x="8552649" y="654825"/>
                  <a:pt x="8563337" y="600418"/>
                </a:cubicBezTo>
                <a:cubicBezTo>
                  <a:pt x="8574024" y="546011"/>
                  <a:pt x="8586168" y="495733"/>
                  <a:pt x="8599770" y="449585"/>
                </a:cubicBezTo>
                <a:cubicBezTo>
                  <a:pt x="8613372" y="403436"/>
                  <a:pt x="8628916" y="364817"/>
                  <a:pt x="8646404" y="333727"/>
                </a:cubicBezTo>
                <a:cubicBezTo>
                  <a:pt x="8664864" y="324983"/>
                  <a:pt x="8685995" y="317940"/>
                  <a:pt x="8709798" y="312596"/>
                </a:cubicBezTo>
                <a:cubicBezTo>
                  <a:pt x="8733601" y="307253"/>
                  <a:pt x="8758132" y="302881"/>
                  <a:pt x="8783393" y="299480"/>
                </a:cubicBezTo>
                <a:cubicBezTo>
                  <a:pt x="8808654" y="296080"/>
                  <a:pt x="8833671" y="293894"/>
                  <a:pt x="8858445" y="292922"/>
                </a:cubicBezTo>
                <a:cubicBezTo>
                  <a:pt x="8883219" y="291951"/>
                  <a:pt x="8905808" y="291465"/>
                  <a:pt x="8926211" y="291465"/>
                </a:cubicBezTo>
                <a:close/>
                <a:moveTo>
                  <a:pt x="5453653" y="291465"/>
                </a:moveTo>
                <a:cubicBezTo>
                  <a:pt x="5461425" y="291465"/>
                  <a:pt x="5472598" y="291708"/>
                  <a:pt x="5487171" y="292194"/>
                </a:cubicBezTo>
                <a:cubicBezTo>
                  <a:pt x="5501745" y="292679"/>
                  <a:pt x="5516803" y="293651"/>
                  <a:pt x="5532349" y="295108"/>
                </a:cubicBezTo>
                <a:cubicBezTo>
                  <a:pt x="5547893" y="296566"/>
                  <a:pt x="5562224" y="299237"/>
                  <a:pt x="5575339" y="303124"/>
                </a:cubicBezTo>
                <a:cubicBezTo>
                  <a:pt x="5588455" y="307010"/>
                  <a:pt x="5597442" y="312353"/>
                  <a:pt x="5602300" y="319154"/>
                </a:cubicBezTo>
                <a:cubicBezTo>
                  <a:pt x="5607157" y="329841"/>
                  <a:pt x="5610072" y="356559"/>
                  <a:pt x="5611044" y="399307"/>
                </a:cubicBezTo>
                <a:cubicBezTo>
                  <a:pt x="5612015" y="421653"/>
                  <a:pt x="5612744" y="445941"/>
                  <a:pt x="5613230" y="472173"/>
                </a:cubicBezTo>
                <a:cubicBezTo>
                  <a:pt x="5613715" y="498405"/>
                  <a:pt x="5613959" y="527066"/>
                  <a:pt x="5613959" y="558156"/>
                </a:cubicBezTo>
                <a:lnTo>
                  <a:pt x="5613959" y="654339"/>
                </a:lnTo>
                <a:cubicBezTo>
                  <a:pt x="5613959" y="670855"/>
                  <a:pt x="5613959" y="687857"/>
                  <a:pt x="5613959" y="705345"/>
                </a:cubicBezTo>
                <a:cubicBezTo>
                  <a:pt x="5613959" y="722833"/>
                  <a:pt x="5613473" y="740807"/>
                  <a:pt x="5612501" y="759266"/>
                </a:cubicBezTo>
                <a:cubicBezTo>
                  <a:pt x="5622217" y="758295"/>
                  <a:pt x="5631203" y="757566"/>
                  <a:pt x="5639461" y="757080"/>
                </a:cubicBezTo>
                <a:cubicBezTo>
                  <a:pt x="5647721" y="756595"/>
                  <a:pt x="5655735" y="756352"/>
                  <a:pt x="5663508" y="756352"/>
                </a:cubicBezTo>
                <a:cubicBezTo>
                  <a:pt x="5671280" y="756352"/>
                  <a:pt x="5679052" y="756352"/>
                  <a:pt x="5686825" y="756352"/>
                </a:cubicBezTo>
                <a:cubicBezTo>
                  <a:pt x="5694597" y="756352"/>
                  <a:pt x="5702855" y="756837"/>
                  <a:pt x="5711599" y="757809"/>
                </a:cubicBezTo>
                <a:cubicBezTo>
                  <a:pt x="5711599" y="690772"/>
                  <a:pt x="5712571" y="623735"/>
                  <a:pt x="5714514" y="556698"/>
                </a:cubicBezTo>
                <a:cubicBezTo>
                  <a:pt x="5716457" y="489661"/>
                  <a:pt x="5721315" y="422624"/>
                  <a:pt x="5729087" y="355587"/>
                </a:cubicBezTo>
                <a:cubicBezTo>
                  <a:pt x="5731031" y="343929"/>
                  <a:pt x="5732487" y="334699"/>
                  <a:pt x="5733459" y="327898"/>
                </a:cubicBezTo>
                <a:cubicBezTo>
                  <a:pt x="5734431" y="321097"/>
                  <a:pt x="5734917" y="316725"/>
                  <a:pt x="5734917" y="314782"/>
                </a:cubicBezTo>
                <a:lnTo>
                  <a:pt x="5736374" y="313325"/>
                </a:lnTo>
                <a:lnTo>
                  <a:pt x="5739289" y="312596"/>
                </a:lnTo>
                <a:cubicBezTo>
                  <a:pt x="5740260" y="312110"/>
                  <a:pt x="5741231" y="311868"/>
                  <a:pt x="5742203" y="311868"/>
                </a:cubicBezTo>
                <a:cubicBezTo>
                  <a:pt x="5767463" y="305067"/>
                  <a:pt x="5792723" y="300695"/>
                  <a:pt x="5817984" y="298752"/>
                </a:cubicBezTo>
                <a:cubicBezTo>
                  <a:pt x="5843245" y="296809"/>
                  <a:pt x="5868991" y="295837"/>
                  <a:pt x="5895222" y="295837"/>
                </a:cubicBezTo>
                <a:cubicBezTo>
                  <a:pt x="5915625" y="295837"/>
                  <a:pt x="5936270" y="296080"/>
                  <a:pt x="5957159" y="296566"/>
                </a:cubicBezTo>
                <a:cubicBezTo>
                  <a:pt x="5978047" y="297051"/>
                  <a:pt x="5998693" y="299237"/>
                  <a:pt x="6019095" y="303124"/>
                </a:cubicBezTo>
                <a:cubicBezTo>
                  <a:pt x="6038526" y="306038"/>
                  <a:pt x="6053099" y="309439"/>
                  <a:pt x="6062815" y="313325"/>
                </a:cubicBezTo>
                <a:cubicBezTo>
                  <a:pt x="6074473" y="318183"/>
                  <a:pt x="6081760" y="323040"/>
                  <a:pt x="6084675" y="327898"/>
                </a:cubicBezTo>
                <a:cubicBezTo>
                  <a:pt x="6087589" y="336642"/>
                  <a:pt x="6089047" y="358988"/>
                  <a:pt x="6089047" y="394935"/>
                </a:cubicBezTo>
                <a:cubicBezTo>
                  <a:pt x="6089047" y="431854"/>
                  <a:pt x="6087589" y="479460"/>
                  <a:pt x="6084675" y="537753"/>
                </a:cubicBezTo>
                <a:cubicBezTo>
                  <a:pt x="6083703" y="552326"/>
                  <a:pt x="6082003" y="580744"/>
                  <a:pt x="6079573" y="623006"/>
                </a:cubicBezTo>
                <a:cubicBezTo>
                  <a:pt x="6077145" y="665269"/>
                  <a:pt x="6073745" y="714089"/>
                  <a:pt x="6069373" y="769468"/>
                </a:cubicBezTo>
                <a:cubicBezTo>
                  <a:pt x="6065001" y="824846"/>
                  <a:pt x="6060386" y="883139"/>
                  <a:pt x="6055528" y="944347"/>
                </a:cubicBezTo>
                <a:cubicBezTo>
                  <a:pt x="6050670" y="1005554"/>
                  <a:pt x="6045813" y="1062390"/>
                  <a:pt x="6040955" y="1114854"/>
                </a:cubicBezTo>
                <a:cubicBezTo>
                  <a:pt x="6036097" y="1167317"/>
                  <a:pt x="6031239" y="1211766"/>
                  <a:pt x="6026381" y="1248199"/>
                </a:cubicBezTo>
                <a:cubicBezTo>
                  <a:pt x="6021523" y="1284632"/>
                  <a:pt x="6017152" y="1305763"/>
                  <a:pt x="6013265" y="1311593"/>
                </a:cubicBezTo>
                <a:cubicBezTo>
                  <a:pt x="6008407" y="1316450"/>
                  <a:pt x="5999421" y="1320094"/>
                  <a:pt x="5986305" y="1322523"/>
                </a:cubicBezTo>
                <a:cubicBezTo>
                  <a:pt x="5973189" y="1324951"/>
                  <a:pt x="5963717" y="1326652"/>
                  <a:pt x="5957887" y="1327623"/>
                </a:cubicBezTo>
                <a:cubicBezTo>
                  <a:pt x="5941371" y="1329566"/>
                  <a:pt x="5924611" y="1331023"/>
                  <a:pt x="5907609" y="1331995"/>
                </a:cubicBezTo>
                <a:cubicBezTo>
                  <a:pt x="5890607" y="1332967"/>
                  <a:pt x="5873848" y="1333452"/>
                  <a:pt x="5857332" y="1333452"/>
                </a:cubicBezTo>
                <a:cubicBezTo>
                  <a:pt x="5848587" y="1333452"/>
                  <a:pt x="5837901" y="1333210"/>
                  <a:pt x="5825271" y="1332724"/>
                </a:cubicBezTo>
                <a:cubicBezTo>
                  <a:pt x="5812641" y="1332238"/>
                  <a:pt x="5799767" y="1331023"/>
                  <a:pt x="5786651" y="1329080"/>
                </a:cubicBezTo>
                <a:cubicBezTo>
                  <a:pt x="5773536" y="1327137"/>
                  <a:pt x="5761149" y="1324223"/>
                  <a:pt x="5749489" y="1320336"/>
                </a:cubicBezTo>
                <a:cubicBezTo>
                  <a:pt x="5737831" y="1316450"/>
                  <a:pt x="5728115" y="1311593"/>
                  <a:pt x="5720343" y="1305763"/>
                </a:cubicBezTo>
                <a:cubicBezTo>
                  <a:pt x="5717429" y="1304792"/>
                  <a:pt x="5714999" y="1299205"/>
                  <a:pt x="5713057" y="1289004"/>
                </a:cubicBezTo>
                <a:cubicBezTo>
                  <a:pt x="5711113" y="1278803"/>
                  <a:pt x="5709413" y="1267630"/>
                  <a:pt x="5707956" y="1255485"/>
                </a:cubicBezTo>
                <a:cubicBezTo>
                  <a:pt x="5706499" y="1243341"/>
                  <a:pt x="5705285" y="1231925"/>
                  <a:pt x="5704313" y="1221238"/>
                </a:cubicBezTo>
                <a:cubicBezTo>
                  <a:pt x="5703341" y="1210551"/>
                  <a:pt x="5702855" y="1203750"/>
                  <a:pt x="5702855" y="1200836"/>
                </a:cubicBezTo>
                <a:cubicBezTo>
                  <a:pt x="5700913" y="1161974"/>
                  <a:pt x="5699455" y="1123355"/>
                  <a:pt x="5698483" y="1084978"/>
                </a:cubicBezTo>
                <a:cubicBezTo>
                  <a:pt x="5697511" y="1046602"/>
                  <a:pt x="5697026" y="1007983"/>
                  <a:pt x="5697026" y="969121"/>
                </a:cubicBezTo>
                <a:cubicBezTo>
                  <a:pt x="5689254" y="968150"/>
                  <a:pt x="5681238" y="967421"/>
                  <a:pt x="5672981" y="966935"/>
                </a:cubicBezTo>
                <a:cubicBezTo>
                  <a:pt x="5664722" y="966449"/>
                  <a:pt x="5656707" y="966206"/>
                  <a:pt x="5648934" y="966206"/>
                </a:cubicBezTo>
                <a:cubicBezTo>
                  <a:pt x="5641162" y="966206"/>
                  <a:pt x="5632418" y="966449"/>
                  <a:pt x="5622703" y="966935"/>
                </a:cubicBezTo>
                <a:cubicBezTo>
                  <a:pt x="5612987" y="967421"/>
                  <a:pt x="5602786" y="968150"/>
                  <a:pt x="5592099" y="969121"/>
                </a:cubicBezTo>
                <a:cubicBezTo>
                  <a:pt x="5590156" y="1007983"/>
                  <a:pt x="5588698" y="1046602"/>
                  <a:pt x="5587727" y="1084978"/>
                </a:cubicBezTo>
                <a:cubicBezTo>
                  <a:pt x="5586755" y="1123355"/>
                  <a:pt x="5585298" y="1161974"/>
                  <a:pt x="5583355" y="1200836"/>
                </a:cubicBezTo>
                <a:cubicBezTo>
                  <a:pt x="5582383" y="1230954"/>
                  <a:pt x="5580925" y="1255728"/>
                  <a:pt x="5578983" y="1275159"/>
                </a:cubicBezTo>
                <a:cubicBezTo>
                  <a:pt x="5578011" y="1293619"/>
                  <a:pt x="5576554" y="1304306"/>
                  <a:pt x="5574611" y="1307221"/>
                </a:cubicBezTo>
                <a:cubicBezTo>
                  <a:pt x="5571696" y="1312078"/>
                  <a:pt x="5563923" y="1316450"/>
                  <a:pt x="5551293" y="1320336"/>
                </a:cubicBezTo>
                <a:cubicBezTo>
                  <a:pt x="5540607" y="1324223"/>
                  <a:pt x="5524575" y="1327623"/>
                  <a:pt x="5503202" y="1330538"/>
                </a:cubicBezTo>
                <a:cubicBezTo>
                  <a:pt x="5484743" y="1333452"/>
                  <a:pt x="5464339" y="1336367"/>
                  <a:pt x="5441994" y="1339282"/>
                </a:cubicBezTo>
                <a:cubicBezTo>
                  <a:pt x="5420621" y="1342196"/>
                  <a:pt x="5400217" y="1343654"/>
                  <a:pt x="5380787" y="1343654"/>
                </a:cubicBezTo>
                <a:cubicBezTo>
                  <a:pt x="5364270" y="1343654"/>
                  <a:pt x="5347025" y="1342682"/>
                  <a:pt x="5329051" y="1340739"/>
                </a:cubicBezTo>
                <a:cubicBezTo>
                  <a:pt x="5311078" y="1338796"/>
                  <a:pt x="5295290" y="1332967"/>
                  <a:pt x="5281689" y="1323251"/>
                </a:cubicBezTo>
                <a:cubicBezTo>
                  <a:pt x="5276831" y="1320336"/>
                  <a:pt x="5272459" y="1303820"/>
                  <a:pt x="5268573" y="1273702"/>
                </a:cubicBezTo>
                <a:cubicBezTo>
                  <a:pt x="5261772" y="1227068"/>
                  <a:pt x="5256428" y="1180433"/>
                  <a:pt x="5252542" y="1133799"/>
                </a:cubicBezTo>
                <a:cubicBezTo>
                  <a:pt x="5248656" y="1087165"/>
                  <a:pt x="5245741" y="1040530"/>
                  <a:pt x="5243798" y="993896"/>
                </a:cubicBezTo>
                <a:cubicBezTo>
                  <a:pt x="5238941" y="907428"/>
                  <a:pt x="5235055" y="821203"/>
                  <a:pt x="5232139" y="735220"/>
                </a:cubicBezTo>
                <a:cubicBezTo>
                  <a:pt x="5229225" y="649238"/>
                  <a:pt x="5227767" y="563013"/>
                  <a:pt x="5227767" y="476545"/>
                </a:cubicBezTo>
                <a:cubicBezTo>
                  <a:pt x="5227767" y="471688"/>
                  <a:pt x="5227767" y="461972"/>
                  <a:pt x="5227767" y="447399"/>
                </a:cubicBezTo>
                <a:cubicBezTo>
                  <a:pt x="5227767" y="432826"/>
                  <a:pt x="5228253" y="417281"/>
                  <a:pt x="5229225" y="400764"/>
                </a:cubicBezTo>
                <a:cubicBezTo>
                  <a:pt x="5230197" y="384248"/>
                  <a:pt x="5231168" y="369189"/>
                  <a:pt x="5232139" y="355587"/>
                </a:cubicBezTo>
                <a:cubicBezTo>
                  <a:pt x="5233111" y="341986"/>
                  <a:pt x="5235055" y="333242"/>
                  <a:pt x="5237969" y="329355"/>
                </a:cubicBezTo>
                <a:cubicBezTo>
                  <a:pt x="5239911" y="321583"/>
                  <a:pt x="5250113" y="315268"/>
                  <a:pt x="5268573" y="310410"/>
                </a:cubicBezTo>
                <a:cubicBezTo>
                  <a:pt x="5287032" y="305553"/>
                  <a:pt x="5308406" y="301666"/>
                  <a:pt x="5332695" y="298752"/>
                </a:cubicBezTo>
                <a:cubicBezTo>
                  <a:pt x="5356983" y="295837"/>
                  <a:pt x="5380543" y="293894"/>
                  <a:pt x="5403375" y="292922"/>
                </a:cubicBezTo>
                <a:cubicBezTo>
                  <a:pt x="5426207" y="291951"/>
                  <a:pt x="5442965" y="291465"/>
                  <a:pt x="5453653" y="291465"/>
                </a:cubicBezTo>
                <a:close/>
                <a:moveTo>
                  <a:pt x="1119779" y="291465"/>
                </a:moveTo>
                <a:cubicBezTo>
                  <a:pt x="1127551" y="291465"/>
                  <a:pt x="1138724" y="291708"/>
                  <a:pt x="1153297" y="292194"/>
                </a:cubicBezTo>
                <a:cubicBezTo>
                  <a:pt x="1167871" y="292679"/>
                  <a:pt x="1182929" y="293651"/>
                  <a:pt x="1198474" y="295108"/>
                </a:cubicBezTo>
                <a:cubicBezTo>
                  <a:pt x="1214019" y="296566"/>
                  <a:pt x="1228349" y="299237"/>
                  <a:pt x="1241465" y="303124"/>
                </a:cubicBezTo>
                <a:cubicBezTo>
                  <a:pt x="1254581" y="307010"/>
                  <a:pt x="1263568" y="312353"/>
                  <a:pt x="1268426" y="319154"/>
                </a:cubicBezTo>
                <a:cubicBezTo>
                  <a:pt x="1273284" y="329841"/>
                  <a:pt x="1276198" y="356559"/>
                  <a:pt x="1277169" y="399307"/>
                </a:cubicBezTo>
                <a:cubicBezTo>
                  <a:pt x="1278141" y="421653"/>
                  <a:pt x="1278870" y="445941"/>
                  <a:pt x="1279356" y="472173"/>
                </a:cubicBezTo>
                <a:cubicBezTo>
                  <a:pt x="1279841" y="498405"/>
                  <a:pt x="1280085" y="527066"/>
                  <a:pt x="1280085" y="558156"/>
                </a:cubicBezTo>
                <a:lnTo>
                  <a:pt x="1280085" y="654339"/>
                </a:lnTo>
                <a:cubicBezTo>
                  <a:pt x="1280085" y="670855"/>
                  <a:pt x="1280085" y="687857"/>
                  <a:pt x="1280085" y="705345"/>
                </a:cubicBezTo>
                <a:cubicBezTo>
                  <a:pt x="1280085" y="722833"/>
                  <a:pt x="1279598" y="740807"/>
                  <a:pt x="1278627" y="759266"/>
                </a:cubicBezTo>
                <a:cubicBezTo>
                  <a:pt x="1288342" y="758295"/>
                  <a:pt x="1297329" y="757566"/>
                  <a:pt x="1305587" y="757080"/>
                </a:cubicBezTo>
                <a:cubicBezTo>
                  <a:pt x="1313846" y="756595"/>
                  <a:pt x="1321861" y="756352"/>
                  <a:pt x="1329633" y="756352"/>
                </a:cubicBezTo>
                <a:cubicBezTo>
                  <a:pt x="1337405" y="756352"/>
                  <a:pt x="1345179" y="756352"/>
                  <a:pt x="1352950" y="756352"/>
                </a:cubicBezTo>
                <a:cubicBezTo>
                  <a:pt x="1360723" y="756352"/>
                  <a:pt x="1368981" y="756837"/>
                  <a:pt x="1377725" y="757809"/>
                </a:cubicBezTo>
                <a:cubicBezTo>
                  <a:pt x="1377725" y="690772"/>
                  <a:pt x="1378696" y="623735"/>
                  <a:pt x="1380640" y="556698"/>
                </a:cubicBezTo>
                <a:cubicBezTo>
                  <a:pt x="1382582" y="489661"/>
                  <a:pt x="1387440" y="422624"/>
                  <a:pt x="1395213" y="355587"/>
                </a:cubicBezTo>
                <a:cubicBezTo>
                  <a:pt x="1397156" y="343929"/>
                  <a:pt x="1398613" y="334699"/>
                  <a:pt x="1399585" y="327898"/>
                </a:cubicBezTo>
                <a:cubicBezTo>
                  <a:pt x="1400556" y="321097"/>
                  <a:pt x="1401042" y="316725"/>
                  <a:pt x="1401042" y="314782"/>
                </a:cubicBezTo>
                <a:lnTo>
                  <a:pt x="1402500" y="313325"/>
                </a:lnTo>
                <a:lnTo>
                  <a:pt x="1405414" y="312596"/>
                </a:lnTo>
                <a:cubicBezTo>
                  <a:pt x="1406385" y="312110"/>
                  <a:pt x="1407357" y="311868"/>
                  <a:pt x="1408329" y="311868"/>
                </a:cubicBezTo>
                <a:cubicBezTo>
                  <a:pt x="1433589" y="305067"/>
                  <a:pt x="1458849" y="300695"/>
                  <a:pt x="1484109" y="298752"/>
                </a:cubicBezTo>
                <a:cubicBezTo>
                  <a:pt x="1509370" y="296809"/>
                  <a:pt x="1535116" y="295837"/>
                  <a:pt x="1561348" y="295837"/>
                </a:cubicBezTo>
                <a:cubicBezTo>
                  <a:pt x="1581750" y="295837"/>
                  <a:pt x="1602396" y="296080"/>
                  <a:pt x="1623284" y="296566"/>
                </a:cubicBezTo>
                <a:cubicBezTo>
                  <a:pt x="1644172" y="297051"/>
                  <a:pt x="1664818" y="299237"/>
                  <a:pt x="1685221" y="303124"/>
                </a:cubicBezTo>
                <a:cubicBezTo>
                  <a:pt x="1704652" y="306038"/>
                  <a:pt x="1719225" y="309439"/>
                  <a:pt x="1728941" y="313325"/>
                </a:cubicBezTo>
                <a:cubicBezTo>
                  <a:pt x="1740598" y="318183"/>
                  <a:pt x="1747885" y="323040"/>
                  <a:pt x="1750800" y="327898"/>
                </a:cubicBezTo>
                <a:cubicBezTo>
                  <a:pt x="1753715" y="336642"/>
                  <a:pt x="1755172" y="358988"/>
                  <a:pt x="1755172" y="394935"/>
                </a:cubicBezTo>
                <a:cubicBezTo>
                  <a:pt x="1755172" y="431854"/>
                  <a:pt x="1753715" y="479460"/>
                  <a:pt x="1750800" y="537753"/>
                </a:cubicBezTo>
                <a:cubicBezTo>
                  <a:pt x="1749828" y="552326"/>
                  <a:pt x="1748128" y="580744"/>
                  <a:pt x="1745699" y="623006"/>
                </a:cubicBezTo>
                <a:cubicBezTo>
                  <a:pt x="1743270" y="665269"/>
                  <a:pt x="1739870" y="714089"/>
                  <a:pt x="1735498" y="769468"/>
                </a:cubicBezTo>
                <a:cubicBezTo>
                  <a:pt x="1731126" y="824846"/>
                  <a:pt x="1726512" y="883139"/>
                  <a:pt x="1721653" y="944347"/>
                </a:cubicBezTo>
                <a:cubicBezTo>
                  <a:pt x="1716796" y="1005554"/>
                  <a:pt x="1711938" y="1062390"/>
                  <a:pt x="1707081" y="1114854"/>
                </a:cubicBezTo>
                <a:cubicBezTo>
                  <a:pt x="1702222" y="1167317"/>
                  <a:pt x="1697365" y="1211766"/>
                  <a:pt x="1692507" y="1248199"/>
                </a:cubicBezTo>
                <a:cubicBezTo>
                  <a:pt x="1687650" y="1284632"/>
                  <a:pt x="1683277" y="1305763"/>
                  <a:pt x="1679391" y="1311593"/>
                </a:cubicBezTo>
                <a:cubicBezTo>
                  <a:pt x="1674533" y="1316450"/>
                  <a:pt x="1665546" y="1320094"/>
                  <a:pt x="1652430" y="1322523"/>
                </a:cubicBezTo>
                <a:cubicBezTo>
                  <a:pt x="1639314" y="1324951"/>
                  <a:pt x="1629842" y="1326652"/>
                  <a:pt x="1624013" y="1327623"/>
                </a:cubicBezTo>
                <a:cubicBezTo>
                  <a:pt x="1607497" y="1329566"/>
                  <a:pt x="1590738" y="1331023"/>
                  <a:pt x="1573736" y="1331995"/>
                </a:cubicBezTo>
                <a:cubicBezTo>
                  <a:pt x="1556733" y="1332967"/>
                  <a:pt x="1539974" y="1333452"/>
                  <a:pt x="1523457" y="1333452"/>
                </a:cubicBezTo>
                <a:cubicBezTo>
                  <a:pt x="1514714" y="1333452"/>
                  <a:pt x="1504026" y="1333210"/>
                  <a:pt x="1491396" y="1332724"/>
                </a:cubicBezTo>
                <a:cubicBezTo>
                  <a:pt x="1478766" y="1332238"/>
                  <a:pt x="1465893" y="1331023"/>
                  <a:pt x="1452777" y="1329080"/>
                </a:cubicBezTo>
                <a:cubicBezTo>
                  <a:pt x="1439662" y="1327137"/>
                  <a:pt x="1427274" y="1324223"/>
                  <a:pt x="1415615" y="1320336"/>
                </a:cubicBezTo>
                <a:cubicBezTo>
                  <a:pt x="1403957" y="1316450"/>
                  <a:pt x="1394241" y="1311593"/>
                  <a:pt x="1386469" y="1305763"/>
                </a:cubicBezTo>
                <a:cubicBezTo>
                  <a:pt x="1383554" y="1304792"/>
                  <a:pt x="1381125" y="1299205"/>
                  <a:pt x="1379182" y="1289004"/>
                </a:cubicBezTo>
                <a:cubicBezTo>
                  <a:pt x="1377240" y="1278803"/>
                  <a:pt x="1375539" y="1267630"/>
                  <a:pt x="1374081" y="1255485"/>
                </a:cubicBezTo>
                <a:cubicBezTo>
                  <a:pt x="1372624" y="1243341"/>
                  <a:pt x="1371410" y="1231925"/>
                  <a:pt x="1370439" y="1221238"/>
                </a:cubicBezTo>
                <a:cubicBezTo>
                  <a:pt x="1369467" y="1210551"/>
                  <a:pt x="1368981" y="1203750"/>
                  <a:pt x="1368981" y="1200836"/>
                </a:cubicBezTo>
                <a:cubicBezTo>
                  <a:pt x="1367038" y="1161974"/>
                  <a:pt x="1365580" y="1123355"/>
                  <a:pt x="1364609" y="1084978"/>
                </a:cubicBezTo>
                <a:cubicBezTo>
                  <a:pt x="1363638" y="1046602"/>
                  <a:pt x="1363151" y="1007983"/>
                  <a:pt x="1363151" y="969121"/>
                </a:cubicBezTo>
                <a:cubicBezTo>
                  <a:pt x="1355379" y="968150"/>
                  <a:pt x="1347364" y="967421"/>
                  <a:pt x="1339106" y="966935"/>
                </a:cubicBezTo>
                <a:cubicBezTo>
                  <a:pt x="1330848" y="966449"/>
                  <a:pt x="1322832" y="966206"/>
                  <a:pt x="1315060" y="966206"/>
                </a:cubicBezTo>
                <a:cubicBezTo>
                  <a:pt x="1307287" y="966206"/>
                  <a:pt x="1298543" y="966449"/>
                  <a:pt x="1288828" y="966935"/>
                </a:cubicBezTo>
                <a:cubicBezTo>
                  <a:pt x="1279112" y="967421"/>
                  <a:pt x="1268911" y="968150"/>
                  <a:pt x="1258225" y="969121"/>
                </a:cubicBezTo>
                <a:cubicBezTo>
                  <a:pt x="1256281" y="1007983"/>
                  <a:pt x="1254824" y="1046602"/>
                  <a:pt x="1253853" y="1084978"/>
                </a:cubicBezTo>
                <a:cubicBezTo>
                  <a:pt x="1252881" y="1123355"/>
                  <a:pt x="1251424" y="1161974"/>
                  <a:pt x="1249480" y="1200836"/>
                </a:cubicBezTo>
                <a:cubicBezTo>
                  <a:pt x="1248509" y="1230954"/>
                  <a:pt x="1247051" y="1255728"/>
                  <a:pt x="1245108" y="1275159"/>
                </a:cubicBezTo>
                <a:cubicBezTo>
                  <a:pt x="1244137" y="1293619"/>
                  <a:pt x="1242679" y="1304306"/>
                  <a:pt x="1240736" y="1307221"/>
                </a:cubicBezTo>
                <a:cubicBezTo>
                  <a:pt x="1237822" y="1312078"/>
                  <a:pt x="1230049" y="1316450"/>
                  <a:pt x="1217419" y="1320336"/>
                </a:cubicBezTo>
                <a:cubicBezTo>
                  <a:pt x="1206733" y="1324223"/>
                  <a:pt x="1190702" y="1327623"/>
                  <a:pt x="1169327" y="1330538"/>
                </a:cubicBezTo>
                <a:cubicBezTo>
                  <a:pt x="1150868" y="1333452"/>
                  <a:pt x="1130465" y="1336367"/>
                  <a:pt x="1108120" y="1339282"/>
                </a:cubicBezTo>
                <a:cubicBezTo>
                  <a:pt x="1086745" y="1342196"/>
                  <a:pt x="1066343" y="1343654"/>
                  <a:pt x="1046912" y="1343654"/>
                </a:cubicBezTo>
                <a:cubicBezTo>
                  <a:pt x="1030396" y="1343654"/>
                  <a:pt x="1013151" y="1342682"/>
                  <a:pt x="995177" y="1340739"/>
                </a:cubicBezTo>
                <a:cubicBezTo>
                  <a:pt x="977204" y="1338796"/>
                  <a:pt x="961416" y="1332967"/>
                  <a:pt x="947814" y="1323251"/>
                </a:cubicBezTo>
                <a:cubicBezTo>
                  <a:pt x="942956" y="1320336"/>
                  <a:pt x="938584" y="1303820"/>
                  <a:pt x="934698" y="1273702"/>
                </a:cubicBezTo>
                <a:cubicBezTo>
                  <a:pt x="927897" y="1227068"/>
                  <a:pt x="922554" y="1180433"/>
                  <a:pt x="918667" y="1133799"/>
                </a:cubicBezTo>
                <a:cubicBezTo>
                  <a:pt x="914782" y="1087165"/>
                  <a:pt x="911867" y="1040530"/>
                  <a:pt x="909924" y="993896"/>
                </a:cubicBezTo>
                <a:cubicBezTo>
                  <a:pt x="905066" y="907428"/>
                  <a:pt x="901180" y="821203"/>
                  <a:pt x="898265" y="735220"/>
                </a:cubicBezTo>
                <a:cubicBezTo>
                  <a:pt x="895351" y="649238"/>
                  <a:pt x="893893" y="563013"/>
                  <a:pt x="893893" y="476545"/>
                </a:cubicBezTo>
                <a:cubicBezTo>
                  <a:pt x="893893" y="471688"/>
                  <a:pt x="893893" y="461972"/>
                  <a:pt x="893893" y="447399"/>
                </a:cubicBezTo>
                <a:cubicBezTo>
                  <a:pt x="893893" y="432826"/>
                  <a:pt x="894379" y="417281"/>
                  <a:pt x="895351" y="400764"/>
                </a:cubicBezTo>
                <a:cubicBezTo>
                  <a:pt x="896322" y="384248"/>
                  <a:pt x="897293" y="369189"/>
                  <a:pt x="898265" y="355587"/>
                </a:cubicBezTo>
                <a:cubicBezTo>
                  <a:pt x="899237" y="341986"/>
                  <a:pt x="901180" y="333242"/>
                  <a:pt x="904094" y="329355"/>
                </a:cubicBezTo>
                <a:cubicBezTo>
                  <a:pt x="906037" y="321583"/>
                  <a:pt x="916238" y="315268"/>
                  <a:pt x="934698" y="310410"/>
                </a:cubicBezTo>
                <a:cubicBezTo>
                  <a:pt x="953158" y="305553"/>
                  <a:pt x="974532" y="301666"/>
                  <a:pt x="998820" y="298752"/>
                </a:cubicBezTo>
                <a:cubicBezTo>
                  <a:pt x="1023109" y="295837"/>
                  <a:pt x="1046669" y="293894"/>
                  <a:pt x="1069500" y="292922"/>
                </a:cubicBezTo>
                <a:cubicBezTo>
                  <a:pt x="1092332" y="291951"/>
                  <a:pt x="1109091" y="291465"/>
                  <a:pt x="1119779" y="291465"/>
                </a:cubicBezTo>
                <a:close/>
                <a:moveTo>
                  <a:pt x="6592586" y="290008"/>
                </a:moveTo>
                <a:cubicBezTo>
                  <a:pt x="6607159" y="290008"/>
                  <a:pt x="6627804" y="290736"/>
                  <a:pt x="6654523" y="292194"/>
                </a:cubicBezTo>
                <a:cubicBezTo>
                  <a:pt x="6681239" y="293651"/>
                  <a:pt x="6708686" y="295837"/>
                  <a:pt x="6736861" y="298752"/>
                </a:cubicBezTo>
                <a:cubicBezTo>
                  <a:pt x="6765035" y="301666"/>
                  <a:pt x="6791996" y="305795"/>
                  <a:pt x="6817743" y="311139"/>
                </a:cubicBezTo>
                <a:cubicBezTo>
                  <a:pt x="6843488" y="316482"/>
                  <a:pt x="6862191" y="323526"/>
                  <a:pt x="6873849" y="332270"/>
                </a:cubicBezTo>
                <a:cubicBezTo>
                  <a:pt x="6882593" y="339071"/>
                  <a:pt x="6892795" y="362145"/>
                  <a:pt x="6904453" y="401493"/>
                </a:cubicBezTo>
                <a:cubicBezTo>
                  <a:pt x="6916112" y="440841"/>
                  <a:pt x="6928255" y="489175"/>
                  <a:pt x="6940886" y="546497"/>
                </a:cubicBezTo>
                <a:cubicBezTo>
                  <a:pt x="6953516" y="603818"/>
                  <a:pt x="6966147" y="666483"/>
                  <a:pt x="6978777" y="734492"/>
                </a:cubicBezTo>
                <a:cubicBezTo>
                  <a:pt x="6991407" y="802500"/>
                  <a:pt x="7003065" y="868323"/>
                  <a:pt x="7013753" y="931959"/>
                </a:cubicBezTo>
                <a:cubicBezTo>
                  <a:pt x="7024439" y="995596"/>
                  <a:pt x="7033427" y="1053646"/>
                  <a:pt x="7040713" y="1106110"/>
                </a:cubicBezTo>
                <a:cubicBezTo>
                  <a:pt x="7048000" y="1158573"/>
                  <a:pt x="7053101" y="1197921"/>
                  <a:pt x="7056015" y="1224153"/>
                </a:cubicBezTo>
                <a:cubicBezTo>
                  <a:pt x="7058929" y="1253300"/>
                  <a:pt x="7058929" y="1270787"/>
                  <a:pt x="7056015" y="1276617"/>
                </a:cubicBezTo>
                <a:cubicBezTo>
                  <a:pt x="7050186" y="1287304"/>
                  <a:pt x="7036341" y="1296291"/>
                  <a:pt x="7014481" y="1303577"/>
                </a:cubicBezTo>
                <a:cubicBezTo>
                  <a:pt x="6992621" y="1310864"/>
                  <a:pt x="6968332" y="1316936"/>
                  <a:pt x="6941615" y="1321794"/>
                </a:cubicBezTo>
                <a:cubicBezTo>
                  <a:pt x="6914897" y="1326652"/>
                  <a:pt x="6888423" y="1330052"/>
                  <a:pt x="6862191" y="1331995"/>
                </a:cubicBezTo>
                <a:cubicBezTo>
                  <a:pt x="6835959" y="1333938"/>
                  <a:pt x="6815557" y="1334910"/>
                  <a:pt x="6800983" y="1334910"/>
                </a:cubicBezTo>
                <a:cubicBezTo>
                  <a:pt x="6775723" y="1334910"/>
                  <a:pt x="6754349" y="1333452"/>
                  <a:pt x="6736861" y="1330538"/>
                </a:cubicBezTo>
                <a:cubicBezTo>
                  <a:pt x="6719373" y="1327623"/>
                  <a:pt x="6707715" y="1322280"/>
                  <a:pt x="6701885" y="1314507"/>
                </a:cubicBezTo>
                <a:cubicBezTo>
                  <a:pt x="6700913" y="1312564"/>
                  <a:pt x="6700185" y="1308435"/>
                  <a:pt x="6699699" y="1302120"/>
                </a:cubicBezTo>
                <a:cubicBezTo>
                  <a:pt x="6699213" y="1295805"/>
                  <a:pt x="6697999" y="1287304"/>
                  <a:pt x="6696056" y="1276617"/>
                </a:cubicBezTo>
                <a:cubicBezTo>
                  <a:pt x="6694113" y="1265930"/>
                  <a:pt x="6692898" y="1255243"/>
                  <a:pt x="6692413" y="1244556"/>
                </a:cubicBezTo>
                <a:cubicBezTo>
                  <a:pt x="6691927" y="1233869"/>
                  <a:pt x="6691198" y="1222696"/>
                  <a:pt x="6690227" y="1211037"/>
                </a:cubicBezTo>
                <a:cubicBezTo>
                  <a:pt x="6688283" y="1197435"/>
                  <a:pt x="6686583" y="1182862"/>
                  <a:pt x="6685125" y="1167317"/>
                </a:cubicBezTo>
                <a:cubicBezTo>
                  <a:pt x="6683669" y="1151773"/>
                  <a:pt x="6681967" y="1135742"/>
                  <a:pt x="6680025" y="1119226"/>
                </a:cubicBezTo>
                <a:cubicBezTo>
                  <a:pt x="6667395" y="1121169"/>
                  <a:pt x="6655007" y="1122626"/>
                  <a:pt x="6642863" y="1123598"/>
                </a:cubicBezTo>
                <a:cubicBezTo>
                  <a:pt x="6630719" y="1124569"/>
                  <a:pt x="6617845" y="1125055"/>
                  <a:pt x="6604245" y="1125055"/>
                </a:cubicBezTo>
                <a:cubicBezTo>
                  <a:pt x="6585785" y="1125055"/>
                  <a:pt x="6568297" y="1123112"/>
                  <a:pt x="6551781" y="1119226"/>
                </a:cubicBezTo>
                <a:cubicBezTo>
                  <a:pt x="6547894" y="1149344"/>
                  <a:pt x="6544979" y="1182376"/>
                  <a:pt x="6543037" y="1218324"/>
                </a:cubicBezTo>
                <a:cubicBezTo>
                  <a:pt x="6542065" y="1252328"/>
                  <a:pt x="6539150" y="1283418"/>
                  <a:pt x="6534293" y="1311593"/>
                </a:cubicBezTo>
                <a:lnTo>
                  <a:pt x="6531378" y="1317422"/>
                </a:lnTo>
                <a:cubicBezTo>
                  <a:pt x="6524577" y="1322280"/>
                  <a:pt x="6516076" y="1325923"/>
                  <a:pt x="6505875" y="1328352"/>
                </a:cubicBezTo>
                <a:cubicBezTo>
                  <a:pt x="6495674" y="1330781"/>
                  <a:pt x="6485229" y="1332724"/>
                  <a:pt x="6474543" y="1334181"/>
                </a:cubicBezTo>
                <a:cubicBezTo>
                  <a:pt x="6463855" y="1335638"/>
                  <a:pt x="6453167" y="1336610"/>
                  <a:pt x="6442481" y="1337096"/>
                </a:cubicBezTo>
                <a:cubicBezTo>
                  <a:pt x="6431794" y="1337582"/>
                  <a:pt x="6422564" y="1337824"/>
                  <a:pt x="6414792" y="1337824"/>
                </a:cubicBezTo>
                <a:cubicBezTo>
                  <a:pt x="6375929" y="1337824"/>
                  <a:pt x="6336825" y="1335395"/>
                  <a:pt x="6297477" y="1330538"/>
                </a:cubicBezTo>
                <a:cubicBezTo>
                  <a:pt x="6258129" y="1325680"/>
                  <a:pt x="6219996" y="1316450"/>
                  <a:pt x="6183077" y="1302849"/>
                </a:cubicBezTo>
                <a:cubicBezTo>
                  <a:pt x="6167532" y="1297019"/>
                  <a:pt x="6159760" y="1290218"/>
                  <a:pt x="6159760" y="1282446"/>
                </a:cubicBezTo>
                <a:cubicBezTo>
                  <a:pt x="6159760" y="1280503"/>
                  <a:pt x="6160003" y="1274674"/>
                  <a:pt x="6160489" y="1264958"/>
                </a:cubicBezTo>
                <a:cubicBezTo>
                  <a:pt x="6160975" y="1255243"/>
                  <a:pt x="6161703" y="1240669"/>
                  <a:pt x="6162675" y="1221238"/>
                </a:cubicBezTo>
                <a:cubicBezTo>
                  <a:pt x="6164617" y="1186263"/>
                  <a:pt x="6167047" y="1144243"/>
                  <a:pt x="6169961" y="1095180"/>
                </a:cubicBezTo>
                <a:cubicBezTo>
                  <a:pt x="6172876" y="1046117"/>
                  <a:pt x="6177005" y="993896"/>
                  <a:pt x="6182349" y="938517"/>
                </a:cubicBezTo>
                <a:cubicBezTo>
                  <a:pt x="6187692" y="883139"/>
                  <a:pt x="6194250" y="826303"/>
                  <a:pt x="6202023" y="768010"/>
                </a:cubicBezTo>
                <a:cubicBezTo>
                  <a:pt x="6209795" y="709717"/>
                  <a:pt x="6219025" y="653367"/>
                  <a:pt x="6229711" y="598961"/>
                </a:cubicBezTo>
                <a:cubicBezTo>
                  <a:pt x="6240398" y="544554"/>
                  <a:pt x="6252543" y="494276"/>
                  <a:pt x="6266145" y="448127"/>
                </a:cubicBezTo>
                <a:cubicBezTo>
                  <a:pt x="6279747" y="401979"/>
                  <a:pt x="6295291" y="363360"/>
                  <a:pt x="6312779" y="332270"/>
                </a:cubicBezTo>
                <a:cubicBezTo>
                  <a:pt x="6331239" y="323526"/>
                  <a:pt x="6352370" y="316482"/>
                  <a:pt x="6376173" y="311139"/>
                </a:cubicBezTo>
                <a:cubicBezTo>
                  <a:pt x="6399975" y="305795"/>
                  <a:pt x="6424507" y="301423"/>
                  <a:pt x="6449768" y="298023"/>
                </a:cubicBezTo>
                <a:cubicBezTo>
                  <a:pt x="6475028" y="294623"/>
                  <a:pt x="6500045" y="292437"/>
                  <a:pt x="6524821" y="291465"/>
                </a:cubicBezTo>
                <a:cubicBezTo>
                  <a:pt x="6549595" y="290493"/>
                  <a:pt x="6572183" y="290008"/>
                  <a:pt x="6592586" y="290008"/>
                </a:cubicBezTo>
                <a:close/>
                <a:moveTo>
                  <a:pt x="2258711" y="290008"/>
                </a:moveTo>
                <a:cubicBezTo>
                  <a:pt x="2273284" y="290008"/>
                  <a:pt x="2293930" y="290736"/>
                  <a:pt x="2320648" y="292194"/>
                </a:cubicBezTo>
                <a:cubicBezTo>
                  <a:pt x="2347365" y="293651"/>
                  <a:pt x="2374812" y="295837"/>
                  <a:pt x="2402986" y="298752"/>
                </a:cubicBezTo>
                <a:cubicBezTo>
                  <a:pt x="2431161" y="301666"/>
                  <a:pt x="2458122" y="305795"/>
                  <a:pt x="2483868" y="311139"/>
                </a:cubicBezTo>
                <a:cubicBezTo>
                  <a:pt x="2509614" y="316482"/>
                  <a:pt x="2528316" y="323526"/>
                  <a:pt x="2539975" y="332270"/>
                </a:cubicBezTo>
                <a:cubicBezTo>
                  <a:pt x="2548719" y="339071"/>
                  <a:pt x="2558920" y="362145"/>
                  <a:pt x="2570579" y="401493"/>
                </a:cubicBezTo>
                <a:cubicBezTo>
                  <a:pt x="2582238" y="440841"/>
                  <a:pt x="2594382" y="489175"/>
                  <a:pt x="2607012" y="546497"/>
                </a:cubicBezTo>
                <a:cubicBezTo>
                  <a:pt x="2619642" y="603818"/>
                  <a:pt x="2632272" y="666483"/>
                  <a:pt x="2644902" y="734492"/>
                </a:cubicBezTo>
                <a:cubicBezTo>
                  <a:pt x="2657532" y="802500"/>
                  <a:pt x="2669191" y="868323"/>
                  <a:pt x="2679878" y="931959"/>
                </a:cubicBezTo>
                <a:cubicBezTo>
                  <a:pt x="2690565" y="995596"/>
                  <a:pt x="2699552" y="1053646"/>
                  <a:pt x="2706838" y="1106110"/>
                </a:cubicBezTo>
                <a:cubicBezTo>
                  <a:pt x="2714125" y="1158573"/>
                  <a:pt x="2719226" y="1197921"/>
                  <a:pt x="2722141" y="1224153"/>
                </a:cubicBezTo>
                <a:cubicBezTo>
                  <a:pt x="2725055" y="1253300"/>
                  <a:pt x="2725055" y="1270787"/>
                  <a:pt x="2722141" y="1276617"/>
                </a:cubicBezTo>
                <a:cubicBezTo>
                  <a:pt x="2716311" y="1287304"/>
                  <a:pt x="2702467" y="1296291"/>
                  <a:pt x="2680607" y="1303577"/>
                </a:cubicBezTo>
                <a:cubicBezTo>
                  <a:pt x="2658747" y="1310864"/>
                  <a:pt x="2634458" y="1316936"/>
                  <a:pt x="2607740" y="1321794"/>
                </a:cubicBezTo>
                <a:cubicBezTo>
                  <a:pt x="2581023" y="1326652"/>
                  <a:pt x="2554548" y="1330052"/>
                  <a:pt x="2528316" y="1331995"/>
                </a:cubicBezTo>
                <a:cubicBezTo>
                  <a:pt x="2502085" y="1333938"/>
                  <a:pt x="2481682" y="1334910"/>
                  <a:pt x="2467109" y="1334910"/>
                </a:cubicBezTo>
                <a:cubicBezTo>
                  <a:pt x="2441848" y="1334910"/>
                  <a:pt x="2420474" y="1333452"/>
                  <a:pt x="2402986" y="1330538"/>
                </a:cubicBezTo>
                <a:cubicBezTo>
                  <a:pt x="2385498" y="1327623"/>
                  <a:pt x="2373841" y="1322280"/>
                  <a:pt x="2368011" y="1314507"/>
                </a:cubicBezTo>
                <a:cubicBezTo>
                  <a:pt x="2367040" y="1312564"/>
                  <a:pt x="2366311" y="1308435"/>
                  <a:pt x="2365825" y="1302120"/>
                </a:cubicBezTo>
                <a:cubicBezTo>
                  <a:pt x="2365339" y="1295805"/>
                  <a:pt x="2364124" y="1287304"/>
                  <a:pt x="2362182" y="1276617"/>
                </a:cubicBezTo>
                <a:cubicBezTo>
                  <a:pt x="2360238" y="1265930"/>
                  <a:pt x="2359024" y="1255243"/>
                  <a:pt x="2358538" y="1244556"/>
                </a:cubicBezTo>
                <a:cubicBezTo>
                  <a:pt x="2358052" y="1233869"/>
                  <a:pt x="2357323" y="1222696"/>
                  <a:pt x="2356352" y="1211037"/>
                </a:cubicBezTo>
                <a:cubicBezTo>
                  <a:pt x="2354409" y="1197435"/>
                  <a:pt x="2352709" y="1182862"/>
                  <a:pt x="2351251" y="1167317"/>
                </a:cubicBezTo>
                <a:cubicBezTo>
                  <a:pt x="2349794" y="1151773"/>
                  <a:pt x="2348094" y="1135742"/>
                  <a:pt x="2346151" y="1119226"/>
                </a:cubicBezTo>
                <a:cubicBezTo>
                  <a:pt x="2333521" y="1121169"/>
                  <a:pt x="2321133" y="1122626"/>
                  <a:pt x="2308990" y="1123598"/>
                </a:cubicBezTo>
                <a:cubicBezTo>
                  <a:pt x="2296844" y="1124569"/>
                  <a:pt x="2283971" y="1125055"/>
                  <a:pt x="2270370" y="1125055"/>
                </a:cubicBezTo>
                <a:cubicBezTo>
                  <a:pt x="2251910" y="1125055"/>
                  <a:pt x="2234422" y="1123112"/>
                  <a:pt x="2217906" y="1119226"/>
                </a:cubicBezTo>
                <a:cubicBezTo>
                  <a:pt x="2214020" y="1149344"/>
                  <a:pt x="2211106" y="1182376"/>
                  <a:pt x="2209162" y="1218324"/>
                </a:cubicBezTo>
                <a:cubicBezTo>
                  <a:pt x="2208191" y="1252328"/>
                  <a:pt x="2205276" y="1283418"/>
                  <a:pt x="2200418" y="1311593"/>
                </a:cubicBezTo>
                <a:lnTo>
                  <a:pt x="2197504" y="1317422"/>
                </a:lnTo>
                <a:cubicBezTo>
                  <a:pt x="2190703" y="1322280"/>
                  <a:pt x="2182201" y="1325923"/>
                  <a:pt x="2172000" y="1328352"/>
                </a:cubicBezTo>
                <a:cubicBezTo>
                  <a:pt x="2161799" y="1330781"/>
                  <a:pt x="2151355" y="1332724"/>
                  <a:pt x="2140668" y="1334181"/>
                </a:cubicBezTo>
                <a:cubicBezTo>
                  <a:pt x="2129981" y="1335638"/>
                  <a:pt x="2119294" y="1336610"/>
                  <a:pt x="2108607" y="1337096"/>
                </a:cubicBezTo>
                <a:cubicBezTo>
                  <a:pt x="2097920" y="1337582"/>
                  <a:pt x="2088691" y="1337824"/>
                  <a:pt x="2080918" y="1337824"/>
                </a:cubicBezTo>
                <a:cubicBezTo>
                  <a:pt x="2042055" y="1337824"/>
                  <a:pt x="2002951" y="1335395"/>
                  <a:pt x="1963603" y="1330538"/>
                </a:cubicBezTo>
                <a:cubicBezTo>
                  <a:pt x="1924255" y="1325680"/>
                  <a:pt x="1886122" y="1316450"/>
                  <a:pt x="1849203" y="1302849"/>
                </a:cubicBezTo>
                <a:cubicBezTo>
                  <a:pt x="1833658" y="1297019"/>
                  <a:pt x="1825885" y="1290218"/>
                  <a:pt x="1825885" y="1282446"/>
                </a:cubicBezTo>
                <a:cubicBezTo>
                  <a:pt x="1825885" y="1280503"/>
                  <a:pt x="1826128" y="1274674"/>
                  <a:pt x="1826614" y="1264958"/>
                </a:cubicBezTo>
                <a:cubicBezTo>
                  <a:pt x="1827101" y="1255243"/>
                  <a:pt x="1827829" y="1240669"/>
                  <a:pt x="1828801" y="1221238"/>
                </a:cubicBezTo>
                <a:cubicBezTo>
                  <a:pt x="1830743" y="1186263"/>
                  <a:pt x="1833172" y="1144243"/>
                  <a:pt x="1836087" y="1095180"/>
                </a:cubicBezTo>
                <a:cubicBezTo>
                  <a:pt x="1839002" y="1046117"/>
                  <a:pt x="1843131" y="993896"/>
                  <a:pt x="1848474" y="938517"/>
                </a:cubicBezTo>
                <a:cubicBezTo>
                  <a:pt x="1853817" y="883139"/>
                  <a:pt x="1860375" y="826303"/>
                  <a:pt x="1868148" y="768010"/>
                </a:cubicBezTo>
                <a:cubicBezTo>
                  <a:pt x="1875920" y="709717"/>
                  <a:pt x="1885150" y="653367"/>
                  <a:pt x="1895837" y="598961"/>
                </a:cubicBezTo>
                <a:cubicBezTo>
                  <a:pt x="1906525" y="544554"/>
                  <a:pt x="1918668" y="494276"/>
                  <a:pt x="1932270" y="448127"/>
                </a:cubicBezTo>
                <a:cubicBezTo>
                  <a:pt x="1945872" y="401979"/>
                  <a:pt x="1961417" y="363360"/>
                  <a:pt x="1978905" y="332270"/>
                </a:cubicBezTo>
                <a:cubicBezTo>
                  <a:pt x="1997364" y="323526"/>
                  <a:pt x="2018495" y="316482"/>
                  <a:pt x="2042299" y="311139"/>
                </a:cubicBezTo>
                <a:cubicBezTo>
                  <a:pt x="2066101" y="305795"/>
                  <a:pt x="2090633" y="301423"/>
                  <a:pt x="2115893" y="298023"/>
                </a:cubicBezTo>
                <a:cubicBezTo>
                  <a:pt x="2141154" y="294623"/>
                  <a:pt x="2166171" y="292437"/>
                  <a:pt x="2190945" y="291465"/>
                </a:cubicBezTo>
                <a:cubicBezTo>
                  <a:pt x="2215720" y="290493"/>
                  <a:pt x="2238309" y="290008"/>
                  <a:pt x="2258711" y="290008"/>
                </a:cubicBezTo>
                <a:close/>
                <a:moveTo>
                  <a:pt x="4819164" y="288550"/>
                </a:moveTo>
                <a:cubicBezTo>
                  <a:pt x="4876485" y="288550"/>
                  <a:pt x="4928949" y="295594"/>
                  <a:pt x="4976555" y="309682"/>
                </a:cubicBezTo>
                <a:cubicBezTo>
                  <a:pt x="5024161" y="323769"/>
                  <a:pt x="5064723" y="345386"/>
                  <a:pt x="5098241" y="374533"/>
                </a:cubicBezTo>
                <a:cubicBezTo>
                  <a:pt x="5131760" y="403679"/>
                  <a:pt x="5157749" y="439869"/>
                  <a:pt x="5176209" y="483103"/>
                </a:cubicBezTo>
                <a:cubicBezTo>
                  <a:pt x="5194669" y="526337"/>
                  <a:pt x="5203897" y="577101"/>
                  <a:pt x="5203897" y="635394"/>
                </a:cubicBezTo>
                <a:cubicBezTo>
                  <a:pt x="5203897" y="729634"/>
                  <a:pt x="5184467" y="811001"/>
                  <a:pt x="5145605" y="879496"/>
                </a:cubicBezTo>
                <a:cubicBezTo>
                  <a:pt x="5106743" y="947990"/>
                  <a:pt x="5044077" y="1000697"/>
                  <a:pt x="4957609" y="1037615"/>
                </a:cubicBezTo>
                <a:cubicBezTo>
                  <a:pt x="4887658" y="1067734"/>
                  <a:pt x="4807020" y="1081335"/>
                  <a:pt x="4715694" y="1078421"/>
                </a:cubicBezTo>
                <a:cubicBezTo>
                  <a:pt x="4714722" y="1094937"/>
                  <a:pt x="4713993" y="1110725"/>
                  <a:pt x="4713508" y="1125784"/>
                </a:cubicBezTo>
                <a:cubicBezTo>
                  <a:pt x="4713022" y="1140843"/>
                  <a:pt x="4712293" y="1155173"/>
                  <a:pt x="4711323" y="1168775"/>
                </a:cubicBezTo>
                <a:cubicBezTo>
                  <a:pt x="4710350" y="1181405"/>
                  <a:pt x="4709865" y="1193549"/>
                  <a:pt x="4709865" y="1205208"/>
                </a:cubicBezTo>
                <a:cubicBezTo>
                  <a:pt x="4709865" y="1216866"/>
                  <a:pt x="4709865" y="1228525"/>
                  <a:pt x="4709865" y="1240184"/>
                </a:cubicBezTo>
                <a:lnTo>
                  <a:pt x="4709865" y="1289733"/>
                </a:lnTo>
                <a:cubicBezTo>
                  <a:pt x="4709865" y="1294590"/>
                  <a:pt x="4706707" y="1298962"/>
                  <a:pt x="4700392" y="1302849"/>
                </a:cubicBezTo>
                <a:cubicBezTo>
                  <a:pt x="4694077" y="1306735"/>
                  <a:pt x="4686547" y="1310135"/>
                  <a:pt x="4677804" y="1313050"/>
                </a:cubicBezTo>
                <a:cubicBezTo>
                  <a:pt x="4669059" y="1315965"/>
                  <a:pt x="4660559" y="1318150"/>
                  <a:pt x="4652301" y="1319608"/>
                </a:cubicBezTo>
                <a:cubicBezTo>
                  <a:pt x="4644042" y="1321065"/>
                  <a:pt x="4637971" y="1321794"/>
                  <a:pt x="4634084" y="1321794"/>
                </a:cubicBezTo>
                <a:cubicBezTo>
                  <a:pt x="4616596" y="1323737"/>
                  <a:pt x="4598865" y="1325437"/>
                  <a:pt x="4580892" y="1326895"/>
                </a:cubicBezTo>
                <a:cubicBezTo>
                  <a:pt x="4562918" y="1328352"/>
                  <a:pt x="4545187" y="1329080"/>
                  <a:pt x="4527699" y="1329080"/>
                </a:cubicBezTo>
                <a:cubicBezTo>
                  <a:pt x="4522841" y="1329080"/>
                  <a:pt x="4514341" y="1328838"/>
                  <a:pt x="4502196" y="1328352"/>
                </a:cubicBezTo>
                <a:cubicBezTo>
                  <a:pt x="4490052" y="1327866"/>
                  <a:pt x="4477421" y="1326652"/>
                  <a:pt x="4464305" y="1324708"/>
                </a:cubicBezTo>
                <a:cubicBezTo>
                  <a:pt x="4451189" y="1322765"/>
                  <a:pt x="4439287" y="1319851"/>
                  <a:pt x="4428601" y="1315965"/>
                </a:cubicBezTo>
                <a:cubicBezTo>
                  <a:pt x="4417914" y="1312078"/>
                  <a:pt x="4412085" y="1307221"/>
                  <a:pt x="4411113" y="1301391"/>
                </a:cubicBezTo>
                <a:cubicBezTo>
                  <a:pt x="4407227" y="1285846"/>
                  <a:pt x="4403827" y="1269087"/>
                  <a:pt x="4400911" y="1251114"/>
                </a:cubicBezTo>
                <a:cubicBezTo>
                  <a:pt x="4397997" y="1233140"/>
                  <a:pt x="4395083" y="1213466"/>
                  <a:pt x="4392168" y="1192092"/>
                </a:cubicBezTo>
                <a:cubicBezTo>
                  <a:pt x="4389253" y="1170718"/>
                  <a:pt x="4386581" y="1148858"/>
                  <a:pt x="4384153" y="1126512"/>
                </a:cubicBezTo>
                <a:cubicBezTo>
                  <a:pt x="4381724" y="1104167"/>
                  <a:pt x="4379537" y="1080849"/>
                  <a:pt x="4377595" y="1056561"/>
                </a:cubicBezTo>
                <a:cubicBezTo>
                  <a:pt x="4366908" y="947747"/>
                  <a:pt x="4358407" y="838933"/>
                  <a:pt x="4352092" y="730120"/>
                </a:cubicBezTo>
                <a:cubicBezTo>
                  <a:pt x="4345777" y="621306"/>
                  <a:pt x="4340677" y="512007"/>
                  <a:pt x="4336790" y="402222"/>
                </a:cubicBezTo>
                <a:lnTo>
                  <a:pt x="4344077" y="406594"/>
                </a:lnTo>
                <a:cubicBezTo>
                  <a:pt x="4414027" y="362874"/>
                  <a:pt x="4490052" y="332270"/>
                  <a:pt x="4572147" y="314782"/>
                </a:cubicBezTo>
                <a:cubicBezTo>
                  <a:pt x="4654244" y="297294"/>
                  <a:pt x="4736583" y="288550"/>
                  <a:pt x="4819164" y="288550"/>
                </a:cubicBezTo>
                <a:close/>
                <a:moveTo>
                  <a:pt x="7841613" y="286000"/>
                </a:moveTo>
                <a:cubicBezTo>
                  <a:pt x="7846956" y="286243"/>
                  <a:pt x="7850600" y="287093"/>
                  <a:pt x="7852543" y="288550"/>
                </a:cubicBezTo>
                <a:lnTo>
                  <a:pt x="7848171" y="292922"/>
                </a:lnTo>
                <a:cubicBezTo>
                  <a:pt x="7876346" y="410480"/>
                  <a:pt x="7901121" y="516865"/>
                  <a:pt x="7922494" y="612076"/>
                </a:cubicBezTo>
                <a:cubicBezTo>
                  <a:pt x="7927353" y="632479"/>
                  <a:pt x="7931967" y="652639"/>
                  <a:pt x="7936339" y="672555"/>
                </a:cubicBezTo>
                <a:cubicBezTo>
                  <a:pt x="7940711" y="692472"/>
                  <a:pt x="7945327" y="712146"/>
                  <a:pt x="7950184" y="731577"/>
                </a:cubicBezTo>
                <a:cubicBezTo>
                  <a:pt x="7955042" y="751008"/>
                  <a:pt x="7959414" y="769468"/>
                  <a:pt x="7963299" y="786955"/>
                </a:cubicBezTo>
                <a:cubicBezTo>
                  <a:pt x="7967186" y="804443"/>
                  <a:pt x="7971072" y="821446"/>
                  <a:pt x="7974958" y="837962"/>
                </a:cubicBezTo>
                <a:cubicBezTo>
                  <a:pt x="7982731" y="870023"/>
                  <a:pt x="7988560" y="896255"/>
                  <a:pt x="7992446" y="916658"/>
                </a:cubicBezTo>
                <a:cubicBezTo>
                  <a:pt x="7997304" y="937060"/>
                  <a:pt x="8000219" y="948719"/>
                  <a:pt x="8001190" y="951633"/>
                </a:cubicBezTo>
                <a:cubicBezTo>
                  <a:pt x="8002162" y="948719"/>
                  <a:pt x="8003134" y="942646"/>
                  <a:pt x="8004104" y="933417"/>
                </a:cubicBezTo>
                <a:cubicBezTo>
                  <a:pt x="8005076" y="924187"/>
                  <a:pt x="8006534" y="911314"/>
                  <a:pt x="8008477" y="894798"/>
                </a:cubicBezTo>
                <a:cubicBezTo>
                  <a:pt x="8010420" y="878281"/>
                  <a:pt x="8012363" y="860308"/>
                  <a:pt x="8014306" y="840877"/>
                </a:cubicBezTo>
                <a:cubicBezTo>
                  <a:pt x="8016249" y="821446"/>
                  <a:pt x="8018193" y="800071"/>
                  <a:pt x="8020135" y="776754"/>
                </a:cubicBezTo>
                <a:cubicBezTo>
                  <a:pt x="8024993" y="730120"/>
                  <a:pt x="8029365" y="680571"/>
                  <a:pt x="8033251" y="628107"/>
                </a:cubicBezTo>
                <a:cubicBezTo>
                  <a:pt x="8038109" y="575643"/>
                  <a:pt x="8042481" y="526094"/>
                  <a:pt x="8046367" y="479460"/>
                </a:cubicBezTo>
                <a:cubicBezTo>
                  <a:pt x="8048310" y="456143"/>
                  <a:pt x="8050254" y="434283"/>
                  <a:pt x="8052196" y="413880"/>
                </a:cubicBezTo>
                <a:cubicBezTo>
                  <a:pt x="8054140" y="393478"/>
                  <a:pt x="8056083" y="375018"/>
                  <a:pt x="8058026" y="358502"/>
                </a:cubicBezTo>
                <a:cubicBezTo>
                  <a:pt x="8059969" y="341986"/>
                  <a:pt x="8061427" y="328627"/>
                  <a:pt x="8062397" y="318425"/>
                </a:cubicBezTo>
                <a:cubicBezTo>
                  <a:pt x="8063369" y="308224"/>
                  <a:pt x="8064341" y="301181"/>
                  <a:pt x="8065312" y="297294"/>
                </a:cubicBezTo>
                <a:cubicBezTo>
                  <a:pt x="8076971" y="294380"/>
                  <a:pt x="8094945" y="292922"/>
                  <a:pt x="8119233" y="292922"/>
                </a:cubicBezTo>
                <a:cubicBezTo>
                  <a:pt x="8142551" y="292922"/>
                  <a:pt x="8170483" y="294865"/>
                  <a:pt x="8203029" y="298752"/>
                </a:cubicBezTo>
                <a:cubicBezTo>
                  <a:pt x="8235577" y="302638"/>
                  <a:pt x="8268124" y="308953"/>
                  <a:pt x="8300670" y="317697"/>
                </a:cubicBezTo>
                <a:cubicBezTo>
                  <a:pt x="8333217" y="326441"/>
                  <a:pt x="8363821" y="337857"/>
                  <a:pt x="8392482" y="351944"/>
                </a:cubicBezTo>
                <a:cubicBezTo>
                  <a:pt x="8421143" y="366031"/>
                  <a:pt x="8442760" y="383762"/>
                  <a:pt x="8457333" y="405136"/>
                </a:cubicBezTo>
                <a:cubicBezTo>
                  <a:pt x="8457333" y="440112"/>
                  <a:pt x="8453447" y="480432"/>
                  <a:pt x="8445674" y="526094"/>
                </a:cubicBezTo>
                <a:cubicBezTo>
                  <a:pt x="8437902" y="571757"/>
                  <a:pt x="8427215" y="620092"/>
                  <a:pt x="8413613" y="671098"/>
                </a:cubicBezTo>
                <a:cubicBezTo>
                  <a:pt x="8400012" y="722105"/>
                  <a:pt x="8384710" y="774325"/>
                  <a:pt x="8367707" y="827761"/>
                </a:cubicBezTo>
                <a:cubicBezTo>
                  <a:pt x="8350705" y="881196"/>
                  <a:pt x="8332731" y="933417"/>
                  <a:pt x="8313786" y="984423"/>
                </a:cubicBezTo>
                <a:cubicBezTo>
                  <a:pt x="8294841" y="1035429"/>
                  <a:pt x="8276139" y="1084007"/>
                  <a:pt x="8257679" y="1130156"/>
                </a:cubicBezTo>
                <a:cubicBezTo>
                  <a:pt x="8239220" y="1176304"/>
                  <a:pt x="8221732" y="1216866"/>
                  <a:pt x="8205215" y="1251842"/>
                </a:cubicBezTo>
                <a:cubicBezTo>
                  <a:pt x="8187728" y="1289733"/>
                  <a:pt x="8174611" y="1311593"/>
                  <a:pt x="8165868" y="1317422"/>
                </a:cubicBezTo>
                <a:cubicBezTo>
                  <a:pt x="8157124" y="1322280"/>
                  <a:pt x="8144737" y="1326166"/>
                  <a:pt x="8128706" y="1329080"/>
                </a:cubicBezTo>
                <a:cubicBezTo>
                  <a:pt x="8112675" y="1331995"/>
                  <a:pt x="8095431" y="1334181"/>
                  <a:pt x="8076971" y="1335638"/>
                </a:cubicBezTo>
                <a:cubicBezTo>
                  <a:pt x="8058512" y="1337096"/>
                  <a:pt x="8040295" y="1337824"/>
                  <a:pt x="8022321" y="1337824"/>
                </a:cubicBezTo>
                <a:cubicBezTo>
                  <a:pt x="8004348" y="1337824"/>
                  <a:pt x="7990017" y="1337824"/>
                  <a:pt x="7979330" y="1337824"/>
                </a:cubicBezTo>
                <a:cubicBezTo>
                  <a:pt x="7968644" y="1337824"/>
                  <a:pt x="7954556" y="1337339"/>
                  <a:pt x="7937068" y="1336367"/>
                </a:cubicBezTo>
                <a:cubicBezTo>
                  <a:pt x="7919580" y="1335395"/>
                  <a:pt x="7901363" y="1333938"/>
                  <a:pt x="7882418" y="1331995"/>
                </a:cubicBezTo>
                <a:cubicBezTo>
                  <a:pt x="7863473" y="1330052"/>
                  <a:pt x="7845500" y="1326895"/>
                  <a:pt x="7828497" y="1322523"/>
                </a:cubicBezTo>
                <a:cubicBezTo>
                  <a:pt x="7811495" y="1318150"/>
                  <a:pt x="7798622" y="1313050"/>
                  <a:pt x="7789878" y="1307221"/>
                </a:cubicBezTo>
                <a:cubicBezTo>
                  <a:pt x="7780163" y="1297505"/>
                  <a:pt x="7766318" y="1272245"/>
                  <a:pt x="7748344" y="1231440"/>
                </a:cubicBezTo>
                <a:cubicBezTo>
                  <a:pt x="7730371" y="1190635"/>
                  <a:pt x="7710454" y="1141571"/>
                  <a:pt x="7688594" y="1084250"/>
                </a:cubicBezTo>
                <a:cubicBezTo>
                  <a:pt x="7666734" y="1026928"/>
                  <a:pt x="7644389" y="964506"/>
                  <a:pt x="7621557" y="896984"/>
                </a:cubicBezTo>
                <a:cubicBezTo>
                  <a:pt x="7598725" y="829461"/>
                  <a:pt x="7577595" y="764124"/>
                  <a:pt x="7558163" y="700973"/>
                </a:cubicBezTo>
                <a:cubicBezTo>
                  <a:pt x="7538733" y="637823"/>
                  <a:pt x="7522459" y="580501"/>
                  <a:pt x="7509343" y="529009"/>
                </a:cubicBezTo>
                <a:cubicBezTo>
                  <a:pt x="7496227" y="477517"/>
                  <a:pt x="7488211" y="439141"/>
                  <a:pt x="7485297" y="413880"/>
                </a:cubicBezTo>
                <a:cubicBezTo>
                  <a:pt x="7496955" y="395421"/>
                  <a:pt x="7516629" y="378905"/>
                  <a:pt x="7544319" y="364331"/>
                </a:cubicBezTo>
                <a:cubicBezTo>
                  <a:pt x="7572007" y="349758"/>
                  <a:pt x="7602369" y="336885"/>
                  <a:pt x="7635401" y="325712"/>
                </a:cubicBezTo>
                <a:cubicBezTo>
                  <a:pt x="7668435" y="314539"/>
                  <a:pt x="7701710" y="305795"/>
                  <a:pt x="7735228" y="299480"/>
                </a:cubicBezTo>
                <a:cubicBezTo>
                  <a:pt x="7768747" y="293165"/>
                  <a:pt x="7797165" y="289036"/>
                  <a:pt x="7820482" y="287093"/>
                </a:cubicBezTo>
                <a:cubicBezTo>
                  <a:pt x="7829226" y="286122"/>
                  <a:pt x="7836270" y="285757"/>
                  <a:pt x="7841613" y="286000"/>
                </a:cubicBezTo>
                <a:close/>
                <a:moveTo>
                  <a:pt x="8859390" y="1526"/>
                </a:moveTo>
                <a:lnTo>
                  <a:pt x="8877572" y="7287"/>
                </a:lnTo>
                <a:cubicBezTo>
                  <a:pt x="8885466" y="10687"/>
                  <a:pt x="8895121" y="15545"/>
                  <a:pt x="8906537" y="21860"/>
                </a:cubicBezTo>
                <a:cubicBezTo>
                  <a:pt x="8929368" y="34490"/>
                  <a:pt x="8952685" y="49306"/>
                  <a:pt x="8976489" y="66308"/>
                </a:cubicBezTo>
                <a:cubicBezTo>
                  <a:pt x="9000292" y="83310"/>
                  <a:pt x="9021423" y="99827"/>
                  <a:pt x="9039882" y="115857"/>
                </a:cubicBezTo>
                <a:cubicBezTo>
                  <a:pt x="9058342" y="131888"/>
                  <a:pt x="9067571" y="144275"/>
                  <a:pt x="9067571" y="153019"/>
                </a:cubicBezTo>
                <a:cubicBezTo>
                  <a:pt x="9067571" y="156905"/>
                  <a:pt x="9065629" y="163706"/>
                  <a:pt x="9061742" y="173422"/>
                </a:cubicBezTo>
                <a:cubicBezTo>
                  <a:pt x="9057856" y="183137"/>
                  <a:pt x="9053241" y="193338"/>
                  <a:pt x="9047897" y="204026"/>
                </a:cubicBezTo>
                <a:cubicBezTo>
                  <a:pt x="9042554" y="214712"/>
                  <a:pt x="9036968" y="224428"/>
                  <a:pt x="9031139" y="233172"/>
                </a:cubicBezTo>
                <a:cubicBezTo>
                  <a:pt x="9025309" y="241916"/>
                  <a:pt x="9019966" y="247259"/>
                  <a:pt x="9015107" y="249203"/>
                </a:cubicBezTo>
                <a:cubicBezTo>
                  <a:pt x="9012193" y="250174"/>
                  <a:pt x="9000535" y="248717"/>
                  <a:pt x="8980131" y="244831"/>
                </a:cubicBezTo>
                <a:cubicBezTo>
                  <a:pt x="8966530" y="241916"/>
                  <a:pt x="8950014" y="238030"/>
                  <a:pt x="8930583" y="233172"/>
                </a:cubicBezTo>
                <a:cubicBezTo>
                  <a:pt x="8911151" y="228314"/>
                  <a:pt x="8891721" y="222728"/>
                  <a:pt x="8872290" y="216413"/>
                </a:cubicBezTo>
                <a:cubicBezTo>
                  <a:pt x="8852858" y="210098"/>
                  <a:pt x="8834157" y="202811"/>
                  <a:pt x="8816183" y="194553"/>
                </a:cubicBezTo>
                <a:cubicBezTo>
                  <a:pt x="8798209" y="186295"/>
                  <a:pt x="8783879" y="177308"/>
                  <a:pt x="8773192" y="167592"/>
                </a:cubicBezTo>
                <a:cubicBezTo>
                  <a:pt x="8772220" y="161763"/>
                  <a:pt x="8773678" y="150104"/>
                  <a:pt x="8777564" y="132617"/>
                </a:cubicBezTo>
                <a:cubicBezTo>
                  <a:pt x="8779507" y="124844"/>
                  <a:pt x="8783150" y="113914"/>
                  <a:pt x="8788493" y="99827"/>
                </a:cubicBezTo>
                <a:cubicBezTo>
                  <a:pt x="8793837" y="85739"/>
                  <a:pt x="8800638" y="71409"/>
                  <a:pt x="8808896" y="56836"/>
                </a:cubicBezTo>
                <a:cubicBezTo>
                  <a:pt x="8817154" y="42262"/>
                  <a:pt x="8825898" y="29389"/>
                  <a:pt x="8835128" y="18216"/>
                </a:cubicBezTo>
                <a:cubicBezTo>
                  <a:pt x="8839743" y="12630"/>
                  <a:pt x="8844418" y="8319"/>
                  <a:pt x="8849155" y="5283"/>
                </a:cubicBezTo>
                <a:close/>
                <a:moveTo>
                  <a:pt x="6671281" y="1457"/>
                </a:moveTo>
                <a:cubicBezTo>
                  <a:pt x="6680025" y="4372"/>
                  <a:pt x="6688769" y="11173"/>
                  <a:pt x="6697513" y="21860"/>
                </a:cubicBezTo>
                <a:cubicBezTo>
                  <a:pt x="6706257" y="32547"/>
                  <a:pt x="6714515" y="44691"/>
                  <a:pt x="6722288" y="58293"/>
                </a:cubicBezTo>
                <a:cubicBezTo>
                  <a:pt x="6730059" y="71895"/>
                  <a:pt x="6736861" y="85739"/>
                  <a:pt x="6742690" y="99827"/>
                </a:cubicBezTo>
                <a:cubicBezTo>
                  <a:pt x="6748519" y="113914"/>
                  <a:pt x="6752405" y="125330"/>
                  <a:pt x="6754349" y="134074"/>
                </a:cubicBezTo>
                <a:cubicBezTo>
                  <a:pt x="6759206" y="151562"/>
                  <a:pt x="6760663" y="163220"/>
                  <a:pt x="6758721" y="169050"/>
                </a:cubicBezTo>
                <a:cubicBezTo>
                  <a:pt x="6748033" y="178765"/>
                  <a:pt x="6734189" y="187509"/>
                  <a:pt x="6717187" y="195282"/>
                </a:cubicBezTo>
                <a:cubicBezTo>
                  <a:pt x="6700185" y="203054"/>
                  <a:pt x="6681725" y="210341"/>
                  <a:pt x="6661809" y="217141"/>
                </a:cubicBezTo>
                <a:cubicBezTo>
                  <a:pt x="6641891" y="223942"/>
                  <a:pt x="6622218" y="229772"/>
                  <a:pt x="6602787" y="234629"/>
                </a:cubicBezTo>
                <a:cubicBezTo>
                  <a:pt x="6583355" y="239487"/>
                  <a:pt x="6566354" y="243373"/>
                  <a:pt x="6551781" y="246288"/>
                </a:cubicBezTo>
                <a:cubicBezTo>
                  <a:pt x="6531378" y="250174"/>
                  <a:pt x="6519719" y="251631"/>
                  <a:pt x="6516805" y="250660"/>
                </a:cubicBezTo>
                <a:cubicBezTo>
                  <a:pt x="6513890" y="249688"/>
                  <a:pt x="6509033" y="244345"/>
                  <a:pt x="6502231" y="234629"/>
                </a:cubicBezTo>
                <a:cubicBezTo>
                  <a:pt x="6499317" y="230743"/>
                  <a:pt x="6495917" y="225157"/>
                  <a:pt x="6492031" y="217870"/>
                </a:cubicBezTo>
                <a:cubicBezTo>
                  <a:pt x="6488143" y="210583"/>
                  <a:pt x="6484015" y="202811"/>
                  <a:pt x="6479643" y="194553"/>
                </a:cubicBezTo>
                <a:cubicBezTo>
                  <a:pt x="6475271" y="186295"/>
                  <a:pt x="6471627" y="178522"/>
                  <a:pt x="6468713" y="171236"/>
                </a:cubicBezTo>
                <a:cubicBezTo>
                  <a:pt x="6465799" y="163949"/>
                  <a:pt x="6464341" y="157877"/>
                  <a:pt x="6464341" y="153019"/>
                </a:cubicBezTo>
                <a:cubicBezTo>
                  <a:pt x="6464341" y="145247"/>
                  <a:pt x="6473085" y="133588"/>
                  <a:pt x="6490573" y="118043"/>
                </a:cubicBezTo>
                <a:cubicBezTo>
                  <a:pt x="6500288" y="109299"/>
                  <a:pt x="6512675" y="98855"/>
                  <a:pt x="6527735" y="86711"/>
                </a:cubicBezTo>
                <a:cubicBezTo>
                  <a:pt x="6542793" y="74567"/>
                  <a:pt x="6558824" y="62665"/>
                  <a:pt x="6575827" y="51006"/>
                </a:cubicBezTo>
                <a:cubicBezTo>
                  <a:pt x="6592829" y="39348"/>
                  <a:pt x="6609830" y="28904"/>
                  <a:pt x="6626833" y="19674"/>
                </a:cubicBezTo>
                <a:cubicBezTo>
                  <a:pt x="6643835" y="10444"/>
                  <a:pt x="6658651" y="4372"/>
                  <a:pt x="6671281" y="1457"/>
                </a:cubicBezTo>
                <a:close/>
                <a:moveTo>
                  <a:pt x="2337407" y="1457"/>
                </a:moveTo>
                <a:cubicBezTo>
                  <a:pt x="2346151" y="4372"/>
                  <a:pt x="2354894" y="11173"/>
                  <a:pt x="2363638" y="21860"/>
                </a:cubicBezTo>
                <a:cubicBezTo>
                  <a:pt x="2372382" y="32547"/>
                  <a:pt x="2380641" y="44691"/>
                  <a:pt x="2388413" y="58293"/>
                </a:cubicBezTo>
                <a:cubicBezTo>
                  <a:pt x="2396186" y="71895"/>
                  <a:pt x="2402986" y="85739"/>
                  <a:pt x="2408816" y="99827"/>
                </a:cubicBezTo>
                <a:cubicBezTo>
                  <a:pt x="2414645" y="113914"/>
                  <a:pt x="2418532" y="125330"/>
                  <a:pt x="2420474" y="134074"/>
                </a:cubicBezTo>
                <a:cubicBezTo>
                  <a:pt x="2425333" y="151562"/>
                  <a:pt x="2426789" y="163220"/>
                  <a:pt x="2424846" y="169050"/>
                </a:cubicBezTo>
                <a:cubicBezTo>
                  <a:pt x="2414159" y="178765"/>
                  <a:pt x="2400314" y="187509"/>
                  <a:pt x="2383313" y="195282"/>
                </a:cubicBezTo>
                <a:cubicBezTo>
                  <a:pt x="2366311" y="203054"/>
                  <a:pt x="2347851" y="210341"/>
                  <a:pt x="2327934" y="217141"/>
                </a:cubicBezTo>
                <a:cubicBezTo>
                  <a:pt x="2308018" y="223942"/>
                  <a:pt x="2288344" y="229772"/>
                  <a:pt x="2268912" y="234629"/>
                </a:cubicBezTo>
                <a:cubicBezTo>
                  <a:pt x="2249481" y="239487"/>
                  <a:pt x="2232479" y="243373"/>
                  <a:pt x="2217906" y="246288"/>
                </a:cubicBezTo>
                <a:cubicBezTo>
                  <a:pt x="2197504" y="250174"/>
                  <a:pt x="2185845" y="251631"/>
                  <a:pt x="2182930" y="250660"/>
                </a:cubicBezTo>
                <a:cubicBezTo>
                  <a:pt x="2180016" y="249688"/>
                  <a:pt x="2175158" y="244345"/>
                  <a:pt x="2168357" y="234629"/>
                </a:cubicBezTo>
                <a:cubicBezTo>
                  <a:pt x="2165443" y="230743"/>
                  <a:pt x="2162042" y="225157"/>
                  <a:pt x="2158156" y="217870"/>
                </a:cubicBezTo>
                <a:cubicBezTo>
                  <a:pt x="2154269" y="210583"/>
                  <a:pt x="2150140" y="202811"/>
                  <a:pt x="2145769" y="194553"/>
                </a:cubicBezTo>
                <a:cubicBezTo>
                  <a:pt x="2141396" y="186295"/>
                  <a:pt x="2137753" y="178522"/>
                  <a:pt x="2134838" y="171236"/>
                </a:cubicBezTo>
                <a:cubicBezTo>
                  <a:pt x="2131924" y="163949"/>
                  <a:pt x="2130467" y="157877"/>
                  <a:pt x="2130467" y="153019"/>
                </a:cubicBezTo>
                <a:cubicBezTo>
                  <a:pt x="2130467" y="145247"/>
                  <a:pt x="2139211" y="133588"/>
                  <a:pt x="2156698" y="118043"/>
                </a:cubicBezTo>
                <a:cubicBezTo>
                  <a:pt x="2166414" y="109299"/>
                  <a:pt x="2178801" y="98855"/>
                  <a:pt x="2193860" y="86711"/>
                </a:cubicBezTo>
                <a:cubicBezTo>
                  <a:pt x="2208919" y="74567"/>
                  <a:pt x="2224950" y="62665"/>
                  <a:pt x="2241952" y="51006"/>
                </a:cubicBezTo>
                <a:cubicBezTo>
                  <a:pt x="2258954" y="39348"/>
                  <a:pt x="2275957" y="28904"/>
                  <a:pt x="2292959" y="19674"/>
                </a:cubicBezTo>
                <a:cubicBezTo>
                  <a:pt x="2309960" y="10444"/>
                  <a:pt x="2324777" y="4372"/>
                  <a:pt x="2337407" y="1457"/>
                </a:cubicBezTo>
                <a:close/>
                <a:moveTo>
                  <a:pt x="8863546" y="0"/>
                </a:moveTo>
                <a:lnTo>
                  <a:pt x="8859390" y="1526"/>
                </a:lnTo>
                <a:lnTo>
                  <a:pt x="8859174" y="1457"/>
                </a:lnTo>
                <a:close/>
              </a:path>
            </a:pathLst>
          </a:custGeom>
          <a:solidFill>
            <a:srgbClr val="BE636B"/>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BE636B"/>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25000275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8939" b="-122336"/>
            </a:stretch>
          </a:blipFill>
        </p:spPr>
        <p:txBody>
          <a:bodyPr/>
          <a:lstStyle/>
          <a:p>
            <a:endParaRPr lang="en-US" sz="1200"/>
          </a:p>
        </p:txBody>
      </p:sp>
      <p:grpSp>
        <p:nvGrpSpPr>
          <p:cNvPr id="3" name="Group 3"/>
          <p:cNvGrpSpPr/>
          <p:nvPr/>
        </p:nvGrpSpPr>
        <p:grpSpPr>
          <a:xfrm>
            <a:off x="2241806" y="1629711"/>
            <a:ext cx="7576066" cy="3310581"/>
            <a:chOff x="0" y="0"/>
            <a:chExt cx="2993014" cy="1307884"/>
          </a:xfrm>
        </p:grpSpPr>
        <p:sp>
          <p:nvSpPr>
            <p:cNvPr id="4" name="Freeform 4"/>
            <p:cNvSpPr/>
            <p:nvPr/>
          </p:nvSpPr>
          <p:spPr>
            <a:xfrm>
              <a:off x="0" y="0"/>
              <a:ext cx="2993014" cy="1307884"/>
            </a:xfrm>
            <a:custGeom>
              <a:avLst/>
              <a:gdLst/>
              <a:ahLst/>
              <a:cxnLst/>
              <a:rect l="l" t="t" r="r" b="b"/>
              <a:pathLst>
                <a:path w="2993014" h="1307884">
                  <a:moveTo>
                    <a:pt x="34744" y="0"/>
                  </a:moveTo>
                  <a:lnTo>
                    <a:pt x="2958269" y="0"/>
                  </a:lnTo>
                  <a:cubicBezTo>
                    <a:pt x="2967484" y="0"/>
                    <a:pt x="2976322" y="3661"/>
                    <a:pt x="2982838" y="10176"/>
                  </a:cubicBezTo>
                  <a:cubicBezTo>
                    <a:pt x="2989353" y="16692"/>
                    <a:pt x="2993014" y="25530"/>
                    <a:pt x="2993014" y="34744"/>
                  </a:cubicBezTo>
                  <a:lnTo>
                    <a:pt x="2993014" y="1273140"/>
                  </a:lnTo>
                  <a:cubicBezTo>
                    <a:pt x="2993014" y="1292328"/>
                    <a:pt x="2977458" y="1307884"/>
                    <a:pt x="2958269" y="1307884"/>
                  </a:cubicBezTo>
                  <a:lnTo>
                    <a:pt x="34744" y="1307884"/>
                  </a:lnTo>
                  <a:cubicBezTo>
                    <a:pt x="25530" y="1307884"/>
                    <a:pt x="16692" y="1304223"/>
                    <a:pt x="10176" y="1297707"/>
                  </a:cubicBezTo>
                  <a:cubicBezTo>
                    <a:pt x="3661" y="1291192"/>
                    <a:pt x="0" y="1282354"/>
                    <a:pt x="0" y="1273140"/>
                  </a:cubicBezTo>
                  <a:lnTo>
                    <a:pt x="0" y="34744"/>
                  </a:lnTo>
                  <a:cubicBezTo>
                    <a:pt x="0" y="25530"/>
                    <a:pt x="3661" y="16692"/>
                    <a:pt x="10176" y="10176"/>
                  </a:cubicBezTo>
                  <a:cubicBezTo>
                    <a:pt x="16692" y="3661"/>
                    <a:pt x="25530" y="0"/>
                    <a:pt x="34744" y="0"/>
                  </a:cubicBezTo>
                  <a:close/>
                </a:path>
              </a:pathLst>
            </a:custGeom>
            <a:solidFill>
              <a:srgbClr val="FAFAF8"/>
            </a:solidFill>
          </p:spPr>
          <p:txBody>
            <a:bodyPr/>
            <a:lstStyle/>
            <a:p>
              <a:endParaRPr lang="en-US" sz="1200"/>
            </a:p>
          </p:txBody>
        </p:sp>
        <p:sp>
          <p:nvSpPr>
            <p:cNvPr id="5" name="TextBox 5"/>
            <p:cNvSpPr txBox="1"/>
            <p:nvPr/>
          </p:nvSpPr>
          <p:spPr>
            <a:xfrm>
              <a:off x="0" y="-76200"/>
              <a:ext cx="2993014" cy="1384084"/>
            </a:xfrm>
            <a:prstGeom prst="rect">
              <a:avLst/>
            </a:prstGeom>
          </p:spPr>
          <p:txBody>
            <a:bodyPr lIns="33867" tIns="33867" rIns="33867" bIns="33867" rtlCol="0" anchor="ctr"/>
            <a:lstStyle/>
            <a:p>
              <a:pPr algn="ctr">
                <a:lnSpc>
                  <a:spcPts val="1773"/>
                </a:lnSpc>
              </a:pPr>
              <a:endParaRPr sz="1200"/>
            </a:p>
          </p:txBody>
        </p:sp>
      </p:grpSp>
      <p:sp>
        <p:nvSpPr>
          <p:cNvPr id="6" name="Freeform 6"/>
          <p:cNvSpPr/>
          <p:nvPr/>
        </p:nvSpPr>
        <p:spPr>
          <a:xfrm>
            <a:off x="1290158" y="1024540"/>
            <a:ext cx="9141784" cy="4808921"/>
          </a:xfrm>
          <a:custGeom>
            <a:avLst/>
            <a:gdLst/>
            <a:ahLst/>
            <a:cxnLst/>
            <a:rect l="l" t="t" r="r" b="b"/>
            <a:pathLst>
              <a:path w="13712676" h="7213381">
                <a:moveTo>
                  <a:pt x="0" y="0"/>
                </a:moveTo>
                <a:lnTo>
                  <a:pt x="13712676" y="0"/>
                </a:lnTo>
                <a:lnTo>
                  <a:pt x="13712676" y="7213380"/>
                </a:lnTo>
                <a:lnTo>
                  <a:pt x="0" y="72133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7" name="Freeform 7"/>
          <p:cNvSpPr/>
          <p:nvPr/>
        </p:nvSpPr>
        <p:spPr>
          <a:xfrm rot="982311">
            <a:off x="8921322" y="4271764"/>
            <a:ext cx="979367" cy="1231909"/>
          </a:xfrm>
          <a:custGeom>
            <a:avLst/>
            <a:gdLst/>
            <a:ahLst/>
            <a:cxnLst/>
            <a:rect l="l" t="t" r="r" b="b"/>
            <a:pathLst>
              <a:path w="1469051" h="1847863">
                <a:moveTo>
                  <a:pt x="0" y="0"/>
                </a:moveTo>
                <a:lnTo>
                  <a:pt x="1469051" y="0"/>
                </a:lnTo>
                <a:lnTo>
                  <a:pt x="1469051" y="1847863"/>
                </a:lnTo>
                <a:lnTo>
                  <a:pt x="0" y="1847863"/>
                </a:lnTo>
                <a:lnTo>
                  <a:pt x="0" y="0"/>
                </a:lnTo>
                <a:close/>
              </a:path>
            </a:pathLst>
          </a:custGeom>
          <a:blipFill>
            <a:blip r:embed="rId5"/>
            <a:stretch>
              <a:fillRect/>
            </a:stretch>
          </a:blipFill>
        </p:spPr>
        <p:txBody>
          <a:bodyPr/>
          <a:lstStyle/>
          <a:p>
            <a:endParaRPr lang="en-US" sz="1200"/>
          </a:p>
        </p:txBody>
      </p:sp>
      <p:sp>
        <p:nvSpPr>
          <p:cNvPr id="11" name="Hộp Văn bản 10">
            <a:extLst>
              <a:ext uri="{FF2B5EF4-FFF2-40B4-BE49-F238E27FC236}">
                <a16:creationId xmlns:a16="http://schemas.microsoft.com/office/drawing/2014/main" id="{40BD090E-CB27-A355-2E6E-82C2E3381F9A}"/>
              </a:ext>
            </a:extLst>
          </p:cNvPr>
          <p:cNvSpPr txBox="1">
            <a:spLocks noChangeAspect="1"/>
          </p:cNvSpPr>
          <p:nvPr/>
        </p:nvSpPr>
        <p:spPr>
          <a:xfrm>
            <a:off x="3576039" y="2771362"/>
            <a:ext cx="4940107" cy="1033729"/>
          </a:xfrm>
          <a:custGeom>
            <a:avLst/>
            <a:gdLst/>
            <a:ahLst/>
            <a:cxnLst/>
            <a:rect l="l" t="t" r="r" b="b"/>
            <a:pathLst>
              <a:path w="7410161" h="1550594">
                <a:moveTo>
                  <a:pt x="6020933" y="1375715"/>
                </a:moveTo>
                <a:lnTo>
                  <a:pt x="6020933" y="1378109"/>
                </a:lnTo>
                <a:lnTo>
                  <a:pt x="6019475" y="1378630"/>
                </a:lnTo>
                <a:close/>
                <a:moveTo>
                  <a:pt x="2887418" y="1375715"/>
                </a:moveTo>
                <a:lnTo>
                  <a:pt x="2887418" y="1378109"/>
                </a:lnTo>
                <a:lnTo>
                  <a:pt x="2885961" y="1378630"/>
                </a:lnTo>
                <a:close/>
                <a:moveTo>
                  <a:pt x="6092707" y="1365514"/>
                </a:moveTo>
                <a:cubicBezTo>
                  <a:pt x="6099750" y="1365514"/>
                  <a:pt x="6106915" y="1366000"/>
                  <a:pt x="6114201" y="1366971"/>
                </a:cubicBezTo>
                <a:cubicBezTo>
                  <a:pt x="6120031" y="1366971"/>
                  <a:pt x="6126346" y="1367214"/>
                  <a:pt x="6133147" y="1367700"/>
                </a:cubicBezTo>
                <a:cubicBezTo>
                  <a:pt x="6139949" y="1368186"/>
                  <a:pt x="6146263" y="1368428"/>
                  <a:pt x="6152093" y="1368428"/>
                </a:cubicBezTo>
                <a:cubicBezTo>
                  <a:pt x="6157921" y="1369400"/>
                  <a:pt x="6163508" y="1370129"/>
                  <a:pt x="6168851" y="1370615"/>
                </a:cubicBezTo>
                <a:cubicBezTo>
                  <a:pt x="6174195" y="1371100"/>
                  <a:pt x="6179296" y="1371829"/>
                  <a:pt x="6184153" y="1372800"/>
                </a:cubicBezTo>
                <a:cubicBezTo>
                  <a:pt x="6191926" y="1374744"/>
                  <a:pt x="6195811" y="1376201"/>
                  <a:pt x="6195811" y="1377172"/>
                </a:cubicBezTo>
                <a:cubicBezTo>
                  <a:pt x="6195811" y="1378144"/>
                  <a:pt x="6196784" y="1383973"/>
                  <a:pt x="6198727" y="1394660"/>
                </a:cubicBezTo>
                <a:lnTo>
                  <a:pt x="6198727" y="1426722"/>
                </a:lnTo>
                <a:lnTo>
                  <a:pt x="6198727" y="1463155"/>
                </a:lnTo>
                <a:cubicBezTo>
                  <a:pt x="6197755" y="1468984"/>
                  <a:pt x="6197269" y="1474813"/>
                  <a:pt x="6197269" y="1480643"/>
                </a:cubicBezTo>
                <a:cubicBezTo>
                  <a:pt x="6197269" y="1486472"/>
                  <a:pt x="6196784" y="1492787"/>
                  <a:pt x="6195811" y="1499588"/>
                </a:cubicBezTo>
                <a:cubicBezTo>
                  <a:pt x="6195811" y="1512218"/>
                  <a:pt x="6195327" y="1520476"/>
                  <a:pt x="6194355" y="1524362"/>
                </a:cubicBezTo>
                <a:cubicBezTo>
                  <a:pt x="6191440" y="1535049"/>
                  <a:pt x="6189497" y="1540879"/>
                  <a:pt x="6188525" y="1541850"/>
                </a:cubicBezTo>
                <a:cubicBezTo>
                  <a:pt x="6186583" y="1542822"/>
                  <a:pt x="6182939" y="1543793"/>
                  <a:pt x="6177595" y="1544765"/>
                </a:cubicBezTo>
                <a:cubicBezTo>
                  <a:pt x="6172252" y="1545736"/>
                  <a:pt x="6165695" y="1546708"/>
                  <a:pt x="6157921" y="1547679"/>
                </a:cubicBezTo>
                <a:cubicBezTo>
                  <a:pt x="6150149" y="1548651"/>
                  <a:pt x="6142134" y="1549380"/>
                  <a:pt x="6133875" y="1549866"/>
                </a:cubicBezTo>
                <a:cubicBezTo>
                  <a:pt x="6125618" y="1550351"/>
                  <a:pt x="6117117" y="1550594"/>
                  <a:pt x="6108373" y="1550594"/>
                </a:cubicBezTo>
                <a:cubicBezTo>
                  <a:pt x="6099629" y="1550594"/>
                  <a:pt x="6091128" y="1550351"/>
                  <a:pt x="6082869" y="1549866"/>
                </a:cubicBezTo>
                <a:cubicBezTo>
                  <a:pt x="6074611" y="1549380"/>
                  <a:pt x="6066596" y="1548651"/>
                  <a:pt x="6058823" y="1547679"/>
                </a:cubicBezTo>
                <a:cubicBezTo>
                  <a:pt x="6052023" y="1546708"/>
                  <a:pt x="6045951" y="1545494"/>
                  <a:pt x="6040607" y="1544036"/>
                </a:cubicBezTo>
                <a:cubicBezTo>
                  <a:pt x="6035263" y="1542579"/>
                  <a:pt x="6031620" y="1540879"/>
                  <a:pt x="6029677" y="1538936"/>
                </a:cubicBezTo>
                <a:cubicBezTo>
                  <a:pt x="6028705" y="1534078"/>
                  <a:pt x="6027734" y="1528491"/>
                  <a:pt x="6026762" y="1522176"/>
                </a:cubicBezTo>
                <a:cubicBezTo>
                  <a:pt x="6025791" y="1515861"/>
                  <a:pt x="6024820" y="1508817"/>
                  <a:pt x="6023848" y="1501045"/>
                </a:cubicBezTo>
                <a:cubicBezTo>
                  <a:pt x="6022877" y="1491330"/>
                  <a:pt x="6022147" y="1482343"/>
                  <a:pt x="6021661" y="1474085"/>
                </a:cubicBezTo>
                <a:cubicBezTo>
                  <a:pt x="6021177" y="1465826"/>
                  <a:pt x="6020933" y="1456840"/>
                  <a:pt x="6020933" y="1447124"/>
                </a:cubicBezTo>
                <a:lnTo>
                  <a:pt x="6020933" y="1378109"/>
                </a:lnTo>
                <a:lnTo>
                  <a:pt x="6039878" y="1371343"/>
                </a:lnTo>
                <a:cubicBezTo>
                  <a:pt x="6048622" y="1368428"/>
                  <a:pt x="6059309" y="1366971"/>
                  <a:pt x="6071939" y="1366971"/>
                </a:cubicBezTo>
                <a:cubicBezTo>
                  <a:pt x="6078740" y="1366000"/>
                  <a:pt x="6085663" y="1365514"/>
                  <a:pt x="6092707" y="1365514"/>
                </a:cubicBezTo>
                <a:close/>
                <a:moveTo>
                  <a:pt x="2959192" y="1365514"/>
                </a:moveTo>
                <a:cubicBezTo>
                  <a:pt x="2966235" y="1365514"/>
                  <a:pt x="2973401" y="1366000"/>
                  <a:pt x="2980687" y="1366971"/>
                </a:cubicBezTo>
                <a:cubicBezTo>
                  <a:pt x="2986516" y="1366971"/>
                  <a:pt x="2992832" y="1367214"/>
                  <a:pt x="2999632" y="1367700"/>
                </a:cubicBezTo>
                <a:cubicBezTo>
                  <a:pt x="3006433" y="1368186"/>
                  <a:pt x="3012748" y="1368428"/>
                  <a:pt x="3018577" y="1368428"/>
                </a:cubicBezTo>
                <a:cubicBezTo>
                  <a:pt x="3024407" y="1369400"/>
                  <a:pt x="3029993" y="1370129"/>
                  <a:pt x="3035337" y="1370615"/>
                </a:cubicBezTo>
                <a:cubicBezTo>
                  <a:pt x="3040680" y="1371100"/>
                  <a:pt x="3045781" y="1371829"/>
                  <a:pt x="3050639" y="1372800"/>
                </a:cubicBezTo>
                <a:cubicBezTo>
                  <a:pt x="3058411" y="1374744"/>
                  <a:pt x="3062297" y="1376201"/>
                  <a:pt x="3062297" y="1377172"/>
                </a:cubicBezTo>
                <a:cubicBezTo>
                  <a:pt x="3062297" y="1378144"/>
                  <a:pt x="3063269" y="1383973"/>
                  <a:pt x="3065211" y="1394660"/>
                </a:cubicBezTo>
                <a:lnTo>
                  <a:pt x="3065211" y="1426722"/>
                </a:lnTo>
                <a:lnTo>
                  <a:pt x="3065211" y="1463155"/>
                </a:lnTo>
                <a:cubicBezTo>
                  <a:pt x="3064240" y="1468984"/>
                  <a:pt x="3063755" y="1474813"/>
                  <a:pt x="3063755" y="1480643"/>
                </a:cubicBezTo>
                <a:cubicBezTo>
                  <a:pt x="3063755" y="1486472"/>
                  <a:pt x="3063269" y="1492787"/>
                  <a:pt x="3062297" y="1499588"/>
                </a:cubicBezTo>
                <a:cubicBezTo>
                  <a:pt x="3062297" y="1512218"/>
                  <a:pt x="3061811" y="1520476"/>
                  <a:pt x="3060839" y="1524362"/>
                </a:cubicBezTo>
                <a:cubicBezTo>
                  <a:pt x="3057925" y="1535049"/>
                  <a:pt x="3055982" y="1540879"/>
                  <a:pt x="3055011" y="1541850"/>
                </a:cubicBezTo>
                <a:cubicBezTo>
                  <a:pt x="3053067" y="1542822"/>
                  <a:pt x="3049424" y="1543793"/>
                  <a:pt x="3044081" y="1544765"/>
                </a:cubicBezTo>
                <a:cubicBezTo>
                  <a:pt x="3038737" y="1545736"/>
                  <a:pt x="3032179" y="1546708"/>
                  <a:pt x="3024407" y="1547679"/>
                </a:cubicBezTo>
                <a:cubicBezTo>
                  <a:pt x="3016635" y="1548651"/>
                  <a:pt x="3008619" y="1549380"/>
                  <a:pt x="3000361" y="1549866"/>
                </a:cubicBezTo>
                <a:cubicBezTo>
                  <a:pt x="2992103" y="1550351"/>
                  <a:pt x="2983602" y="1550594"/>
                  <a:pt x="2974858" y="1550594"/>
                </a:cubicBezTo>
                <a:cubicBezTo>
                  <a:pt x="2966114" y="1550594"/>
                  <a:pt x="2957613" y="1550351"/>
                  <a:pt x="2949355" y="1549866"/>
                </a:cubicBezTo>
                <a:cubicBezTo>
                  <a:pt x="2941096" y="1549380"/>
                  <a:pt x="2933081" y="1548651"/>
                  <a:pt x="2925309" y="1547679"/>
                </a:cubicBezTo>
                <a:cubicBezTo>
                  <a:pt x="2918508" y="1546708"/>
                  <a:pt x="2912436" y="1545494"/>
                  <a:pt x="2907092" y="1544036"/>
                </a:cubicBezTo>
                <a:cubicBezTo>
                  <a:pt x="2901749" y="1542579"/>
                  <a:pt x="2898105" y="1540879"/>
                  <a:pt x="2896162" y="1538936"/>
                </a:cubicBezTo>
                <a:cubicBezTo>
                  <a:pt x="2895191" y="1534078"/>
                  <a:pt x="2894219" y="1528491"/>
                  <a:pt x="2893248" y="1522176"/>
                </a:cubicBezTo>
                <a:cubicBezTo>
                  <a:pt x="2892276" y="1515861"/>
                  <a:pt x="2891304" y="1508817"/>
                  <a:pt x="2890333" y="1501045"/>
                </a:cubicBezTo>
                <a:cubicBezTo>
                  <a:pt x="2889361" y="1491330"/>
                  <a:pt x="2888633" y="1482343"/>
                  <a:pt x="2888147" y="1474085"/>
                </a:cubicBezTo>
                <a:cubicBezTo>
                  <a:pt x="2887661" y="1465826"/>
                  <a:pt x="2887418" y="1456840"/>
                  <a:pt x="2887418" y="1447124"/>
                </a:cubicBezTo>
                <a:lnTo>
                  <a:pt x="2887418" y="1378109"/>
                </a:lnTo>
                <a:lnTo>
                  <a:pt x="2906363" y="1371343"/>
                </a:lnTo>
                <a:cubicBezTo>
                  <a:pt x="2915107" y="1368428"/>
                  <a:pt x="2925794" y="1366971"/>
                  <a:pt x="2938424" y="1366971"/>
                </a:cubicBezTo>
                <a:cubicBezTo>
                  <a:pt x="2945226" y="1366000"/>
                  <a:pt x="2952148" y="1365514"/>
                  <a:pt x="2959192" y="1365514"/>
                </a:cubicBezTo>
                <a:close/>
                <a:moveTo>
                  <a:pt x="6124403" y="572729"/>
                </a:moveTo>
                <a:cubicBezTo>
                  <a:pt x="6108859" y="572729"/>
                  <a:pt x="6096713" y="575644"/>
                  <a:pt x="6087970" y="581473"/>
                </a:cubicBezTo>
                <a:cubicBezTo>
                  <a:pt x="6084083" y="587302"/>
                  <a:pt x="6081169" y="604304"/>
                  <a:pt x="6079226" y="632479"/>
                </a:cubicBezTo>
                <a:cubicBezTo>
                  <a:pt x="6078255" y="646081"/>
                  <a:pt x="6077769" y="661140"/>
                  <a:pt x="6077769" y="677657"/>
                </a:cubicBezTo>
                <a:cubicBezTo>
                  <a:pt x="6077769" y="694173"/>
                  <a:pt x="6077769" y="712146"/>
                  <a:pt x="6077769" y="731578"/>
                </a:cubicBezTo>
                <a:cubicBezTo>
                  <a:pt x="6077769" y="751009"/>
                  <a:pt x="6078012" y="770682"/>
                  <a:pt x="6078497" y="790599"/>
                </a:cubicBezTo>
                <a:cubicBezTo>
                  <a:pt x="6078983" y="810516"/>
                  <a:pt x="6079712" y="831647"/>
                  <a:pt x="6080683" y="853993"/>
                </a:cubicBezTo>
                <a:cubicBezTo>
                  <a:pt x="6081655" y="876339"/>
                  <a:pt x="6082627" y="897227"/>
                  <a:pt x="6083597" y="916658"/>
                </a:cubicBezTo>
                <a:cubicBezTo>
                  <a:pt x="6084569" y="936089"/>
                  <a:pt x="6086027" y="955034"/>
                  <a:pt x="6087970" y="973493"/>
                </a:cubicBezTo>
                <a:cubicBezTo>
                  <a:pt x="6090885" y="1009441"/>
                  <a:pt x="6093799" y="1040045"/>
                  <a:pt x="6096713" y="1065305"/>
                </a:cubicBezTo>
                <a:cubicBezTo>
                  <a:pt x="6099629" y="1090565"/>
                  <a:pt x="6101571" y="1103681"/>
                  <a:pt x="6102543" y="1104653"/>
                </a:cubicBezTo>
                <a:lnTo>
                  <a:pt x="6146705" y="1104653"/>
                </a:lnTo>
                <a:lnTo>
                  <a:pt x="6147174" y="1103104"/>
                </a:lnTo>
                <a:cubicBezTo>
                  <a:pt x="6148267" y="1097821"/>
                  <a:pt x="6149906" y="1085708"/>
                  <a:pt x="6152093" y="1066762"/>
                </a:cubicBezTo>
                <a:cubicBezTo>
                  <a:pt x="6155007" y="1041502"/>
                  <a:pt x="6157921" y="1010898"/>
                  <a:pt x="6160836" y="974951"/>
                </a:cubicBezTo>
                <a:cubicBezTo>
                  <a:pt x="6162779" y="956491"/>
                  <a:pt x="6164237" y="937303"/>
                  <a:pt x="6165209" y="917386"/>
                </a:cubicBezTo>
                <a:cubicBezTo>
                  <a:pt x="6166181" y="897470"/>
                  <a:pt x="6167151" y="876339"/>
                  <a:pt x="6168123" y="853993"/>
                </a:cubicBezTo>
                <a:cubicBezTo>
                  <a:pt x="6169095" y="831647"/>
                  <a:pt x="6169823" y="810516"/>
                  <a:pt x="6170309" y="790599"/>
                </a:cubicBezTo>
                <a:cubicBezTo>
                  <a:pt x="6170795" y="770682"/>
                  <a:pt x="6171037" y="751009"/>
                  <a:pt x="6171037" y="731578"/>
                </a:cubicBezTo>
                <a:cubicBezTo>
                  <a:pt x="6171037" y="712146"/>
                  <a:pt x="6171037" y="694173"/>
                  <a:pt x="6171037" y="677657"/>
                </a:cubicBezTo>
                <a:cubicBezTo>
                  <a:pt x="6171037" y="661140"/>
                  <a:pt x="6170552" y="646081"/>
                  <a:pt x="6169580" y="632479"/>
                </a:cubicBezTo>
                <a:cubicBezTo>
                  <a:pt x="6167637" y="604304"/>
                  <a:pt x="6164723" y="587302"/>
                  <a:pt x="6160836" y="581473"/>
                </a:cubicBezTo>
                <a:cubicBezTo>
                  <a:pt x="6152093" y="575644"/>
                  <a:pt x="6139949" y="572729"/>
                  <a:pt x="6124403" y="572729"/>
                </a:cubicBezTo>
                <a:close/>
                <a:moveTo>
                  <a:pt x="5126831" y="558156"/>
                </a:moveTo>
                <a:cubicBezTo>
                  <a:pt x="5122945" y="558156"/>
                  <a:pt x="5120029" y="558642"/>
                  <a:pt x="5118087" y="559613"/>
                </a:cubicBezTo>
                <a:cubicBezTo>
                  <a:pt x="5114201" y="560585"/>
                  <a:pt x="5111286" y="562042"/>
                  <a:pt x="5109343" y="563985"/>
                </a:cubicBezTo>
                <a:lnTo>
                  <a:pt x="5106428" y="569814"/>
                </a:lnTo>
                <a:cubicBezTo>
                  <a:pt x="5106428" y="574672"/>
                  <a:pt x="5106428" y="580016"/>
                  <a:pt x="5106428" y="585845"/>
                </a:cubicBezTo>
                <a:cubicBezTo>
                  <a:pt x="5106428" y="591674"/>
                  <a:pt x="5105943" y="597989"/>
                  <a:pt x="5104971" y="604790"/>
                </a:cubicBezTo>
                <a:cubicBezTo>
                  <a:pt x="5103999" y="610620"/>
                  <a:pt x="5103514" y="616935"/>
                  <a:pt x="5103514" y="623735"/>
                </a:cubicBezTo>
                <a:cubicBezTo>
                  <a:pt x="5103514" y="630536"/>
                  <a:pt x="5103514" y="637823"/>
                  <a:pt x="5103514" y="645595"/>
                </a:cubicBezTo>
                <a:cubicBezTo>
                  <a:pt x="5103514" y="653368"/>
                  <a:pt x="5103514" y="661626"/>
                  <a:pt x="5103514" y="670370"/>
                </a:cubicBezTo>
                <a:cubicBezTo>
                  <a:pt x="5103514" y="679114"/>
                  <a:pt x="5103028" y="688344"/>
                  <a:pt x="5102057" y="698059"/>
                </a:cubicBezTo>
                <a:cubicBezTo>
                  <a:pt x="5121487" y="700974"/>
                  <a:pt x="5133146" y="704374"/>
                  <a:pt x="5137032" y="708260"/>
                </a:cubicBezTo>
                <a:cubicBezTo>
                  <a:pt x="5141890" y="712146"/>
                  <a:pt x="5144805" y="725262"/>
                  <a:pt x="5145777" y="747608"/>
                </a:cubicBezTo>
                <a:cubicBezTo>
                  <a:pt x="5146748" y="758295"/>
                  <a:pt x="5147233" y="769225"/>
                  <a:pt x="5147233" y="780398"/>
                </a:cubicBezTo>
                <a:cubicBezTo>
                  <a:pt x="5147233" y="791571"/>
                  <a:pt x="5147233" y="802986"/>
                  <a:pt x="5147233" y="814645"/>
                </a:cubicBezTo>
                <a:cubicBezTo>
                  <a:pt x="5147233" y="837962"/>
                  <a:pt x="5145777" y="859822"/>
                  <a:pt x="5142861" y="880225"/>
                </a:cubicBezTo>
                <a:cubicBezTo>
                  <a:pt x="5139947" y="899656"/>
                  <a:pt x="5137032" y="910343"/>
                  <a:pt x="5134118" y="912286"/>
                </a:cubicBezTo>
                <a:cubicBezTo>
                  <a:pt x="5132175" y="914229"/>
                  <a:pt x="5119059" y="916658"/>
                  <a:pt x="5094769" y="919572"/>
                </a:cubicBezTo>
                <a:lnTo>
                  <a:pt x="5094769" y="993896"/>
                </a:lnTo>
                <a:lnTo>
                  <a:pt x="5094769" y="1056561"/>
                </a:lnTo>
                <a:lnTo>
                  <a:pt x="5094769" y="1104653"/>
                </a:lnTo>
                <a:cubicBezTo>
                  <a:pt x="5094769" y="1116311"/>
                  <a:pt x="5095741" y="1125055"/>
                  <a:pt x="5097685" y="1130885"/>
                </a:cubicBezTo>
                <a:cubicBezTo>
                  <a:pt x="5100599" y="1131856"/>
                  <a:pt x="5106428" y="1133313"/>
                  <a:pt x="5115173" y="1135257"/>
                </a:cubicBezTo>
                <a:cubicBezTo>
                  <a:pt x="5123916" y="1137200"/>
                  <a:pt x="5129260" y="1137200"/>
                  <a:pt x="5131203" y="1135257"/>
                </a:cubicBezTo>
                <a:cubicBezTo>
                  <a:pt x="5136061" y="1123598"/>
                  <a:pt x="5142376" y="1102710"/>
                  <a:pt x="5150148" y="1072592"/>
                </a:cubicBezTo>
                <a:cubicBezTo>
                  <a:pt x="5154035" y="1058018"/>
                  <a:pt x="5157435" y="1042473"/>
                  <a:pt x="5160349" y="1025957"/>
                </a:cubicBezTo>
                <a:cubicBezTo>
                  <a:pt x="5163265" y="1009441"/>
                  <a:pt x="5166179" y="991953"/>
                  <a:pt x="5169093" y="973493"/>
                </a:cubicBezTo>
                <a:cubicBezTo>
                  <a:pt x="5172008" y="955034"/>
                  <a:pt x="5174680" y="936089"/>
                  <a:pt x="5177109" y="916658"/>
                </a:cubicBezTo>
                <a:cubicBezTo>
                  <a:pt x="5179537" y="897227"/>
                  <a:pt x="5181723" y="877310"/>
                  <a:pt x="5183667" y="856907"/>
                </a:cubicBezTo>
                <a:cubicBezTo>
                  <a:pt x="5185609" y="836505"/>
                  <a:pt x="5187067" y="816588"/>
                  <a:pt x="5188039" y="797157"/>
                </a:cubicBezTo>
                <a:cubicBezTo>
                  <a:pt x="5189011" y="777726"/>
                  <a:pt x="5189496" y="758295"/>
                  <a:pt x="5189496" y="738864"/>
                </a:cubicBezTo>
                <a:cubicBezTo>
                  <a:pt x="5189496" y="693201"/>
                  <a:pt x="5185609" y="652396"/>
                  <a:pt x="5177837" y="616449"/>
                </a:cubicBezTo>
                <a:cubicBezTo>
                  <a:pt x="5171037" y="582445"/>
                  <a:pt x="5157921" y="563499"/>
                  <a:pt x="5138489" y="559613"/>
                </a:cubicBezTo>
                <a:cubicBezTo>
                  <a:pt x="5135575" y="558642"/>
                  <a:pt x="5131689" y="558156"/>
                  <a:pt x="5126831" y="558156"/>
                </a:cubicBezTo>
                <a:close/>
                <a:moveTo>
                  <a:pt x="6767065" y="384734"/>
                </a:moveTo>
                <a:lnTo>
                  <a:pt x="6762948" y="388958"/>
                </a:lnTo>
                <a:lnTo>
                  <a:pt x="6762693" y="389106"/>
                </a:lnTo>
                <a:close/>
                <a:moveTo>
                  <a:pt x="4766871" y="380362"/>
                </a:moveTo>
                <a:lnTo>
                  <a:pt x="4766739" y="383370"/>
                </a:lnTo>
                <a:lnTo>
                  <a:pt x="4759585" y="386192"/>
                </a:lnTo>
                <a:close/>
                <a:moveTo>
                  <a:pt x="306039" y="295837"/>
                </a:moveTo>
                <a:cubicBezTo>
                  <a:pt x="339071" y="295837"/>
                  <a:pt x="360931" y="299724"/>
                  <a:pt x="371619" y="307496"/>
                </a:cubicBezTo>
                <a:cubicBezTo>
                  <a:pt x="376476" y="310411"/>
                  <a:pt x="379390" y="323527"/>
                  <a:pt x="380362" y="346844"/>
                </a:cubicBezTo>
                <a:cubicBezTo>
                  <a:pt x="381333" y="358502"/>
                  <a:pt x="381819" y="371861"/>
                  <a:pt x="381819" y="386920"/>
                </a:cubicBezTo>
                <a:cubicBezTo>
                  <a:pt x="381819" y="401979"/>
                  <a:pt x="381819" y="418738"/>
                  <a:pt x="381819" y="437198"/>
                </a:cubicBezTo>
                <a:cubicBezTo>
                  <a:pt x="381819" y="453714"/>
                  <a:pt x="381819" y="470716"/>
                  <a:pt x="381819" y="488204"/>
                </a:cubicBezTo>
                <a:cubicBezTo>
                  <a:pt x="381819" y="505692"/>
                  <a:pt x="381333" y="524152"/>
                  <a:pt x="380362" y="543583"/>
                </a:cubicBezTo>
                <a:cubicBezTo>
                  <a:pt x="379390" y="563014"/>
                  <a:pt x="378662" y="582688"/>
                  <a:pt x="378176" y="602604"/>
                </a:cubicBezTo>
                <a:cubicBezTo>
                  <a:pt x="377691" y="622521"/>
                  <a:pt x="376962" y="642681"/>
                  <a:pt x="375991" y="663083"/>
                </a:cubicBezTo>
                <a:cubicBezTo>
                  <a:pt x="375018" y="683486"/>
                  <a:pt x="374290" y="703888"/>
                  <a:pt x="373805" y="724291"/>
                </a:cubicBezTo>
                <a:cubicBezTo>
                  <a:pt x="373318" y="744693"/>
                  <a:pt x="372590" y="764610"/>
                  <a:pt x="371619" y="784041"/>
                </a:cubicBezTo>
                <a:cubicBezTo>
                  <a:pt x="369675" y="816102"/>
                  <a:pt x="368218" y="847921"/>
                  <a:pt x="367246" y="879496"/>
                </a:cubicBezTo>
                <a:cubicBezTo>
                  <a:pt x="366275" y="911071"/>
                  <a:pt x="364817" y="942890"/>
                  <a:pt x="362874" y="974951"/>
                </a:cubicBezTo>
                <a:cubicBezTo>
                  <a:pt x="360931" y="999240"/>
                  <a:pt x="359474" y="1014784"/>
                  <a:pt x="358502" y="1021585"/>
                </a:cubicBezTo>
                <a:cubicBezTo>
                  <a:pt x="359474" y="1022557"/>
                  <a:pt x="364817" y="1024014"/>
                  <a:pt x="374533" y="1025957"/>
                </a:cubicBezTo>
                <a:cubicBezTo>
                  <a:pt x="379390" y="1026929"/>
                  <a:pt x="384977" y="1027414"/>
                  <a:pt x="391292" y="1027414"/>
                </a:cubicBezTo>
                <a:cubicBezTo>
                  <a:pt x="397607" y="1027414"/>
                  <a:pt x="405136" y="1027414"/>
                  <a:pt x="413880" y="1027414"/>
                </a:cubicBezTo>
                <a:cubicBezTo>
                  <a:pt x="443998" y="1027414"/>
                  <a:pt x="473146" y="1024743"/>
                  <a:pt x="501320" y="1019399"/>
                </a:cubicBezTo>
                <a:cubicBezTo>
                  <a:pt x="529495" y="1014056"/>
                  <a:pt x="557670" y="1006040"/>
                  <a:pt x="585845" y="995353"/>
                </a:cubicBezTo>
                <a:cubicBezTo>
                  <a:pt x="590703" y="993410"/>
                  <a:pt x="595074" y="996811"/>
                  <a:pt x="598961" y="1005555"/>
                </a:cubicBezTo>
                <a:cubicBezTo>
                  <a:pt x="602847" y="1012355"/>
                  <a:pt x="606004" y="1022314"/>
                  <a:pt x="608433" y="1035430"/>
                </a:cubicBezTo>
                <a:cubicBezTo>
                  <a:pt x="610863" y="1048546"/>
                  <a:pt x="612805" y="1062390"/>
                  <a:pt x="614263" y="1076964"/>
                </a:cubicBezTo>
                <a:cubicBezTo>
                  <a:pt x="615720" y="1091537"/>
                  <a:pt x="616691" y="1105867"/>
                  <a:pt x="617177" y="1119955"/>
                </a:cubicBezTo>
                <a:cubicBezTo>
                  <a:pt x="617663" y="1134042"/>
                  <a:pt x="617906" y="1145458"/>
                  <a:pt x="617906" y="1154202"/>
                </a:cubicBezTo>
                <a:cubicBezTo>
                  <a:pt x="617906" y="1162946"/>
                  <a:pt x="617663" y="1174119"/>
                  <a:pt x="617177" y="1187720"/>
                </a:cubicBezTo>
                <a:cubicBezTo>
                  <a:pt x="616691" y="1201322"/>
                  <a:pt x="615720" y="1215166"/>
                  <a:pt x="614263" y="1229254"/>
                </a:cubicBezTo>
                <a:cubicBezTo>
                  <a:pt x="612805" y="1243342"/>
                  <a:pt x="610863" y="1256943"/>
                  <a:pt x="608433" y="1270059"/>
                </a:cubicBezTo>
                <a:cubicBezTo>
                  <a:pt x="606004" y="1283175"/>
                  <a:pt x="602361" y="1293133"/>
                  <a:pt x="597504" y="1299934"/>
                </a:cubicBezTo>
                <a:cubicBezTo>
                  <a:pt x="589731" y="1307707"/>
                  <a:pt x="577344" y="1313050"/>
                  <a:pt x="560342" y="1315965"/>
                </a:cubicBezTo>
                <a:cubicBezTo>
                  <a:pt x="543339" y="1318879"/>
                  <a:pt x="529981" y="1321308"/>
                  <a:pt x="520265" y="1323251"/>
                </a:cubicBezTo>
                <a:cubicBezTo>
                  <a:pt x="495005" y="1327138"/>
                  <a:pt x="469745" y="1330295"/>
                  <a:pt x="444484" y="1332724"/>
                </a:cubicBezTo>
                <a:cubicBezTo>
                  <a:pt x="419224" y="1335153"/>
                  <a:pt x="393964" y="1336367"/>
                  <a:pt x="368704" y="1336367"/>
                </a:cubicBezTo>
                <a:cubicBezTo>
                  <a:pt x="343443" y="1336367"/>
                  <a:pt x="314539" y="1334667"/>
                  <a:pt x="281993" y="1331267"/>
                </a:cubicBezTo>
                <a:cubicBezTo>
                  <a:pt x="249446" y="1327866"/>
                  <a:pt x="217627" y="1321551"/>
                  <a:pt x="186538" y="1312322"/>
                </a:cubicBezTo>
                <a:cubicBezTo>
                  <a:pt x="155448" y="1303092"/>
                  <a:pt x="127030" y="1290219"/>
                  <a:pt x="101284" y="1273702"/>
                </a:cubicBezTo>
                <a:cubicBezTo>
                  <a:pt x="75538" y="1257186"/>
                  <a:pt x="56836" y="1235326"/>
                  <a:pt x="45177" y="1208123"/>
                </a:cubicBezTo>
                <a:cubicBezTo>
                  <a:pt x="37405" y="1181891"/>
                  <a:pt x="31576" y="1149344"/>
                  <a:pt x="27689" y="1110482"/>
                </a:cubicBezTo>
                <a:cubicBezTo>
                  <a:pt x="22832" y="1064819"/>
                  <a:pt x="18460" y="1019885"/>
                  <a:pt x="14573" y="975680"/>
                </a:cubicBezTo>
                <a:cubicBezTo>
                  <a:pt x="10687" y="931474"/>
                  <a:pt x="7773" y="886540"/>
                  <a:pt x="5829" y="840877"/>
                </a:cubicBezTo>
                <a:cubicBezTo>
                  <a:pt x="4858" y="791328"/>
                  <a:pt x="3401" y="743236"/>
                  <a:pt x="1457" y="696602"/>
                </a:cubicBezTo>
                <a:cubicBezTo>
                  <a:pt x="486" y="673285"/>
                  <a:pt x="0" y="650696"/>
                  <a:pt x="0" y="628836"/>
                </a:cubicBezTo>
                <a:cubicBezTo>
                  <a:pt x="0" y="606976"/>
                  <a:pt x="0" y="585845"/>
                  <a:pt x="0" y="565443"/>
                </a:cubicBezTo>
                <a:lnTo>
                  <a:pt x="0" y="365789"/>
                </a:lnTo>
                <a:cubicBezTo>
                  <a:pt x="16517" y="355102"/>
                  <a:pt x="37648" y="345386"/>
                  <a:pt x="63394" y="336642"/>
                </a:cubicBezTo>
                <a:cubicBezTo>
                  <a:pt x="89140" y="327899"/>
                  <a:pt x="116586" y="320612"/>
                  <a:pt x="145733" y="314783"/>
                </a:cubicBezTo>
                <a:cubicBezTo>
                  <a:pt x="174879" y="308953"/>
                  <a:pt x="203783" y="304338"/>
                  <a:pt x="232443" y="300938"/>
                </a:cubicBezTo>
                <a:cubicBezTo>
                  <a:pt x="261104" y="297538"/>
                  <a:pt x="285636" y="295837"/>
                  <a:pt x="306039" y="295837"/>
                </a:cubicBezTo>
                <a:close/>
                <a:moveTo>
                  <a:pt x="5189496" y="292923"/>
                </a:moveTo>
                <a:cubicBezTo>
                  <a:pt x="5251675" y="292923"/>
                  <a:pt x="5308511" y="299238"/>
                  <a:pt x="5360003" y="311868"/>
                </a:cubicBezTo>
                <a:cubicBezTo>
                  <a:pt x="5413439" y="324498"/>
                  <a:pt x="5460559" y="346358"/>
                  <a:pt x="5501363" y="377448"/>
                </a:cubicBezTo>
                <a:cubicBezTo>
                  <a:pt x="5542169" y="407566"/>
                  <a:pt x="5574230" y="448371"/>
                  <a:pt x="5597547" y="499863"/>
                </a:cubicBezTo>
                <a:cubicBezTo>
                  <a:pt x="5620865" y="550383"/>
                  <a:pt x="5632523" y="614506"/>
                  <a:pt x="5632523" y="692230"/>
                </a:cubicBezTo>
                <a:cubicBezTo>
                  <a:pt x="5632523" y="768982"/>
                  <a:pt x="5623779" y="837962"/>
                  <a:pt x="5606291" y="899170"/>
                </a:cubicBezTo>
                <a:cubicBezTo>
                  <a:pt x="5588803" y="960378"/>
                  <a:pt x="5566943" y="1014299"/>
                  <a:pt x="5540711" y="1060933"/>
                </a:cubicBezTo>
                <a:cubicBezTo>
                  <a:pt x="5514479" y="1107567"/>
                  <a:pt x="5485333" y="1148372"/>
                  <a:pt x="5453271" y="1183348"/>
                </a:cubicBezTo>
                <a:cubicBezTo>
                  <a:pt x="5421211" y="1218324"/>
                  <a:pt x="5391579" y="1246499"/>
                  <a:pt x="5364375" y="1267873"/>
                </a:cubicBezTo>
                <a:cubicBezTo>
                  <a:pt x="5336200" y="1290219"/>
                  <a:pt x="5312397" y="1306249"/>
                  <a:pt x="5292967" y="1315965"/>
                </a:cubicBezTo>
                <a:cubicBezTo>
                  <a:pt x="5271592" y="1326652"/>
                  <a:pt x="5259447" y="1332481"/>
                  <a:pt x="5256533" y="1333453"/>
                </a:cubicBezTo>
                <a:cubicBezTo>
                  <a:pt x="5228358" y="1334424"/>
                  <a:pt x="5200426" y="1334910"/>
                  <a:pt x="5172737" y="1334910"/>
                </a:cubicBezTo>
                <a:cubicBezTo>
                  <a:pt x="5145047" y="1334910"/>
                  <a:pt x="5117601" y="1333938"/>
                  <a:pt x="5090398" y="1331995"/>
                </a:cubicBezTo>
                <a:cubicBezTo>
                  <a:pt x="5042792" y="1330052"/>
                  <a:pt x="4993729" y="1325680"/>
                  <a:pt x="4943208" y="1318879"/>
                </a:cubicBezTo>
                <a:cubicBezTo>
                  <a:pt x="4892687" y="1311107"/>
                  <a:pt x="4847511" y="1299449"/>
                  <a:pt x="4807677" y="1283904"/>
                </a:cubicBezTo>
                <a:cubicBezTo>
                  <a:pt x="4797961" y="1226582"/>
                  <a:pt x="4789217" y="1166832"/>
                  <a:pt x="4781445" y="1104653"/>
                </a:cubicBezTo>
                <a:cubicBezTo>
                  <a:pt x="4774644" y="1041502"/>
                  <a:pt x="4768815" y="978837"/>
                  <a:pt x="4763957" y="916658"/>
                </a:cubicBezTo>
                <a:cubicBezTo>
                  <a:pt x="4741611" y="914715"/>
                  <a:pt x="4727524" y="911800"/>
                  <a:pt x="4721695" y="907914"/>
                </a:cubicBezTo>
                <a:cubicBezTo>
                  <a:pt x="4713923" y="903056"/>
                  <a:pt x="4708579" y="889940"/>
                  <a:pt x="4705665" y="868566"/>
                </a:cubicBezTo>
                <a:cubicBezTo>
                  <a:pt x="4702749" y="846220"/>
                  <a:pt x="4701293" y="821932"/>
                  <a:pt x="4701293" y="795700"/>
                </a:cubicBezTo>
                <a:cubicBezTo>
                  <a:pt x="4701293" y="769468"/>
                  <a:pt x="4702749" y="745665"/>
                  <a:pt x="4705665" y="724291"/>
                </a:cubicBezTo>
                <a:cubicBezTo>
                  <a:pt x="4708579" y="702917"/>
                  <a:pt x="4712465" y="689801"/>
                  <a:pt x="4717323" y="684943"/>
                </a:cubicBezTo>
                <a:cubicBezTo>
                  <a:pt x="4721209" y="683000"/>
                  <a:pt x="4735782" y="681543"/>
                  <a:pt x="4761043" y="680571"/>
                </a:cubicBezTo>
                <a:cubicBezTo>
                  <a:pt x="4760071" y="659197"/>
                  <a:pt x="4759585" y="638794"/>
                  <a:pt x="4759585" y="619363"/>
                </a:cubicBezTo>
                <a:cubicBezTo>
                  <a:pt x="4759585" y="599932"/>
                  <a:pt x="4759585" y="580987"/>
                  <a:pt x="4759585" y="562528"/>
                </a:cubicBezTo>
                <a:cubicBezTo>
                  <a:pt x="4759585" y="544068"/>
                  <a:pt x="4759829" y="526823"/>
                  <a:pt x="4760314" y="510793"/>
                </a:cubicBezTo>
                <a:cubicBezTo>
                  <a:pt x="4760799" y="494762"/>
                  <a:pt x="4761529" y="479946"/>
                  <a:pt x="4762500" y="466344"/>
                </a:cubicBezTo>
                <a:cubicBezTo>
                  <a:pt x="4763957" y="440841"/>
                  <a:pt x="4765141" y="418344"/>
                  <a:pt x="4766052" y="398852"/>
                </a:cubicBezTo>
                <a:lnTo>
                  <a:pt x="4766739" y="383370"/>
                </a:lnTo>
                <a:lnTo>
                  <a:pt x="4822615" y="361326"/>
                </a:lnTo>
                <a:cubicBezTo>
                  <a:pt x="4884551" y="338555"/>
                  <a:pt x="4943208" y="322069"/>
                  <a:pt x="4998587" y="311868"/>
                </a:cubicBezTo>
                <a:cubicBezTo>
                  <a:pt x="5035505" y="305067"/>
                  <a:pt x="5069753" y="300209"/>
                  <a:pt x="5101328" y="297295"/>
                </a:cubicBezTo>
                <a:cubicBezTo>
                  <a:pt x="5132903" y="294380"/>
                  <a:pt x="5162292" y="292923"/>
                  <a:pt x="5189496" y="292923"/>
                </a:cubicBezTo>
                <a:close/>
                <a:moveTo>
                  <a:pt x="4200029" y="292923"/>
                </a:moveTo>
                <a:cubicBezTo>
                  <a:pt x="4240835" y="292923"/>
                  <a:pt x="4265609" y="297295"/>
                  <a:pt x="4274353" y="306039"/>
                </a:cubicBezTo>
                <a:cubicBezTo>
                  <a:pt x="4283097" y="316726"/>
                  <a:pt x="4290384" y="344901"/>
                  <a:pt x="4296213" y="390564"/>
                </a:cubicBezTo>
                <a:cubicBezTo>
                  <a:pt x="4308843" y="487719"/>
                  <a:pt x="4316616" y="584874"/>
                  <a:pt x="4319531" y="682028"/>
                </a:cubicBezTo>
                <a:cubicBezTo>
                  <a:pt x="4322445" y="779184"/>
                  <a:pt x="4323902" y="876339"/>
                  <a:pt x="4323902" y="973493"/>
                </a:cubicBezTo>
                <a:lnTo>
                  <a:pt x="4323902" y="1079878"/>
                </a:lnTo>
                <a:cubicBezTo>
                  <a:pt x="4323902" y="1084736"/>
                  <a:pt x="4323659" y="1096880"/>
                  <a:pt x="4323173" y="1116311"/>
                </a:cubicBezTo>
                <a:cubicBezTo>
                  <a:pt x="4322687" y="1135742"/>
                  <a:pt x="4321959" y="1156145"/>
                  <a:pt x="4320988" y="1177519"/>
                </a:cubicBezTo>
                <a:cubicBezTo>
                  <a:pt x="4320016" y="1198893"/>
                  <a:pt x="4318802" y="1218567"/>
                  <a:pt x="4317345" y="1236541"/>
                </a:cubicBezTo>
                <a:cubicBezTo>
                  <a:pt x="4315887" y="1254514"/>
                  <a:pt x="4314187" y="1264473"/>
                  <a:pt x="4312243" y="1266416"/>
                </a:cubicBezTo>
                <a:cubicBezTo>
                  <a:pt x="4301557" y="1277103"/>
                  <a:pt x="4285283" y="1287790"/>
                  <a:pt x="4263423" y="1298477"/>
                </a:cubicBezTo>
                <a:cubicBezTo>
                  <a:pt x="4241563" y="1309164"/>
                  <a:pt x="4218003" y="1318637"/>
                  <a:pt x="4192743" y="1326895"/>
                </a:cubicBezTo>
                <a:cubicBezTo>
                  <a:pt x="4167483" y="1335153"/>
                  <a:pt x="4142465" y="1341954"/>
                  <a:pt x="4117691" y="1347297"/>
                </a:cubicBezTo>
                <a:cubicBezTo>
                  <a:pt x="4092916" y="1352641"/>
                  <a:pt x="4071785" y="1355313"/>
                  <a:pt x="4054297" y="1355313"/>
                </a:cubicBezTo>
                <a:cubicBezTo>
                  <a:pt x="4037781" y="1355313"/>
                  <a:pt x="4018835" y="1346811"/>
                  <a:pt x="3997461" y="1329809"/>
                </a:cubicBezTo>
                <a:cubicBezTo>
                  <a:pt x="3976087" y="1312807"/>
                  <a:pt x="3954713" y="1292891"/>
                  <a:pt x="3933339" y="1270059"/>
                </a:cubicBezTo>
                <a:cubicBezTo>
                  <a:pt x="3911965" y="1247228"/>
                  <a:pt x="3892291" y="1223668"/>
                  <a:pt x="3874317" y="1199379"/>
                </a:cubicBezTo>
                <a:cubicBezTo>
                  <a:pt x="3856343" y="1175090"/>
                  <a:pt x="3842013" y="1155659"/>
                  <a:pt x="3831327" y="1141086"/>
                </a:cubicBezTo>
                <a:cubicBezTo>
                  <a:pt x="3808009" y="1109025"/>
                  <a:pt x="3789064" y="1084250"/>
                  <a:pt x="3774491" y="1066762"/>
                </a:cubicBezTo>
                <a:cubicBezTo>
                  <a:pt x="3776434" y="1082307"/>
                  <a:pt x="3777891" y="1102710"/>
                  <a:pt x="3778863" y="1127970"/>
                </a:cubicBezTo>
                <a:lnTo>
                  <a:pt x="3783235" y="1202293"/>
                </a:lnTo>
                <a:cubicBezTo>
                  <a:pt x="3784206" y="1214924"/>
                  <a:pt x="3784692" y="1226825"/>
                  <a:pt x="3784692" y="1237998"/>
                </a:cubicBezTo>
                <a:cubicBezTo>
                  <a:pt x="3784692" y="1249171"/>
                  <a:pt x="3784692" y="1260101"/>
                  <a:pt x="3784692" y="1270788"/>
                </a:cubicBezTo>
                <a:cubicBezTo>
                  <a:pt x="3784692" y="1291190"/>
                  <a:pt x="3783235" y="1304306"/>
                  <a:pt x="3780320" y="1310136"/>
                </a:cubicBezTo>
                <a:cubicBezTo>
                  <a:pt x="3773519" y="1314993"/>
                  <a:pt x="3762833" y="1318879"/>
                  <a:pt x="3748259" y="1321794"/>
                </a:cubicBezTo>
                <a:cubicBezTo>
                  <a:pt x="3733686" y="1324709"/>
                  <a:pt x="3717898" y="1326895"/>
                  <a:pt x="3700896" y="1328352"/>
                </a:cubicBezTo>
                <a:cubicBezTo>
                  <a:pt x="3683893" y="1329809"/>
                  <a:pt x="3667620" y="1330538"/>
                  <a:pt x="3652075" y="1330538"/>
                </a:cubicBezTo>
                <a:cubicBezTo>
                  <a:pt x="3636531" y="1330538"/>
                  <a:pt x="3624386" y="1330538"/>
                  <a:pt x="3615643" y="1330538"/>
                </a:cubicBezTo>
                <a:cubicBezTo>
                  <a:pt x="3609813" y="1330538"/>
                  <a:pt x="3599855" y="1330295"/>
                  <a:pt x="3585767" y="1329809"/>
                </a:cubicBezTo>
                <a:cubicBezTo>
                  <a:pt x="3571679" y="1329324"/>
                  <a:pt x="3556621" y="1328595"/>
                  <a:pt x="3540590" y="1327623"/>
                </a:cubicBezTo>
                <a:cubicBezTo>
                  <a:pt x="3524559" y="1326652"/>
                  <a:pt x="3509743" y="1325195"/>
                  <a:pt x="3496142" y="1323251"/>
                </a:cubicBezTo>
                <a:cubicBezTo>
                  <a:pt x="3482539" y="1321308"/>
                  <a:pt x="3473796" y="1318394"/>
                  <a:pt x="3469910" y="1314508"/>
                </a:cubicBezTo>
                <a:cubicBezTo>
                  <a:pt x="3465051" y="1272731"/>
                  <a:pt x="3461409" y="1231440"/>
                  <a:pt x="3458980" y="1190635"/>
                </a:cubicBezTo>
                <a:cubicBezTo>
                  <a:pt x="3456551" y="1149830"/>
                  <a:pt x="3454365" y="1108539"/>
                  <a:pt x="3452422" y="1066762"/>
                </a:cubicBezTo>
                <a:cubicBezTo>
                  <a:pt x="3450479" y="1020128"/>
                  <a:pt x="3449021" y="973979"/>
                  <a:pt x="3448051" y="928316"/>
                </a:cubicBezTo>
                <a:cubicBezTo>
                  <a:pt x="3447079" y="882654"/>
                  <a:pt x="3446593" y="836505"/>
                  <a:pt x="3446593" y="789871"/>
                </a:cubicBezTo>
                <a:lnTo>
                  <a:pt x="3446593" y="641223"/>
                </a:lnTo>
                <a:cubicBezTo>
                  <a:pt x="3446593" y="617906"/>
                  <a:pt x="3446835" y="595803"/>
                  <a:pt x="3447321" y="574915"/>
                </a:cubicBezTo>
                <a:cubicBezTo>
                  <a:pt x="3447807" y="554027"/>
                  <a:pt x="3448536" y="534353"/>
                  <a:pt x="3449508" y="515893"/>
                </a:cubicBezTo>
                <a:cubicBezTo>
                  <a:pt x="3450479" y="494519"/>
                  <a:pt x="3451207" y="474360"/>
                  <a:pt x="3451693" y="455414"/>
                </a:cubicBezTo>
                <a:cubicBezTo>
                  <a:pt x="3452179" y="436469"/>
                  <a:pt x="3452422" y="418738"/>
                  <a:pt x="3452422" y="402222"/>
                </a:cubicBezTo>
                <a:lnTo>
                  <a:pt x="3453879" y="400765"/>
                </a:lnTo>
                <a:cubicBezTo>
                  <a:pt x="3467481" y="391049"/>
                  <a:pt x="3484726" y="380605"/>
                  <a:pt x="3505615" y="369432"/>
                </a:cubicBezTo>
                <a:cubicBezTo>
                  <a:pt x="3526503" y="358259"/>
                  <a:pt x="3549091" y="348058"/>
                  <a:pt x="3573380" y="338828"/>
                </a:cubicBezTo>
                <a:cubicBezTo>
                  <a:pt x="3597669" y="329599"/>
                  <a:pt x="3621472" y="321826"/>
                  <a:pt x="3644789" y="315511"/>
                </a:cubicBezTo>
                <a:cubicBezTo>
                  <a:pt x="3668106" y="309196"/>
                  <a:pt x="3688509" y="306039"/>
                  <a:pt x="3705997" y="306039"/>
                </a:cubicBezTo>
                <a:cubicBezTo>
                  <a:pt x="3710854" y="306039"/>
                  <a:pt x="3718141" y="307010"/>
                  <a:pt x="3727857" y="308953"/>
                </a:cubicBezTo>
                <a:cubicBezTo>
                  <a:pt x="3734657" y="310896"/>
                  <a:pt x="3742187" y="317940"/>
                  <a:pt x="3750445" y="330085"/>
                </a:cubicBezTo>
                <a:cubicBezTo>
                  <a:pt x="3758703" y="342229"/>
                  <a:pt x="3766961" y="355588"/>
                  <a:pt x="3775219" y="370161"/>
                </a:cubicBezTo>
                <a:cubicBezTo>
                  <a:pt x="3783477" y="384734"/>
                  <a:pt x="3790764" y="399065"/>
                  <a:pt x="3797079" y="413152"/>
                </a:cubicBezTo>
                <a:cubicBezTo>
                  <a:pt x="3803395" y="427240"/>
                  <a:pt x="3808009" y="437198"/>
                  <a:pt x="3810924" y="443027"/>
                </a:cubicBezTo>
                <a:cubicBezTo>
                  <a:pt x="3818697" y="461487"/>
                  <a:pt x="3826955" y="480432"/>
                  <a:pt x="3835698" y="499863"/>
                </a:cubicBezTo>
                <a:cubicBezTo>
                  <a:pt x="3844443" y="519294"/>
                  <a:pt x="3853186" y="539696"/>
                  <a:pt x="3861931" y="561071"/>
                </a:cubicBezTo>
                <a:cubicBezTo>
                  <a:pt x="3870674" y="582445"/>
                  <a:pt x="3879418" y="603090"/>
                  <a:pt x="3888162" y="623007"/>
                </a:cubicBezTo>
                <a:cubicBezTo>
                  <a:pt x="3896906" y="642924"/>
                  <a:pt x="3905164" y="662597"/>
                  <a:pt x="3912937" y="682028"/>
                </a:cubicBezTo>
                <a:cubicBezTo>
                  <a:pt x="3920709" y="701459"/>
                  <a:pt x="3928239" y="719433"/>
                  <a:pt x="3935525" y="735950"/>
                </a:cubicBezTo>
                <a:cubicBezTo>
                  <a:pt x="3942812" y="752466"/>
                  <a:pt x="3949855" y="767525"/>
                  <a:pt x="3956657" y="781127"/>
                </a:cubicBezTo>
                <a:cubicBezTo>
                  <a:pt x="3970258" y="810273"/>
                  <a:pt x="3980459" y="828733"/>
                  <a:pt x="3987261" y="836505"/>
                </a:cubicBezTo>
                <a:cubicBezTo>
                  <a:pt x="3986289" y="825818"/>
                  <a:pt x="3985317" y="813188"/>
                  <a:pt x="3984345" y="798614"/>
                </a:cubicBezTo>
                <a:cubicBezTo>
                  <a:pt x="3983374" y="784041"/>
                  <a:pt x="3981917" y="768011"/>
                  <a:pt x="3979973" y="750523"/>
                </a:cubicBezTo>
                <a:cubicBezTo>
                  <a:pt x="3978030" y="733035"/>
                  <a:pt x="3976573" y="714818"/>
                  <a:pt x="3975602" y="695873"/>
                </a:cubicBezTo>
                <a:cubicBezTo>
                  <a:pt x="3974630" y="676928"/>
                  <a:pt x="3973173" y="657740"/>
                  <a:pt x="3971229" y="638309"/>
                </a:cubicBezTo>
                <a:lnTo>
                  <a:pt x="3962486" y="520265"/>
                </a:lnTo>
                <a:cubicBezTo>
                  <a:pt x="3959571" y="480432"/>
                  <a:pt x="3958114" y="446913"/>
                  <a:pt x="3958114" y="419710"/>
                </a:cubicBezTo>
                <a:cubicBezTo>
                  <a:pt x="3958114" y="386677"/>
                  <a:pt x="3960543" y="363846"/>
                  <a:pt x="3965400" y="351216"/>
                </a:cubicBezTo>
                <a:cubicBezTo>
                  <a:pt x="3999405" y="332756"/>
                  <a:pt x="4037295" y="318426"/>
                  <a:pt x="4079071" y="308225"/>
                </a:cubicBezTo>
                <a:cubicBezTo>
                  <a:pt x="4120849" y="298023"/>
                  <a:pt x="4161167" y="292923"/>
                  <a:pt x="4200029" y="292923"/>
                </a:cubicBezTo>
                <a:close/>
                <a:moveTo>
                  <a:pt x="7074560" y="290008"/>
                </a:moveTo>
                <a:cubicBezTo>
                  <a:pt x="7129939" y="290008"/>
                  <a:pt x="7187260" y="297295"/>
                  <a:pt x="7246525" y="311868"/>
                </a:cubicBezTo>
                <a:cubicBezTo>
                  <a:pt x="7305789" y="326441"/>
                  <a:pt x="7359710" y="347815"/>
                  <a:pt x="7408288" y="375990"/>
                </a:cubicBezTo>
                <a:cubicBezTo>
                  <a:pt x="7411203" y="392507"/>
                  <a:pt x="7410717" y="412423"/>
                  <a:pt x="7406830" y="435741"/>
                </a:cubicBezTo>
                <a:cubicBezTo>
                  <a:pt x="7400029" y="474603"/>
                  <a:pt x="7388614" y="514922"/>
                  <a:pt x="7372583" y="556699"/>
                </a:cubicBezTo>
                <a:cubicBezTo>
                  <a:pt x="7356553" y="598475"/>
                  <a:pt x="7332992" y="632479"/>
                  <a:pt x="7301903" y="658711"/>
                </a:cubicBezTo>
                <a:cubicBezTo>
                  <a:pt x="7285386" y="650939"/>
                  <a:pt x="7267413" y="645353"/>
                  <a:pt x="7247982" y="641952"/>
                </a:cubicBezTo>
                <a:cubicBezTo>
                  <a:pt x="7228551" y="638552"/>
                  <a:pt x="7210092" y="636851"/>
                  <a:pt x="7192604" y="636851"/>
                </a:cubicBezTo>
                <a:cubicBezTo>
                  <a:pt x="7178030" y="636851"/>
                  <a:pt x="7162242" y="638066"/>
                  <a:pt x="7145240" y="640495"/>
                </a:cubicBezTo>
                <a:cubicBezTo>
                  <a:pt x="7128238" y="642924"/>
                  <a:pt x="7113908" y="648996"/>
                  <a:pt x="7102249" y="658711"/>
                </a:cubicBezTo>
                <a:cubicBezTo>
                  <a:pt x="7090591" y="670370"/>
                  <a:pt x="7081118" y="685186"/>
                  <a:pt x="7073832" y="703160"/>
                </a:cubicBezTo>
                <a:cubicBezTo>
                  <a:pt x="7066545" y="721133"/>
                  <a:pt x="7060716" y="740564"/>
                  <a:pt x="7056344" y="761453"/>
                </a:cubicBezTo>
                <a:cubicBezTo>
                  <a:pt x="7051972" y="782341"/>
                  <a:pt x="7048814" y="803229"/>
                  <a:pt x="7046871" y="824118"/>
                </a:cubicBezTo>
                <a:cubicBezTo>
                  <a:pt x="7044928" y="845006"/>
                  <a:pt x="7043956" y="863708"/>
                  <a:pt x="7043956" y="880225"/>
                </a:cubicBezTo>
                <a:cubicBezTo>
                  <a:pt x="7043956" y="912286"/>
                  <a:pt x="7045899" y="938761"/>
                  <a:pt x="7049786" y="959649"/>
                </a:cubicBezTo>
                <a:cubicBezTo>
                  <a:pt x="7053672" y="980537"/>
                  <a:pt x="7060958" y="997296"/>
                  <a:pt x="7071645" y="1009927"/>
                </a:cubicBezTo>
                <a:cubicBezTo>
                  <a:pt x="7082333" y="1022557"/>
                  <a:pt x="7097149" y="1031301"/>
                  <a:pt x="7116094" y="1036158"/>
                </a:cubicBezTo>
                <a:cubicBezTo>
                  <a:pt x="7135039" y="1041016"/>
                  <a:pt x="7160056" y="1043445"/>
                  <a:pt x="7191146" y="1043445"/>
                </a:cubicBezTo>
                <a:cubicBezTo>
                  <a:pt x="7236809" y="1043445"/>
                  <a:pt x="7280529" y="1033730"/>
                  <a:pt x="7322306" y="1014299"/>
                </a:cubicBezTo>
                <a:cubicBezTo>
                  <a:pt x="7332021" y="1015270"/>
                  <a:pt x="7340279" y="1020128"/>
                  <a:pt x="7347080" y="1028872"/>
                </a:cubicBezTo>
                <a:cubicBezTo>
                  <a:pt x="7353881" y="1037616"/>
                  <a:pt x="7359710" y="1047817"/>
                  <a:pt x="7364568" y="1059476"/>
                </a:cubicBezTo>
                <a:cubicBezTo>
                  <a:pt x="7369426" y="1071134"/>
                  <a:pt x="7373555" y="1082793"/>
                  <a:pt x="7376955" y="1094451"/>
                </a:cubicBezTo>
                <a:cubicBezTo>
                  <a:pt x="7380355" y="1106110"/>
                  <a:pt x="7382541" y="1115826"/>
                  <a:pt x="7383513" y="1123598"/>
                </a:cubicBezTo>
                <a:cubicBezTo>
                  <a:pt x="7389342" y="1152744"/>
                  <a:pt x="7391771" y="1180434"/>
                  <a:pt x="7390800" y="1206665"/>
                </a:cubicBezTo>
                <a:cubicBezTo>
                  <a:pt x="7388856" y="1234840"/>
                  <a:pt x="7384485" y="1256215"/>
                  <a:pt x="7377684" y="1270788"/>
                </a:cubicBezTo>
                <a:cubicBezTo>
                  <a:pt x="7363111" y="1285361"/>
                  <a:pt x="7342951" y="1297262"/>
                  <a:pt x="7317205" y="1306492"/>
                </a:cubicBezTo>
                <a:cubicBezTo>
                  <a:pt x="7291458" y="1315722"/>
                  <a:pt x="7264255" y="1323009"/>
                  <a:pt x="7235595" y="1328352"/>
                </a:cubicBezTo>
                <a:cubicBezTo>
                  <a:pt x="7206934" y="1333696"/>
                  <a:pt x="7178759" y="1337339"/>
                  <a:pt x="7151070" y="1339282"/>
                </a:cubicBezTo>
                <a:cubicBezTo>
                  <a:pt x="7123381" y="1341225"/>
                  <a:pt x="7099820" y="1342197"/>
                  <a:pt x="7080390" y="1342197"/>
                </a:cubicBezTo>
                <a:cubicBezTo>
                  <a:pt x="7035698" y="1342197"/>
                  <a:pt x="6993436" y="1338553"/>
                  <a:pt x="6953603" y="1331267"/>
                </a:cubicBezTo>
                <a:cubicBezTo>
                  <a:pt x="6913768" y="1323980"/>
                  <a:pt x="6872963" y="1312564"/>
                  <a:pt x="6831187" y="1297020"/>
                </a:cubicBezTo>
                <a:cubicBezTo>
                  <a:pt x="6791353" y="1279532"/>
                  <a:pt x="6757835" y="1253786"/>
                  <a:pt x="6730632" y="1219781"/>
                </a:cubicBezTo>
                <a:cubicBezTo>
                  <a:pt x="6703428" y="1185777"/>
                  <a:pt x="6681568" y="1147644"/>
                  <a:pt x="6665052" y="1105381"/>
                </a:cubicBezTo>
                <a:cubicBezTo>
                  <a:pt x="6648535" y="1063119"/>
                  <a:pt x="6636634" y="1019156"/>
                  <a:pt x="6629347" y="973493"/>
                </a:cubicBezTo>
                <a:cubicBezTo>
                  <a:pt x="6622061" y="927831"/>
                  <a:pt x="6618418" y="885082"/>
                  <a:pt x="6618418" y="845249"/>
                </a:cubicBezTo>
                <a:cubicBezTo>
                  <a:pt x="6618418" y="807358"/>
                  <a:pt x="6620360" y="766796"/>
                  <a:pt x="6624247" y="723562"/>
                </a:cubicBezTo>
                <a:cubicBezTo>
                  <a:pt x="6628133" y="680328"/>
                  <a:pt x="6635420" y="638066"/>
                  <a:pt x="6646107" y="596775"/>
                </a:cubicBezTo>
                <a:cubicBezTo>
                  <a:pt x="6656793" y="555484"/>
                  <a:pt x="6671852" y="516379"/>
                  <a:pt x="6691284" y="479460"/>
                </a:cubicBezTo>
                <a:cubicBezTo>
                  <a:pt x="6700999" y="461001"/>
                  <a:pt x="6712172" y="443877"/>
                  <a:pt x="6724802" y="428090"/>
                </a:cubicBezTo>
                <a:lnTo>
                  <a:pt x="6762948" y="388958"/>
                </a:lnTo>
                <a:lnTo>
                  <a:pt x="6835559" y="346662"/>
                </a:lnTo>
                <a:cubicBezTo>
                  <a:pt x="6860333" y="334396"/>
                  <a:pt x="6885593" y="324012"/>
                  <a:pt x="6911340" y="315511"/>
                </a:cubicBezTo>
                <a:cubicBezTo>
                  <a:pt x="6962832" y="298509"/>
                  <a:pt x="7017239" y="290008"/>
                  <a:pt x="7074560" y="290008"/>
                </a:cubicBezTo>
                <a:close/>
                <a:moveTo>
                  <a:pt x="6122946" y="290008"/>
                </a:moveTo>
                <a:cubicBezTo>
                  <a:pt x="6199699" y="290008"/>
                  <a:pt x="6264793" y="300209"/>
                  <a:pt x="6318227" y="320612"/>
                </a:cubicBezTo>
                <a:cubicBezTo>
                  <a:pt x="6372634" y="341014"/>
                  <a:pt x="6417325" y="369675"/>
                  <a:pt x="6452301" y="406594"/>
                </a:cubicBezTo>
                <a:cubicBezTo>
                  <a:pt x="6488249" y="443513"/>
                  <a:pt x="6513995" y="487233"/>
                  <a:pt x="6529539" y="537753"/>
                </a:cubicBezTo>
                <a:cubicBezTo>
                  <a:pt x="6546056" y="590217"/>
                  <a:pt x="6554313" y="645595"/>
                  <a:pt x="6554313" y="703888"/>
                </a:cubicBezTo>
                <a:cubicBezTo>
                  <a:pt x="6554313" y="752466"/>
                  <a:pt x="6553100" y="796671"/>
                  <a:pt x="6550671" y="836505"/>
                </a:cubicBezTo>
                <a:cubicBezTo>
                  <a:pt x="6548242" y="876339"/>
                  <a:pt x="6544599" y="912772"/>
                  <a:pt x="6539741" y="945804"/>
                </a:cubicBezTo>
                <a:cubicBezTo>
                  <a:pt x="6530025" y="1010898"/>
                  <a:pt x="6516909" y="1064819"/>
                  <a:pt x="6500393" y="1107567"/>
                </a:cubicBezTo>
                <a:cubicBezTo>
                  <a:pt x="6483877" y="1150316"/>
                  <a:pt x="6466389" y="1183348"/>
                  <a:pt x="6447929" y="1206665"/>
                </a:cubicBezTo>
                <a:cubicBezTo>
                  <a:pt x="6427527" y="1230954"/>
                  <a:pt x="6410039" y="1249414"/>
                  <a:pt x="6395465" y="1262044"/>
                </a:cubicBezTo>
                <a:cubicBezTo>
                  <a:pt x="6371177" y="1281475"/>
                  <a:pt x="6334744" y="1297020"/>
                  <a:pt x="6286166" y="1308678"/>
                </a:cubicBezTo>
                <a:cubicBezTo>
                  <a:pt x="6236617" y="1320337"/>
                  <a:pt x="6181725" y="1326166"/>
                  <a:pt x="6121489" y="1326166"/>
                </a:cubicBezTo>
                <a:lnTo>
                  <a:pt x="6120031" y="1327623"/>
                </a:lnTo>
                <a:cubicBezTo>
                  <a:pt x="6060767" y="1327623"/>
                  <a:pt x="6006846" y="1321794"/>
                  <a:pt x="5958268" y="1310136"/>
                </a:cubicBezTo>
                <a:cubicBezTo>
                  <a:pt x="5910663" y="1298477"/>
                  <a:pt x="5874715" y="1282932"/>
                  <a:pt x="5850427" y="1263501"/>
                </a:cubicBezTo>
                <a:cubicBezTo>
                  <a:pt x="5835853" y="1250871"/>
                  <a:pt x="5818365" y="1232412"/>
                  <a:pt x="5797963" y="1208123"/>
                </a:cubicBezTo>
                <a:cubicBezTo>
                  <a:pt x="5779503" y="1184806"/>
                  <a:pt x="5762015" y="1151773"/>
                  <a:pt x="5745499" y="1109025"/>
                </a:cubicBezTo>
                <a:cubicBezTo>
                  <a:pt x="5729954" y="1066277"/>
                  <a:pt x="5716838" y="1012355"/>
                  <a:pt x="5706151" y="947262"/>
                </a:cubicBezTo>
                <a:cubicBezTo>
                  <a:pt x="5701293" y="914229"/>
                  <a:pt x="5697649" y="877553"/>
                  <a:pt x="5695221" y="837234"/>
                </a:cubicBezTo>
                <a:cubicBezTo>
                  <a:pt x="5692793" y="796914"/>
                  <a:pt x="5691578" y="752466"/>
                  <a:pt x="5691578" y="703888"/>
                </a:cubicBezTo>
                <a:cubicBezTo>
                  <a:pt x="5691578" y="645595"/>
                  <a:pt x="5699835" y="590217"/>
                  <a:pt x="5716353" y="537753"/>
                </a:cubicBezTo>
                <a:cubicBezTo>
                  <a:pt x="5731897" y="487233"/>
                  <a:pt x="5757643" y="443513"/>
                  <a:pt x="5793591" y="406594"/>
                </a:cubicBezTo>
                <a:cubicBezTo>
                  <a:pt x="5828566" y="369675"/>
                  <a:pt x="5873257" y="341014"/>
                  <a:pt x="5927665" y="320612"/>
                </a:cubicBezTo>
                <a:cubicBezTo>
                  <a:pt x="5982071" y="300209"/>
                  <a:pt x="6047165" y="290008"/>
                  <a:pt x="6122946" y="290008"/>
                </a:cubicBezTo>
                <a:close/>
                <a:moveTo>
                  <a:pt x="3053553" y="287093"/>
                </a:moveTo>
                <a:cubicBezTo>
                  <a:pt x="3078813" y="287093"/>
                  <a:pt x="3102130" y="287579"/>
                  <a:pt x="3123505" y="288551"/>
                </a:cubicBezTo>
                <a:cubicBezTo>
                  <a:pt x="3144879" y="289522"/>
                  <a:pt x="3165281" y="290980"/>
                  <a:pt x="3184713" y="292923"/>
                </a:cubicBezTo>
                <a:cubicBezTo>
                  <a:pt x="3223575" y="297780"/>
                  <a:pt x="3252235" y="302152"/>
                  <a:pt x="3270695" y="306039"/>
                </a:cubicBezTo>
                <a:cubicBezTo>
                  <a:pt x="3314415" y="317697"/>
                  <a:pt x="3345017" y="337128"/>
                  <a:pt x="3362505" y="364332"/>
                </a:cubicBezTo>
                <a:cubicBezTo>
                  <a:pt x="3379993" y="391535"/>
                  <a:pt x="3388737" y="422139"/>
                  <a:pt x="3388737" y="456143"/>
                </a:cubicBezTo>
                <a:cubicBezTo>
                  <a:pt x="3388737" y="478489"/>
                  <a:pt x="3384851" y="503749"/>
                  <a:pt x="3377079" y="531924"/>
                </a:cubicBezTo>
                <a:cubicBezTo>
                  <a:pt x="3370278" y="558156"/>
                  <a:pt x="3361534" y="581473"/>
                  <a:pt x="3350847" y="601876"/>
                </a:cubicBezTo>
                <a:cubicBezTo>
                  <a:pt x="3340161" y="623250"/>
                  <a:pt x="3329959" y="640252"/>
                  <a:pt x="3320243" y="652882"/>
                </a:cubicBezTo>
                <a:cubicBezTo>
                  <a:pt x="3309557" y="666484"/>
                  <a:pt x="3301783" y="673770"/>
                  <a:pt x="3296926" y="674742"/>
                </a:cubicBezTo>
                <a:cubicBezTo>
                  <a:pt x="3261951" y="655311"/>
                  <a:pt x="3227947" y="642195"/>
                  <a:pt x="3194913" y="635394"/>
                </a:cubicBezTo>
                <a:cubicBezTo>
                  <a:pt x="3163824" y="628593"/>
                  <a:pt x="3132734" y="625193"/>
                  <a:pt x="3101645" y="625193"/>
                </a:cubicBezTo>
                <a:cubicBezTo>
                  <a:pt x="3076385" y="625193"/>
                  <a:pt x="3053553" y="626650"/>
                  <a:pt x="3033151" y="629565"/>
                </a:cubicBezTo>
                <a:cubicBezTo>
                  <a:pt x="3022464" y="631508"/>
                  <a:pt x="3012748" y="633451"/>
                  <a:pt x="3004004" y="635394"/>
                </a:cubicBezTo>
                <a:cubicBezTo>
                  <a:pt x="2995260" y="637337"/>
                  <a:pt x="2987002" y="639280"/>
                  <a:pt x="2979230" y="641223"/>
                </a:cubicBezTo>
                <a:cubicBezTo>
                  <a:pt x="2970486" y="643167"/>
                  <a:pt x="2962227" y="645595"/>
                  <a:pt x="2954455" y="648510"/>
                </a:cubicBezTo>
                <a:cubicBezTo>
                  <a:pt x="2946683" y="651425"/>
                  <a:pt x="2938911" y="654339"/>
                  <a:pt x="2931138" y="657254"/>
                </a:cubicBezTo>
                <a:cubicBezTo>
                  <a:pt x="2930167" y="662112"/>
                  <a:pt x="2929681" y="666484"/>
                  <a:pt x="2929681" y="670370"/>
                </a:cubicBezTo>
                <a:cubicBezTo>
                  <a:pt x="2929681" y="674256"/>
                  <a:pt x="2929681" y="678142"/>
                  <a:pt x="2929681" y="682028"/>
                </a:cubicBezTo>
                <a:lnTo>
                  <a:pt x="2929681" y="702431"/>
                </a:lnTo>
                <a:cubicBezTo>
                  <a:pt x="2929681" y="711175"/>
                  <a:pt x="2930167" y="717004"/>
                  <a:pt x="2931138" y="719919"/>
                </a:cubicBezTo>
                <a:cubicBezTo>
                  <a:pt x="2960284" y="709232"/>
                  <a:pt x="2987974" y="702431"/>
                  <a:pt x="3014206" y="699516"/>
                </a:cubicBezTo>
                <a:cubicBezTo>
                  <a:pt x="3042380" y="696602"/>
                  <a:pt x="3068612" y="695144"/>
                  <a:pt x="3092901" y="695144"/>
                </a:cubicBezTo>
                <a:cubicBezTo>
                  <a:pt x="3138563" y="695144"/>
                  <a:pt x="3174997" y="698545"/>
                  <a:pt x="3202201" y="705346"/>
                </a:cubicBezTo>
                <a:cubicBezTo>
                  <a:pt x="3231347" y="712146"/>
                  <a:pt x="3247377" y="717976"/>
                  <a:pt x="3250291" y="722834"/>
                </a:cubicBezTo>
                <a:cubicBezTo>
                  <a:pt x="3253207" y="726720"/>
                  <a:pt x="3257579" y="739836"/>
                  <a:pt x="3263408" y="762181"/>
                </a:cubicBezTo>
                <a:cubicBezTo>
                  <a:pt x="3269237" y="783556"/>
                  <a:pt x="3272152" y="808816"/>
                  <a:pt x="3272152" y="837962"/>
                </a:cubicBezTo>
                <a:cubicBezTo>
                  <a:pt x="3272152" y="854479"/>
                  <a:pt x="3270695" y="871481"/>
                  <a:pt x="3267779" y="888969"/>
                </a:cubicBezTo>
                <a:cubicBezTo>
                  <a:pt x="3264865" y="905485"/>
                  <a:pt x="3259521" y="922487"/>
                  <a:pt x="3251749" y="939975"/>
                </a:cubicBezTo>
                <a:cubicBezTo>
                  <a:pt x="3227461" y="954548"/>
                  <a:pt x="3198800" y="964749"/>
                  <a:pt x="3165767" y="970579"/>
                </a:cubicBezTo>
                <a:cubicBezTo>
                  <a:pt x="3133705" y="976408"/>
                  <a:pt x="3102616" y="979323"/>
                  <a:pt x="3072499" y="979323"/>
                </a:cubicBezTo>
                <a:cubicBezTo>
                  <a:pt x="3062783" y="979323"/>
                  <a:pt x="3053310" y="979080"/>
                  <a:pt x="3044081" y="978594"/>
                </a:cubicBezTo>
                <a:cubicBezTo>
                  <a:pt x="3034851" y="978108"/>
                  <a:pt x="3025864" y="977380"/>
                  <a:pt x="3017120" y="976408"/>
                </a:cubicBezTo>
                <a:cubicBezTo>
                  <a:pt x="2997689" y="974465"/>
                  <a:pt x="2982144" y="973008"/>
                  <a:pt x="2970486" y="972036"/>
                </a:cubicBezTo>
                <a:cubicBezTo>
                  <a:pt x="2962714" y="971065"/>
                  <a:pt x="2955184" y="970093"/>
                  <a:pt x="2947897" y="969121"/>
                </a:cubicBezTo>
                <a:cubicBezTo>
                  <a:pt x="2940611" y="968150"/>
                  <a:pt x="2933567" y="966693"/>
                  <a:pt x="2926766" y="964749"/>
                </a:cubicBezTo>
                <a:lnTo>
                  <a:pt x="2926766" y="982237"/>
                </a:lnTo>
                <a:lnTo>
                  <a:pt x="2926766" y="998268"/>
                </a:lnTo>
                <a:cubicBezTo>
                  <a:pt x="2926766" y="1001183"/>
                  <a:pt x="2927009" y="1004097"/>
                  <a:pt x="2927495" y="1007012"/>
                </a:cubicBezTo>
                <a:cubicBezTo>
                  <a:pt x="2927981" y="1009927"/>
                  <a:pt x="2928709" y="1013327"/>
                  <a:pt x="2929681" y="1017213"/>
                </a:cubicBezTo>
                <a:cubicBezTo>
                  <a:pt x="2950083" y="1024986"/>
                  <a:pt x="2971943" y="1030329"/>
                  <a:pt x="2995260" y="1033244"/>
                </a:cubicBezTo>
                <a:cubicBezTo>
                  <a:pt x="3020520" y="1036158"/>
                  <a:pt x="3046752" y="1037616"/>
                  <a:pt x="3073955" y="1037616"/>
                </a:cubicBezTo>
                <a:cubicBezTo>
                  <a:pt x="3118647" y="1037616"/>
                  <a:pt x="3161395" y="1033244"/>
                  <a:pt x="3202201" y="1024500"/>
                </a:cubicBezTo>
                <a:cubicBezTo>
                  <a:pt x="3243005" y="1015756"/>
                  <a:pt x="3273124" y="1003126"/>
                  <a:pt x="3292554" y="986609"/>
                </a:cubicBezTo>
                <a:cubicBezTo>
                  <a:pt x="3313929" y="1016727"/>
                  <a:pt x="3328988" y="1046360"/>
                  <a:pt x="3337731" y="1075506"/>
                </a:cubicBezTo>
                <a:cubicBezTo>
                  <a:pt x="3346475" y="1104653"/>
                  <a:pt x="3350847" y="1131370"/>
                  <a:pt x="3350847" y="1155659"/>
                </a:cubicBezTo>
                <a:cubicBezTo>
                  <a:pt x="3350847" y="1194521"/>
                  <a:pt x="3342589" y="1228040"/>
                  <a:pt x="3326073" y="1256215"/>
                </a:cubicBezTo>
                <a:cubicBezTo>
                  <a:pt x="3310528" y="1283418"/>
                  <a:pt x="3291583" y="1302363"/>
                  <a:pt x="3269237" y="1313050"/>
                </a:cubicBezTo>
                <a:cubicBezTo>
                  <a:pt x="3257579" y="1317908"/>
                  <a:pt x="3232318" y="1322766"/>
                  <a:pt x="3193457" y="1327623"/>
                </a:cubicBezTo>
                <a:cubicBezTo>
                  <a:pt x="3174025" y="1329566"/>
                  <a:pt x="3153379" y="1331024"/>
                  <a:pt x="3131519" y="1331995"/>
                </a:cubicBezTo>
                <a:cubicBezTo>
                  <a:pt x="3109660" y="1332967"/>
                  <a:pt x="3086100" y="1333453"/>
                  <a:pt x="3060839" y="1333453"/>
                </a:cubicBezTo>
                <a:cubicBezTo>
                  <a:pt x="3017120" y="1333453"/>
                  <a:pt x="2971943" y="1331995"/>
                  <a:pt x="2925309" y="1329081"/>
                </a:cubicBezTo>
                <a:cubicBezTo>
                  <a:pt x="2901992" y="1327138"/>
                  <a:pt x="2879403" y="1324952"/>
                  <a:pt x="2857543" y="1322523"/>
                </a:cubicBezTo>
                <a:cubicBezTo>
                  <a:pt x="2835683" y="1320094"/>
                  <a:pt x="2814552" y="1316936"/>
                  <a:pt x="2794150" y="1313050"/>
                </a:cubicBezTo>
                <a:cubicBezTo>
                  <a:pt x="2753344" y="1305278"/>
                  <a:pt x="2718368" y="1296534"/>
                  <a:pt x="2689222" y="1286818"/>
                </a:cubicBezTo>
                <a:cubicBezTo>
                  <a:pt x="2661047" y="1277103"/>
                  <a:pt x="2643074" y="1263987"/>
                  <a:pt x="2635301" y="1247471"/>
                </a:cubicBezTo>
                <a:cubicBezTo>
                  <a:pt x="2626557" y="1228040"/>
                  <a:pt x="2619270" y="1194521"/>
                  <a:pt x="2613441" y="1146915"/>
                </a:cubicBezTo>
                <a:cubicBezTo>
                  <a:pt x="2607612" y="1099309"/>
                  <a:pt x="2603240" y="1044417"/>
                  <a:pt x="2600325" y="982237"/>
                </a:cubicBezTo>
                <a:cubicBezTo>
                  <a:pt x="2598382" y="951148"/>
                  <a:pt x="2597168" y="919330"/>
                  <a:pt x="2596682" y="886783"/>
                </a:cubicBezTo>
                <a:cubicBezTo>
                  <a:pt x="2596196" y="854236"/>
                  <a:pt x="2595467" y="820960"/>
                  <a:pt x="2594496" y="786956"/>
                </a:cubicBezTo>
                <a:cubicBezTo>
                  <a:pt x="2593524" y="752952"/>
                  <a:pt x="2593039" y="720162"/>
                  <a:pt x="2593039" y="688586"/>
                </a:cubicBezTo>
                <a:cubicBezTo>
                  <a:pt x="2593039" y="657011"/>
                  <a:pt x="2593039" y="626650"/>
                  <a:pt x="2593039" y="597504"/>
                </a:cubicBezTo>
                <a:lnTo>
                  <a:pt x="2593039" y="432826"/>
                </a:lnTo>
                <a:cubicBezTo>
                  <a:pt x="2593039" y="420196"/>
                  <a:pt x="2593039" y="408537"/>
                  <a:pt x="2593039" y="397850"/>
                </a:cubicBezTo>
                <a:cubicBezTo>
                  <a:pt x="2593039" y="387163"/>
                  <a:pt x="2593524" y="376962"/>
                  <a:pt x="2594496" y="367246"/>
                </a:cubicBezTo>
                <a:lnTo>
                  <a:pt x="2594496" y="371618"/>
                </a:lnTo>
                <a:cubicBezTo>
                  <a:pt x="2623643" y="356073"/>
                  <a:pt x="2657647" y="342472"/>
                  <a:pt x="2696509" y="330813"/>
                </a:cubicBezTo>
                <a:cubicBezTo>
                  <a:pt x="2734399" y="319155"/>
                  <a:pt x="2773747" y="310411"/>
                  <a:pt x="2814552" y="304581"/>
                </a:cubicBezTo>
                <a:cubicBezTo>
                  <a:pt x="2855357" y="298752"/>
                  <a:pt x="2896162" y="294380"/>
                  <a:pt x="2936967" y="291465"/>
                </a:cubicBezTo>
                <a:cubicBezTo>
                  <a:pt x="2977773" y="288551"/>
                  <a:pt x="3016635" y="287093"/>
                  <a:pt x="3053553" y="287093"/>
                </a:cubicBezTo>
                <a:close/>
                <a:moveTo>
                  <a:pt x="1896037" y="285636"/>
                </a:moveTo>
                <a:cubicBezTo>
                  <a:pt x="1925184" y="285636"/>
                  <a:pt x="1947286" y="294866"/>
                  <a:pt x="1962345" y="313325"/>
                </a:cubicBezTo>
                <a:cubicBezTo>
                  <a:pt x="1977405" y="331785"/>
                  <a:pt x="1990278" y="352673"/>
                  <a:pt x="2000964" y="375990"/>
                </a:cubicBezTo>
                <a:cubicBezTo>
                  <a:pt x="2014566" y="404165"/>
                  <a:pt x="2026225" y="432340"/>
                  <a:pt x="2035940" y="460515"/>
                </a:cubicBezTo>
                <a:cubicBezTo>
                  <a:pt x="2045656" y="488690"/>
                  <a:pt x="2054400" y="517351"/>
                  <a:pt x="2062172" y="546497"/>
                </a:cubicBezTo>
                <a:cubicBezTo>
                  <a:pt x="2069945" y="572729"/>
                  <a:pt x="2077231" y="598961"/>
                  <a:pt x="2084032" y="625193"/>
                </a:cubicBezTo>
                <a:cubicBezTo>
                  <a:pt x="2090833" y="651425"/>
                  <a:pt x="2097148" y="677657"/>
                  <a:pt x="2102977" y="703888"/>
                </a:cubicBezTo>
                <a:cubicBezTo>
                  <a:pt x="2130181" y="639766"/>
                  <a:pt x="2158356" y="576372"/>
                  <a:pt x="2187502" y="513707"/>
                </a:cubicBezTo>
                <a:cubicBezTo>
                  <a:pt x="2216649" y="451043"/>
                  <a:pt x="2246767" y="388620"/>
                  <a:pt x="2277856" y="326441"/>
                </a:cubicBezTo>
                <a:cubicBezTo>
                  <a:pt x="2287572" y="307010"/>
                  <a:pt x="2295344" y="293894"/>
                  <a:pt x="2301173" y="287093"/>
                </a:cubicBezTo>
                <a:lnTo>
                  <a:pt x="2307003" y="290008"/>
                </a:lnTo>
                <a:cubicBezTo>
                  <a:pt x="2323519" y="285150"/>
                  <a:pt x="2345865" y="290008"/>
                  <a:pt x="2374040" y="304581"/>
                </a:cubicBezTo>
                <a:cubicBezTo>
                  <a:pt x="2404158" y="320126"/>
                  <a:pt x="2433304" y="338100"/>
                  <a:pt x="2461479" y="358502"/>
                </a:cubicBezTo>
                <a:cubicBezTo>
                  <a:pt x="2489654" y="378905"/>
                  <a:pt x="2514429" y="402222"/>
                  <a:pt x="2535803" y="428454"/>
                </a:cubicBezTo>
                <a:cubicBezTo>
                  <a:pt x="2556205" y="453714"/>
                  <a:pt x="2565921" y="474117"/>
                  <a:pt x="2564949" y="489662"/>
                </a:cubicBezTo>
                <a:cubicBezTo>
                  <a:pt x="2563978" y="496462"/>
                  <a:pt x="2560334" y="507149"/>
                  <a:pt x="2554019" y="521723"/>
                </a:cubicBezTo>
                <a:cubicBezTo>
                  <a:pt x="2547705" y="536296"/>
                  <a:pt x="2540903" y="551355"/>
                  <a:pt x="2533617" y="566900"/>
                </a:cubicBezTo>
                <a:cubicBezTo>
                  <a:pt x="2526330" y="582445"/>
                  <a:pt x="2518801" y="597261"/>
                  <a:pt x="2511028" y="611348"/>
                </a:cubicBezTo>
                <a:cubicBezTo>
                  <a:pt x="2503256" y="625436"/>
                  <a:pt x="2497427" y="635880"/>
                  <a:pt x="2493540" y="642681"/>
                </a:cubicBezTo>
                <a:cubicBezTo>
                  <a:pt x="2482853" y="661140"/>
                  <a:pt x="2472166" y="680085"/>
                  <a:pt x="2461479" y="699516"/>
                </a:cubicBezTo>
                <a:cubicBezTo>
                  <a:pt x="2450792" y="718947"/>
                  <a:pt x="2439619" y="738864"/>
                  <a:pt x="2427961" y="759267"/>
                </a:cubicBezTo>
                <a:cubicBezTo>
                  <a:pt x="2406587" y="796186"/>
                  <a:pt x="2384970" y="832862"/>
                  <a:pt x="2363110" y="869295"/>
                </a:cubicBezTo>
                <a:cubicBezTo>
                  <a:pt x="2341250" y="905728"/>
                  <a:pt x="2318661" y="941918"/>
                  <a:pt x="2295344" y="977865"/>
                </a:cubicBezTo>
                <a:cubicBezTo>
                  <a:pt x="2285629" y="992439"/>
                  <a:pt x="2277127" y="1005069"/>
                  <a:pt x="2269841" y="1015756"/>
                </a:cubicBezTo>
                <a:cubicBezTo>
                  <a:pt x="2262554" y="1026443"/>
                  <a:pt x="2256482" y="1035187"/>
                  <a:pt x="2251624" y="1041988"/>
                </a:cubicBezTo>
                <a:cubicBezTo>
                  <a:pt x="2250653" y="1052675"/>
                  <a:pt x="2249924" y="1063605"/>
                  <a:pt x="2249438" y="1074778"/>
                </a:cubicBezTo>
                <a:cubicBezTo>
                  <a:pt x="2248952" y="1085950"/>
                  <a:pt x="2248710" y="1098338"/>
                  <a:pt x="2248710" y="1111939"/>
                </a:cubicBezTo>
                <a:lnTo>
                  <a:pt x="2248710" y="1186263"/>
                </a:lnTo>
                <a:cubicBezTo>
                  <a:pt x="2248710" y="1197921"/>
                  <a:pt x="2248710" y="1208851"/>
                  <a:pt x="2248710" y="1219053"/>
                </a:cubicBezTo>
                <a:cubicBezTo>
                  <a:pt x="2248710" y="1229254"/>
                  <a:pt x="2248224" y="1239212"/>
                  <a:pt x="2247252" y="1248928"/>
                </a:cubicBezTo>
                <a:cubicBezTo>
                  <a:pt x="2246281" y="1267387"/>
                  <a:pt x="2243366" y="1279532"/>
                  <a:pt x="2238508" y="1285361"/>
                </a:cubicBezTo>
                <a:cubicBezTo>
                  <a:pt x="2235594" y="1290219"/>
                  <a:pt x="2226364" y="1294591"/>
                  <a:pt x="2210819" y="1298477"/>
                </a:cubicBezTo>
                <a:cubicBezTo>
                  <a:pt x="2176815" y="1308192"/>
                  <a:pt x="2142325" y="1315479"/>
                  <a:pt x="2107349" y="1320337"/>
                </a:cubicBezTo>
                <a:cubicBezTo>
                  <a:pt x="2072373" y="1325195"/>
                  <a:pt x="2037398" y="1328595"/>
                  <a:pt x="2002422" y="1330538"/>
                </a:cubicBezTo>
                <a:cubicBezTo>
                  <a:pt x="1978133" y="1332481"/>
                  <a:pt x="1956273" y="1332481"/>
                  <a:pt x="1936842" y="1330538"/>
                </a:cubicBezTo>
                <a:cubicBezTo>
                  <a:pt x="1918383" y="1329566"/>
                  <a:pt x="1905267" y="1325680"/>
                  <a:pt x="1897494" y="1318879"/>
                </a:cubicBezTo>
                <a:cubicBezTo>
                  <a:pt x="1896523" y="1315965"/>
                  <a:pt x="1895066" y="1307707"/>
                  <a:pt x="1893122" y="1294105"/>
                </a:cubicBezTo>
                <a:cubicBezTo>
                  <a:pt x="1892151" y="1287304"/>
                  <a:pt x="1891665" y="1280017"/>
                  <a:pt x="1891665" y="1272245"/>
                </a:cubicBezTo>
                <a:cubicBezTo>
                  <a:pt x="1891665" y="1264473"/>
                  <a:pt x="1891665" y="1255729"/>
                  <a:pt x="1891665" y="1246013"/>
                </a:cubicBezTo>
                <a:lnTo>
                  <a:pt x="1891665" y="1184806"/>
                </a:lnTo>
                <a:lnTo>
                  <a:pt x="1891665" y="1122141"/>
                </a:lnTo>
                <a:lnTo>
                  <a:pt x="1891665" y="1071134"/>
                </a:lnTo>
                <a:lnTo>
                  <a:pt x="1891665" y="1041988"/>
                </a:lnTo>
                <a:cubicBezTo>
                  <a:pt x="1883893" y="1019642"/>
                  <a:pt x="1874906" y="997054"/>
                  <a:pt x="1864705" y="974222"/>
                </a:cubicBezTo>
                <a:cubicBezTo>
                  <a:pt x="1854503" y="951391"/>
                  <a:pt x="1844059" y="929288"/>
                  <a:pt x="1833372" y="907914"/>
                </a:cubicBezTo>
                <a:cubicBezTo>
                  <a:pt x="1824628" y="890426"/>
                  <a:pt x="1815399" y="871967"/>
                  <a:pt x="1805683" y="852536"/>
                </a:cubicBezTo>
                <a:cubicBezTo>
                  <a:pt x="1795967" y="833105"/>
                  <a:pt x="1785766" y="812702"/>
                  <a:pt x="1775079" y="791328"/>
                </a:cubicBezTo>
                <a:cubicBezTo>
                  <a:pt x="1753705" y="750523"/>
                  <a:pt x="1731845" y="710203"/>
                  <a:pt x="1709499" y="670370"/>
                </a:cubicBezTo>
                <a:cubicBezTo>
                  <a:pt x="1687154" y="630536"/>
                  <a:pt x="1663351" y="591189"/>
                  <a:pt x="1638091" y="552327"/>
                </a:cubicBezTo>
                <a:cubicBezTo>
                  <a:pt x="1613802" y="515408"/>
                  <a:pt x="1592913" y="487719"/>
                  <a:pt x="1575426" y="469259"/>
                </a:cubicBezTo>
                <a:cubicBezTo>
                  <a:pt x="1589999" y="448857"/>
                  <a:pt x="1609916" y="427725"/>
                  <a:pt x="1635176" y="405865"/>
                </a:cubicBezTo>
                <a:cubicBezTo>
                  <a:pt x="1660436" y="384006"/>
                  <a:pt x="1688125" y="364332"/>
                  <a:pt x="1718244" y="346844"/>
                </a:cubicBezTo>
                <a:cubicBezTo>
                  <a:pt x="1748362" y="329356"/>
                  <a:pt x="1778965" y="314783"/>
                  <a:pt x="1810055" y="303124"/>
                </a:cubicBezTo>
                <a:cubicBezTo>
                  <a:pt x="1841145" y="291465"/>
                  <a:pt x="1869805" y="285636"/>
                  <a:pt x="1896037" y="285636"/>
                </a:cubicBezTo>
                <a:close/>
                <a:moveTo>
                  <a:pt x="1012241" y="281264"/>
                </a:moveTo>
                <a:cubicBezTo>
                  <a:pt x="1036530" y="281264"/>
                  <a:pt x="1058875" y="282721"/>
                  <a:pt x="1079278" y="285636"/>
                </a:cubicBezTo>
                <a:cubicBezTo>
                  <a:pt x="1077335" y="335185"/>
                  <a:pt x="1075877" y="383763"/>
                  <a:pt x="1074906" y="431369"/>
                </a:cubicBezTo>
                <a:cubicBezTo>
                  <a:pt x="1073934" y="478975"/>
                  <a:pt x="1073449" y="526580"/>
                  <a:pt x="1073449" y="574186"/>
                </a:cubicBezTo>
                <a:cubicBezTo>
                  <a:pt x="1073449" y="655797"/>
                  <a:pt x="1074420" y="736678"/>
                  <a:pt x="1076363" y="816831"/>
                </a:cubicBezTo>
                <a:cubicBezTo>
                  <a:pt x="1078306" y="896984"/>
                  <a:pt x="1084621" y="977380"/>
                  <a:pt x="1095308" y="1058018"/>
                </a:cubicBezTo>
                <a:cubicBezTo>
                  <a:pt x="1105995" y="1062876"/>
                  <a:pt x="1117168" y="1064333"/>
                  <a:pt x="1128827" y="1062390"/>
                </a:cubicBezTo>
                <a:cubicBezTo>
                  <a:pt x="1141457" y="1060447"/>
                  <a:pt x="1152630" y="1057533"/>
                  <a:pt x="1162345" y="1053646"/>
                </a:cubicBezTo>
                <a:cubicBezTo>
                  <a:pt x="1156516" y="951634"/>
                  <a:pt x="1151658" y="850350"/>
                  <a:pt x="1147772" y="749794"/>
                </a:cubicBezTo>
                <a:cubicBezTo>
                  <a:pt x="1143886" y="649239"/>
                  <a:pt x="1141943" y="547955"/>
                  <a:pt x="1141943" y="445942"/>
                </a:cubicBezTo>
                <a:cubicBezTo>
                  <a:pt x="1141943" y="406108"/>
                  <a:pt x="1143400" y="374047"/>
                  <a:pt x="1146315" y="349758"/>
                </a:cubicBezTo>
                <a:cubicBezTo>
                  <a:pt x="1149229" y="324498"/>
                  <a:pt x="1153602" y="309925"/>
                  <a:pt x="1159431" y="306039"/>
                </a:cubicBezTo>
                <a:lnTo>
                  <a:pt x="1166717" y="313325"/>
                </a:lnTo>
                <a:cubicBezTo>
                  <a:pt x="1180319" y="303610"/>
                  <a:pt x="1199021" y="297052"/>
                  <a:pt x="1222824" y="293651"/>
                </a:cubicBezTo>
                <a:cubicBezTo>
                  <a:pt x="1246627" y="290251"/>
                  <a:pt x="1266787" y="288551"/>
                  <a:pt x="1283304" y="288551"/>
                </a:cubicBezTo>
                <a:cubicBezTo>
                  <a:pt x="1293019" y="288551"/>
                  <a:pt x="1310507" y="289037"/>
                  <a:pt x="1335767" y="290008"/>
                </a:cubicBezTo>
                <a:cubicBezTo>
                  <a:pt x="1361027" y="290980"/>
                  <a:pt x="1387745" y="292437"/>
                  <a:pt x="1415920" y="294380"/>
                </a:cubicBezTo>
                <a:cubicBezTo>
                  <a:pt x="1444095" y="296323"/>
                  <a:pt x="1470084" y="298752"/>
                  <a:pt x="1493887" y="301667"/>
                </a:cubicBezTo>
                <a:cubicBezTo>
                  <a:pt x="1517690" y="304581"/>
                  <a:pt x="1532992" y="308468"/>
                  <a:pt x="1539793" y="313325"/>
                </a:cubicBezTo>
                <a:cubicBezTo>
                  <a:pt x="1541736" y="319155"/>
                  <a:pt x="1542707" y="336157"/>
                  <a:pt x="1542707" y="364332"/>
                </a:cubicBezTo>
                <a:cubicBezTo>
                  <a:pt x="1542707" y="378905"/>
                  <a:pt x="1542707" y="395664"/>
                  <a:pt x="1542707" y="414609"/>
                </a:cubicBezTo>
                <a:cubicBezTo>
                  <a:pt x="1542707" y="433555"/>
                  <a:pt x="1542221" y="454200"/>
                  <a:pt x="1541250" y="476546"/>
                </a:cubicBezTo>
                <a:cubicBezTo>
                  <a:pt x="1540279" y="521237"/>
                  <a:pt x="1538821" y="572243"/>
                  <a:pt x="1536878" y="629565"/>
                </a:cubicBezTo>
                <a:cubicBezTo>
                  <a:pt x="1535906" y="657740"/>
                  <a:pt x="1534935" y="686158"/>
                  <a:pt x="1533963" y="714818"/>
                </a:cubicBezTo>
                <a:cubicBezTo>
                  <a:pt x="1532992" y="743479"/>
                  <a:pt x="1531534" y="772383"/>
                  <a:pt x="1529591" y="801529"/>
                </a:cubicBezTo>
                <a:cubicBezTo>
                  <a:pt x="1527648" y="830676"/>
                  <a:pt x="1526191" y="859822"/>
                  <a:pt x="1525219" y="888969"/>
                </a:cubicBezTo>
                <a:cubicBezTo>
                  <a:pt x="1524248" y="918115"/>
                  <a:pt x="1522790" y="946776"/>
                  <a:pt x="1520847" y="974951"/>
                </a:cubicBezTo>
                <a:cubicBezTo>
                  <a:pt x="1517933" y="1029358"/>
                  <a:pt x="1515018" y="1080850"/>
                  <a:pt x="1512104" y="1129427"/>
                </a:cubicBezTo>
                <a:cubicBezTo>
                  <a:pt x="1509189" y="1175090"/>
                  <a:pt x="1506274" y="1213466"/>
                  <a:pt x="1503360" y="1244556"/>
                </a:cubicBezTo>
                <a:cubicBezTo>
                  <a:pt x="1501416" y="1260101"/>
                  <a:pt x="1500202" y="1272488"/>
                  <a:pt x="1499716" y="1281718"/>
                </a:cubicBezTo>
                <a:cubicBezTo>
                  <a:pt x="1499230" y="1290947"/>
                  <a:pt x="1498502" y="1297505"/>
                  <a:pt x="1497530" y="1301392"/>
                </a:cubicBezTo>
                <a:cubicBezTo>
                  <a:pt x="1491701" y="1308192"/>
                  <a:pt x="1482714" y="1313779"/>
                  <a:pt x="1470570" y="1318151"/>
                </a:cubicBezTo>
                <a:cubicBezTo>
                  <a:pt x="1458425" y="1322523"/>
                  <a:pt x="1444824" y="1325923"/>
                  <a:pt x="1429765" y="1328352"/>
                </a:cubicBezTo>
                <a:cubicBezTo>
                  <a:pt x="1414705" y="1330781"/>
                  <a:pt x="1399889" y="1332481"/>
                  <a:pt x="1385316" y="1333453"/>
                </a:cubicBezTo>
                <a:cubicBezTo>
                  <a:pt x="1370743" y="1334424"/>
                  <a:pt x="1358598" y="1334910"/>
                  <a:pt x="1348883" y="1334910"/>
                </a:cubicBezTo>
                <a:cubicBezTo>
                  <a:pt x="1323623" y="1334910"/>
                  <a:pt x="1297634" y="1332967"/>
                  <a:pt x="1270916" y="1329081"/>
                </a:cubicBezTo>
                <a:cubicBezTo>
                  <a:pt x="1244198" y="1325195"/>
                  <a:pt x="1218695" y="1318394"/>
                  <a:pt x="1194407" y="1308678"/>
                </a:cubicBezTo>
                <a:cubicBezTo>
                  <a:pt x="1193435" y="1306735"/>
                  <a:pt x="1191978" y="1302363"/>
                  <a:pt x="1190035" y="1295562"/>
                </a:cubicBezTo>
                <a:lnTo>
                  <a:pt x="1185662" y="1273702"/>
                </a:lnTo>
                <a:cubicBezTo>
                  <a:pt x="1174976" y="1277589"/>
                  <a:pt x="1163317" y="1281718"/>
                  <a:pt x="1150687" y="1286090"/>
                </a:cubicBezTo>
                <a:cubicBezTo>
                  <a:pt x="1138057" y="1290462"/>
                  <a:pt x="1124941" y="1295562"/>
                  <a:pt x="1111339" y="1301392"/>
                </a:cubicBezTo>
                <a:cubicBezTo>
                  <a:pt x="1057904" y="1323737"/>
                  <a:pt x="1002525" y="1334910"/>
                  <a:pt x="945204" y="1334910"/>
                </a:cubicBezTo>
                <a:cubicBezTo>
                  <a:pt x="906342" y="1334910"/>
                  <a:pt x="872581" y="1328109"/>
                  <a:pt x="843920" y="1314508"/>
                </a:cubicBezTo>
                <a:cubicBezTo>
                  <a:pt x="815259" y="1300906"/>
                  <a:pt x="792671" y="1275645"/>
                  <a:pt x="776154" y="1238727"/>
                </a:cubicBezTo>
                <a:cubicBezTo>
                  <a:pt x="760610" y="1202779"/>
                  <a:pt x="747494" y="1163189"/>
                  <a:pt x="736807" y="1119955"/>
                </a:cubicBezTo>
                <a:cubicBezTo>
                  <a:pt x="726119" y="1076721"/>
                  <a:pt x="717618" y="1032515"/>
                  <a:pt x="711304" y="987338"/>
                </a:cubicBezTo>
                <a:cubicBezTo>
                  <a:pt x="704988" y="942161"/>
                  <a:pt x="700373" y="896984"/>
                  <a:pt x="697460" y="851807"/>
                </a:cubicBezTo>
                <a:cubicBezTo>
                  <a:pt x="694544" y="806630"/>
                  <a:pt x="692115" y="764125"/>
                  <a:pt x="690173" y="724291"/>
                </a:cubicBezTo>
                <a:cubicBezTo>
                  <a:pt x="688229" y="690287"/>
                  <a:pt x="687257" y="657011"/>
                  <a:pt x="687257" y="624464"/>
                </a:cubicBezTo>
                <a:cubicBezTo>
                  <a:pt x="687257" y="591917"/>
                  <a:pt x="687743" y="559613"/>
                  <a:pt x="688715" y="527552"/>
                </a:cubicBezTo>
                <a:cubicBezTo>
                  <a:pt x="689686" y="495491"/>
                  <a:pt x="691144" y="464887"/>
                  <a:pt x="693087" y="435741"/>
                </a:cubicBezTo>
                <a:cubicBezTo>
                  <a:pt x="695030" y="406594"/>
                  <a:pt x="697460" y="378905"/>
                  <a:pt x="700373" y="352673"/>
                </a:cubicBezTo>
                <a:cubicBezTo>
                  <a:pt x="709117" y="341986"/>
                  <a:pt x="727091" y="332270"/>
                  <a:pt x="754295" y="323527"/>
                </a:cubicBezTo>
                <a:cubicBezTo>
                  <a:pt x="781498" y="314783"/>
                  <a:pt x="811130" y="307253"/>
                  <a:pt x="843191" y="300938"/>
                </a:cubicBezTo>
                <a:cubicBezTo>
                  <a:pt x="875252" y="294623"/>
                  <a:pt x="907070" y="289765"/>
                  <a:pt x="938646" y="286365"/>
                </a:cubicBezTo>
                <a:cubicBezTo>
                  <a:pt x="970221" y="282964"/>
                  <a:pt x="994753" y="281264"/>
                  <a:pt x="1012241" y="281264"/>
                </a:cubicBezTo>
                <a:close/>
                <a:moveTo>
                  <a:pt x="2973401" y="0"/>
                </a:moveTo>
                <a:cubicBezTo>
                  <a:pt x="2980201" y="972"/>
                  <a:pt x="2990888" y="5344"/>
                  <a:pt x="3005462" y="13116"/>
                </a:cubicBezTo>
                <a:cubicBezTo>
                  <a:pt x="3012262" y="17002"/>
                  <a:pt x="3019306" y="20889"/>
                  <a:pt x="3026593" y="24775"/>
                </a:cubicBezTo>
                <a:cubicBezTo>
                  <a:pt x="3033879" y="28661"/>
                  <a:pt x="3041409" y="33033"/>
                  <a:pt x="3049181" y="37891"/>
                </a:cubicBezTo>
                <a:cubicBezTo>
                  <a:pt x="3056953" y="42749"/>
                  <a:pt x="3065211" y="48092"/>
                  <a:pt x="3073955" y="53921"/>
                </a:cubicBezTo>
                <a:cubicBezTo>
                  <a:pt x="3082699" y="59751"/>
                  <a:pt x="3091443" y="66066"/>
                  <a:pt x="3100187" y="72867"/>
                </a:cubicBezTo>
                <a:cubicBezTo>
                  <a:pt x="3108931" y="78696"/>
                  <a:pt x="3117190" y="84282"/>
                  <a:pt x="3124962" y="89626"/>
                </a:cubicBezTo>
                <a:cubicBezTo>
                  <a:pt x="3132734" y="94969"/>
                  <a:pt x="3140021" y="100070"/>
                  <a:pt x="3146821" y="104928"/>
                </a:cubicBezTo>
                <a:cubicBezTo>
                  <a:pt x="3153623" y="109786"/>
                  <a:pt x="3159937" y="114643"/>
                  <a:pt x="3165767" y="119501"/>
                </a:cubicBezTo>
                <a:cubicBezTo>
                  <a:pt x="3171597" y="124359"/>
                  <a:pt x="3176940" y="129217"/>
                  <a:pt x="3181797" y="134074"/>
                </a:cubicBezTo>
                <a:cubicBezTo>
                  <a:pt x="3191513" y="141847"/>
                  <a:pt x="3196371" y="147190"/>
                  <a:pt x="3196371" y="150105"/>
                </a:cubicBezTo>
                <a:cubicBezTo>
                  <a:pt x="3195399" y="154963"/>
                  <a:pt x="3191027" y="164192"/>
                  <a:pt x="3183255" y="177794"/>
                </a:cubicBezTo>
                <a:cubicBezTo>
                  <a:pt x="3179369" y="183623"/>
                  <a:pt x="3174511" y="189453"/>
                  <a:pt x="3168682" y="195282"/>
                </a:cubicBezTo>
                <a:cubicBezTo>
                  <a:pt x="3162852" y="201111"/>
                  <a:pt x="3157023" y="206941"/>
                  <a:pt x="3151193" y="212770"/>
                </a:cubicBezTo>
                <a:cubicBezTo>
                  <a:pt x="3139535" y="225400"/>
                  <a:pt x="3127877" y="235601"/>
                  <a:pt x="3116217" y="243374"/>
                </a:cubicBezTo>
                <a:cubicBezTo>
                  <a:pt x="3104559" y="251146"/>
                  <a:pt x="3094358" y="255032"/>
                  <a:pt x="3085614" y="255032"/>
                </a:cubicBezTo>
                <a:cubicBezTo>
                  <a:pt x="3081728" y="254061"/>
                  <a:pt x="3077599" y="252846"/>
                  <a:pt x="3073227" y="251389"/>
                </a:cubicBezTo>
                <a:cubicBezTo>
                  <a:pt x="3068855" y="249932"/>
                  <a:pt x="3063269" y="247260"/>
                  <a:pt x="3056468" y="243374"/>
                </a:cubicBezTo>
                <a:cubicBezTo>
                  <a:pt x="3050639" y="240459"/>
                  <a:pt x="3044809" y="237059"/>
                  <a:pt x="3038979" y="233172"/>
                </a:cubicBezTo>
                <a:cubicBezTo>
                  <a:pt x="3033151" y="229286"/>
                  <a:pt x="3027321" y="225886"/>
                  <a:pt x="3021492" y="222971"/>
                </a:cubicBezTo>
                <a:cubicBezTo>
                  <a:pt x="3013720" y="218113"/>
                  <a:pt x="3005947" y="213741"/>
                  <a:pt x="2998175" y="209855"/>
                </a:cubicBezTo>
                <a:cubicBezTo>
                  <a:pt x="2990403" y="205969"/>
                  <a:pt x="2982630" y="201597"/>
                  <a:pt x="2974858" y="196739"/>
                </a:cubicBezTo>
                <a:cubicBezTo>
                  <a:pt x="2967086" y="202569"/>
                  <a:pt x="2959070" y="207912"/>
                  <a:pt x="2950812" y="212770"/>
                </a:cubicBezTo>
                <a:cubicBezTo>
                  <a:pt x="2942554" y="217628"/>
                  <a:pt x="2934538" y="222485"/>
                  <a:pt x="2926766" y="227343"/>
                </a:cubicBezTo>
                <a:cubicBezTo>
                  <a:pt x="2920937" y="232201"/>
                  <a:pt x="2915107" y="236087"/>
                  <a:pt x="2909278" y="239002"/>
                </a:cubicBezTo>
                <a:cubicBezTo>
                  <a:pt x="2903449" y="241916"/>
                  <a:pt x="2897134" y="245317"/>
                  <a:pt x="2890333" y="249203"/>
                </a:cubicBezTo>
                <a:cubicBezTo>
                  <a:pt x="2878674" y="255032"/>
                  <a:pt x="2870902" y="257947"/>
                  <a:pt x="2867016" y="257947"/>
                </a:cubicBezTo>
                <a:cubicBezTo>
                  <a:pt x="2858272" y="257947"/>
                  <a:pt x="2847099" y="254061"/>
                  <a:pt x="2833497" y="246288"/>
                </a:cubicBezTo>
                <a:cubicBezTo>
                  <a:pt x="2827668" y="242402"/>
                  <a:pt x="2821839" y="237787"/>
                  <a:pt x="2816009" y="232444"/>
                </a:cubicBezTo>
                <a:cubicBezTo>
                  <a:pt x="2810180" y="227100"/>
                  <a:pt x="2804351" y="222000"/>
                  <a:pt x="2798521" y="217142"/>
                </a:cubicBezTo>
                <a:cubicBezTo>
                  <a:pt x="2786863" y="206455"/>
                  <a:pt x="2777147" y="195282"/>
                  <a:pt x="2769375" y="183623"/>
                </a:cubicBezTo>
                <a:cubicBezTo>
                  <a:pt x="2761602" y="171965"/>
                  <a:pt x="2757716" y="161278"/>
                  <a:pt x="2757716" y="151562"/>
                </a:cubicBezTo>
                <a:lnTo>
                  <a:pt x="2751887" y="150105"/>
                </a:lnTo>
                <a:cubicBezTo>
                  <a:pt x="2767432" y="138446"/>
                  <a:pt x="2782005" y="127273"/>
                  <a:pt x="2795607" y="116586"/>
                </a:cubicBezTo>
                <a:cubicBezTo>
                  <a:pt x="2809209" y="105899"/>
                  <a:pt x="2823296" y="95698"/>
                  <a:pt x="2837869" y="85983"/>
                </a:cubicBezTo>
                <a:cubicBezTo>
                  <a:pt x="2848556" y="77239"/>
                  <a:pt x="2859972" y="68738"/>
                  <a:pt x="2872116" y="60479"/>
                </a:cubicBezTo>
                <a:cubicBezTo>
                  <a:pt x="2884261" y="52221"/>
                  <a:pt x="2897134" y="44206"/>
                  <a:pt x="2910735" y="36433"/>
                </a:cubicBezTo>
                <a:cubicBezTo>
                  <a:pt x="2923365" y="28661"/>
                  <a:pt x="2935024" y="21860"/>
                  <a:pt x="2945712" y="16031"/>
                </a:cubicBezTo>
                <a:cubicBezTo>
                  <a:pt x="2956398" y="10202"/>
                  <a:pt x="2965628" y="4858"/>
                  <a:pt x="2973401" y="0"/>
                </a:cubicBezTo>
                <a:close/>
              </a:path>
            </a:pathLst>
          </a:custGeom>
          <a:solidFill>
            <a:srgbClr val="00B0F0"/>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10001"/>
              </a:lnSpc>
            </a:pPr>
            <a:endParaRPr lang="en-US" sz="7667">
              <a:solidFill>
                <a:srgbClr val="00B0F0"/>
              </a:solidFill>
              <a:latin typeface="SVN-Dumpling" panose="02000000000000000000" pitchFamily="2" charset="0"/>
            </a:endParaRPr>
          </a:p>
        </p:txBody>
      </p:sp>
      <p:sp>
        <p:nvSpPr>
          <p:cNvPr id="9" name="Freeform 9"/>
          <p:cNvSpPr/>
          <p:nvPr/>
        </p:nvSpPr>
        <p:spPr>
          <a:xfrm rot="-672166" flipH="1">
            <a:off x="1870397" y="1186038"/>
            <a:ext cx="979367" cy="1231909"/>
          </a:xfrm>
          <a:custGeom>
            <a:avLst/>
            <a:gdLst/>
            <a:ahLst/>
            <a:cxnLst/>
            <a:rect l="l" t="t" r="r" b="b"/>
            <a:pathLst>
              <a:path w="1469051" h="1847863">
                <a:moveTo>
                  <a:pt x="1469051" y="0"/>
                </a:moveTo>
                <a:lnTo>
                  <a:pt x="0" y="0"/>
                </a:lnTo>
                <a:lnTo>
                  <a:pt x="0" y="1847863"/>
                </a:lnTo>
                <a:lnTo>
                  <a:pt x="1469051" y="1847863"/>
                </a:lnTo>
                <a:lnTo>
                  <a:pt x="1469051" y="0"/>
                </a:lnTo>
                <a:close/>
              </a:path>
            </a:pathLst>
          </a:custGeom>
          <a:blipFill>
            <a:blip r:embed="rId5"/>
            <a:stretch>
              <a:fillRect/>
            </a:stretch>
          </a:blipFill>
        </p:spPr>
        <p:txBody>
          <a:bodyPr/>
          <a:lstStyle/>
          <a:p>
            <a:endParaRPr lang="en-US" sz="1200"/>
          </a:p>
        </p:txBody>
      </p:sp>
    </p:spTree>
    <p:extLst>
      <p:ext uri="{BB962C8B-B14F-4D97-AF65-F5344CB8AC3E}">
        <p14:creationId xmlns:p14="http://schemas.microsoft.com/office/powerpoint/2010/main" val="1083580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6" name="Freeform 2"/>
          <p:cNvSpPr/>
          <p:nvPr/>
        </p:nvSpPr>
        <p:spPr>
          <a:xfrm>
            <a:off x="1678958" y="2857326"/>
            <a:ext cx="3010449" cy="3445436"/>
          </a:xfrm>
          <a:custGeom>
            <a:avLst/>
            <a:gdLst/>
            <a:ahLst/>
            <a:cxnLst/>
            <a:rect l="l" t="t" r="r" b="b"/>
            <a:pathLst>
              <a:path w="6025209" h="6895805">
                <a:moveTo>
                  <a:pt x="0" y="0"/>
                </a:moveTo>
                <a:lnTo>
                  <a:pt x="6025210" y="0"/>
                </a:lnTo>
                <a:lnTo>
                  <a:pt x="6025210" y="6895805"/>
                </a:lnTo>
                <a:lnTo>
                  <a:pt x="0" y="68958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7" name="Freeform 3"/>
          <p:cNvSpPr/>
          <p:nvPr/>
        </p:nvSpPr>
        <p:spPr>
          <a:xfrm>
            <a:off x="5032665" y="1346201"/>
            <a:ext cx="4839893" cy="363431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8" name="Hộp Văn bản 7">
            <a:extLst>
              <a:ext uri="{FF2B5EF4-FFF2-40B4-BE49-F238E27FC236}">
                <a16:creationId xmlns:a16="http://schemas.microsoft.com/office/drawing/2014/main" id="{6296FF96-A256-F44B-86BB-EBC10F36DD0E}"/>
              </a:ext>
            </a:extLst>
          </p:cNvPr>
          <p:cNvSpPr txBox="1">
            <a:spLocks noChangeAspect="1"/>
          </p:cNvSpPr>
          <p:nvPr/>
        </p:nvSpPr>
        <p:spPr>
          <a:xfrm>
            <a:off x="6986189" y="1807415"/>
            <a:ext cx="932843" cy="404143"/>
          </a:xfrm>
          <a:custGeom>
            <a:avLst/>
            <a:gdLst/>
            <a:ahLst/>
            <a:cxnLst/>
            <a:rect l="l" t="t" r="r" b="b"/>
            <a:pathLst>
              <a:path w="2478881" h="1073944">
                <a:moveTo>
                  <a:pt x="1280517" y="889397"/>
                </a:moveTo>
                <a:cubicBezTo>
                  <a:pt x="1300360" y="889397"/>
                  <a:pt x="1316831" y="895251"/>
                  <a:pt x="1329927" y="906959"/>
                </a:cubicBezTo>
                <a:lnTo>
                  <a:pt x="1341043" y="933450"/>
                </a:lnTo>
                <a:lnTo>
                  <a:pt x="2443162" y="933450"/>
                </a:lnTo>
                <a:lnTo>
                  <a:pt x="2443162" y="1000125"/>
                </a:lnTo>
                <a:lnTo>
                  <a:pt x="1328050" y="1000125"/>
                </a:lnTo>
                <a:lnTo>
                  <a:pt x="1302543" y="1031081"/>
                </a:lnTo>
                <a:cubicBezTo>
                  <a:pt x="1271587" y="1059656"/>
                  <a:pt x="1236662" y="1073944"/>
                  <a:pt x="1197768" y="1073944"/>
                </a:cubicBezTo>
                <a:cubicBezTo>
                  <a:pt x="1178718" y="1073944"/>
                  <a:pt x="1163041" y="1068189"/>
                  <a:pt x="1150739" y="1056680"/>
                </a:cubicBezTo>
                <a:cubicBezTo>
                  <a:pt x="1138435" y="1045171"/>
                  <a:pt x="1132284" y="1030486"/>
                  <a:pt x="1132284" y="1012627"/>
                </a:cubicBezTo>
                <a:lnTo>
                  <a:pt x="1135726" y="1000125"/>
                </a:lnTo>
                <a:lnTo>
                  <a:pt x="42862" y="1000125"/>
                </a:lnTo>
                <a:lnTo>
                  <a:pt x="42862" y="933450"/>
                </a:lnTo>
                <a:lnTo>
                  <a:pt x="1175632" y="933450"/>
                </a:lnTo>
                <a:lnTo>
                  <a:pt x="1184076" y="924520"/>
                </a:lnTo>
                <a:cubicBezTo>
                  <a:pt x="1215429" y="901105"/>
                  <a:pt x="1247576" y="889397"/>
                  <a:pt x="1280517" y="889397"/>
                </a:cubicBezTo>
                <a:close/>
                <a:moveTo>
                  <a:pt x="2297311" y="197644"/>
                </a:moveTo>
                <a:cubicBezTo>
                  <a:pt x="2354857" y="197644"/>
                  <a:pt x="2399903" y="209550"/>
                  <a:pt x="2432447" y="233363"/>
                </a:cubicBezTo>
                <a:cubicBezTo>
                  <a:pt x="2446337" y="243681"/>
                  <a:pt x="2457549" y="257076"/>
                  <a:pt x="2466081" y="273546"/>
                </a:cubicBezTo>
                <a:cubicBezTo>
                  <a:pt x="2474614" y="290017"/>
                  <a:pt x="2478881" y="306388"/>
                  <a:pt x="2478881" y="322660"/>
                </a:cubicBezTo>
                <a:cubicBezTo>
                  <a:pt x="2478881" y="345678"/>
                  <a:pt x="2471141" y="369193"/>
                  <a:pt x="2455663" y="393204"/>
                </a:cubicBezTo>
                <a:cubicBezTo>
                  <a:pt x="2440185" y="417215"/>
                  <a:pt x="2419151" y="437753"/>
                  <a:pt x="2392561" y="454819"/>
                </a:cubicBezTo>
                <a:cubicBezTo>
                  <a:pt x="2350889" y="482203"/>
                  <a:pt x="2312193" y="499070"/>
                  <a:pt x="2276475" y="505420"/>
                </a:cubicBezTo>
                <a:cubicBezTo>
                  <a:pt x="2295921" y="479624"/>
                  <a:pt x="2305645" y="458391"/>
                  <a:pt x="2305645" y="441722"/>
                </a:cubicBezTo>
                <a:cubicBezTo>
                  <a:pt x="2305645" y="430213"/>
                  <a:pt x="2300585" y="420291"/>
                  <a:pt x="2290465" y="411956"/>
                </a:cubicBezTo>
                <a:cubicBezTo>
                  <a:pt x="2280344" y="403622"/>
                  <a:pt x="2267942" y="399455"/>
                  <a:pt x="2253257" y="399455"/>
                </a:cubicBezTo>
                <a:cubicBezTo>
                  <a:pt x="2227461" y="399455"/>
                  <a:pt x="2203053" y="408186"/>
                  <a:pt x="2180034" y="425649"/>
                </a:cubicBezTo>
                <a:cubicBezTo>
                  <a:pt x="2150269" y="447874"/>
                  <a:pt x="2135385" y="473075"/>
                  <a:pt x="2135385" y="501253"/>
                </a:cubicBezTo>
                <a:cubicBezTo>
                  <a:pt x="2135385" y="514747"/>
                  <a:pt x="2141636" y="525860"/>
                  <a:pt x="2154138" y="534591"/>
                </a:cubicBezTo>
                <a:cubicBezTo>
                  <a:pt x="2166639" y="543322"/>
                  <a:pt x="2182613" y="547688"/>
                  <a:pt x="2202061" y="547688"/>
                </a:cubicBezTo>
                <a:cubicBezTo>
                  <a:pt x="2248098" y="547688"/>
                  <a:pt x="2300089" y="533995"/>
                  <a:pt x="2358033" y="506611"/>
                </a:cubicBezTo>
                <a:cubicBezTo>
                  <a:pt x="2369939" y="501055"/>
                  <a:pt x="2393949" y="486767"/>
                  <a:pt x="2430065" y="463749"/>
                </a:cubicBezTo>
                <a:cubicBezTo>
                  <a:pt x="2424509" y="495499"/>
                  <a:pt x="2413397" y="530225"/>
                  <a:pt x="2396727" y="567928"/>
                </a:cubicBezTo>
                <a:cubicBezTo>
                  <a:pt x="2380059" y="605631"/>
                  <a:pt x="2360612" y="640755"/>
                  <a:pt x="2338387" y="673299"/>
                </a:cubicBezTo>
                <a:cubicBezTo>
                  <a:pt x="2304653" y="722908"/>
                  <a:pt x="2258020" y="762199"/>
                  <a:pt x="2198489" y="791170"/>
                </a:cubicBezTo>
                <a:cubicBezTo>
                  <a:pt x="2146498" y="816571"/>
                  <a:pt x="2092920" y="829270"/>
                  <a:pt x="2037754" y="829270"/>
                </a:cubicBezTo>
                <a:cubicBezTo>
                  <a:pt x="1972270" y="829270"/>
                  <a:pt x="1921073" y="811014"/>
                  <a:pt x="1884163" y="774502"/>
                </a:cubicBezTo>
                <a:cubicBezTo>
                  <a:pt x="1867495" y="757833"/>
                  <a:pt x="1854001" y="737096"/>
                  <a:pt x="1843683" y="712292"/>
                </a:cubicBezTo>
                <a:cubicBezTo>
                  <a:pt x="1833363" y="687487"/>
                  <a:pt x="1828204" y="662980"/>
                  <a:pt x="1828204" y="638770"/>
                </a:cubicBezTo>
                <a:cubicBezTo>
                  <a:pt x="1828204" y="609402"/>
                  <a:pt x="1835051" y="574774"/>
                  <a:pt x="1848743" y="534888"/>
                </a:cubicBezTo>
                <a:cubicBezTo>
                  <a:pt x="1862435" y="495003"/>
                  <a:pt x="1879997" y="458391"/>
                  <a:pt x="1901427" y="425053"/>
                </a:cubicBezTo>
                <a:cubicBezTo>
                  <a:pt x="1954212" y="343297"/>
                  <a:pt x="2025848" y="281385"/>
                  <a:pt x="2116335" y="239316"/>
                </a:cubicBezTo>
                <a:cubicBezTo>
                  <a:pt x="2176661" y="211534"/>
                  <a:pt x="2236985" y="197644"/>
                  <a:pt x="2297311" y="197644"/>
                </a:cubicBezTo>
                <a:close/>
                <a:moveTo>
                  <a:pt x="1632941" y="195858"/>
                </a:moveTo>
                <a:cubicBezTo>
                  <a:pt x="1692076" y="195858"/>
                  <a:pt x="1739304" y="211336"/>
                  <a:pt x="1774626" y="242292"/>
                </a:cubicBezTo>
                <a:cubicBezTo>
                  <a:pt x="1792882" y="258167"/>
                  <a:pt x="1807369" y="278408"/>
                  <a:pt x="1818084" y="303014"/>
                </a:cubicBezTo>
                <a:cubicBezTo>
                  <a:pt x="1828799" y="327620"/>
                  <a:pt x="1834157" y="353020"/>
                  <a:pt x="1834157" y="379214"/>
                </a:cubicBezTo>
                <a:cubicBezTo>
                  <a:pt x="1834157" y="426046"/>
                  <a:pt x="1821656" y="475853"/>
                  <a:pt x="1796653" y="528638"/>
                </a:cubicBezTo>
                <a:cubicBezTo>
                  <a:pt x="1771649" y="581422"/>
                  <a:pt x="1738113" y="628849"/>
                  <a:pt x="1696045" y="670917"/>
                </a:cubicBezTo>
                <a:cubicBezTo>
                  <a:pt x="1638895" y="728464"/>
                  <a:pt x="1572021" y="770930"/>
                  <a:pt x="1495425" y="798314"/>
                </a:cubicBezTo>
                <a:cubicBezTo>
                  <a:pt x="1439465" y="818158"/>
                  <a:pt x="1382315" y="828080"/>
                  <a:pt x="1323975" y="828080"/>
                </a:cubicBezTo>
                <a:cubicBezTo>
                  <a:pt x="1252140" y="828080"/>
                  <a:pt x="1194593" y="810617"/>
                  <a:pt x="1151334" y="775692"/>
                </a:cubicBezTo>
                <a:cubicBezTo>
                  <a:pt x="1107281" y="739974"/>
                  <a:pt x="1085254" y="694531"/>
                  <a:pt x="1085254" y="639366"/>
                </a:cubicBezTo>
                <a:cubicBezTo>
                  <a:pt x="1085254" y="563960"/>
                  <a:pt x="1111845" y="489744"/>
                  <a:pt x="1165026" y="416719"/>
                </a:cubicBezTo>
                <a:cubicBezTo>
                  <a:pt x="1199951" y="368697"/>
                  <a:pt x="1245095" y="326231"/>
                  <a:pt x="1300460" y="289322"/>
                </a:cubicBezTo>
                <a:cubicBezTo>
                  <a:pt x="1355823" y="252413"/>
                  <a:pt x="1413469" y="226219"/>
                  <a:pt x="1473398" y="210741"/>
                </a:cubicBezTo>
                <a:cubicBezTo>
                  <a:pt x="1469826" y="213519"/>
                  <a:pt x="1466254" y="216297"/>
                  <a:pt x="1462683" y="219075"/>
                </a:cubicBezTo>
                <a:cubicBezTo>
                  <a:pt x="1421804" y="249238"/>
                  <a:pt x="1390451" y="281583"/>
                  <a:pt x="1368623" y="316111"/>
                </a:cubicBezTo>
                <a:cubicBezTo>
                  <a:pt x="1336873" y="365324"/>
                  <a:pt x="1320998" y="410170"/>
                  <a:pt x="1320998" y="450652"/>
                </a:cubicBezTo>
                <a:cubicBezTo>
                  <a:pt x="1320998" y="481211"/>
                  <a:pt x="1329630" y="505321"/>
                  <a:pt x="1346894" y="522982"/>
                </a:cubicBezTo>
                <a:cubicBezTo>
                  <a:pt x="1364158" y="540643"/>
                  <a:pt x="1387673" y="549474"/>
                  <a:pt x="1417439" y="549474"/>
                </a:cubicBezTo>
                <a:cubicBezTo>
                  <a:pt x="1449982" y="549474"/>
                  <a:pt x="1481534" y="537170"/>
                  <a:pt x="1512093" y="512564"/>
                </a:cubicBezTo>
                <a:cubicBezTo>
                  <a:pt x="1537890" y="491530"/>
                  <a:pt x="1550789" y="468511"/>
                  <a:pt x="1550789" y="443508"/>
                </a:cubicBezTo>
                <a:cubicBezTo>
                  <a:pt x="1550789" y="430014"/>
                  <a:pt x="1545827" y="418703"/>
                  <a:pt x="1535906" y="409575"/>
                </a:cubicBezTo>
                <a:cubicBezTo>
                  <a:pt x="1525983" y="400447"/>
                  <a:pt x="1513681" y="395883"/>
                  <a:pt x="1498997" y="395883"/>
                </a:cubicBezTo>
                <a:cubicBezTo>
                  <a:pt x="1463277" y="395883"/>
                  <a:pt x="1432519" y="409972"/>
                  <a:pt x="1406723" y="438150"/>
                </a:cubicBezTo>
                <a:cubicBezTo>
                  <a:pt x="1387276" y="459978"/>
                  <a:pt x="1377553" y="483196"/>
                  <a:pt x="1377553" y="507802"/>
                </a:cubicBezTo>
                <a:cubicBezTo>
                  <a:pt x="1377553" y="509389"/>
                  <a:pt x="1377751" y="511771"/>
                  <a:pt x="1378148" y="514945"/>
                </a:cubicBezTo>
                <a:cubicBezTo>
                  <a:pt x="1361082" y="499467"/>
                  <a:pt x="1352549" y="478036"/>
                  <a:pt x="1352549" y="450652"/>
                </a:cubicBezTo>
                <a:cubicBezTo>
                  <a:pt x="1352549" y="399058"/>
                  <a:pt x="1375767" y="346670"/>
                  <a:pt x="1422201" y="293489"/>
                </a:cubicBezTo>
                <a:cubicBezTo>
                  <a:pt x="1478557" y="228402"/>
                  <a:pt x="1548804" y="195858"/>
                  <a:pt x="1632941" y="195858"/>
                </a:cubicBezTo>
                <a:close/>
                <a:moveTo>
                  <a:pt x="684609" y="0"/>
                </a:moveTo>
                <a:cubicBezTo>
                  <a:pt x="813593" y="0"/>
                  <a:pt x="912812" y="28377"/>
                  <a:pt x="982265" y="85130"/>
                </a:cubicBezTo>
                <a:cubicBezTo>
                  <a:pt x="1016397" y="113308"/>
                  <a:pt x="1042392" y="149225"/>
                  <a:pt x="1060251" y="192881"/>
                </a:cubicBezTo>
                <a:cubicBezTo>
                  <a:pt x="1076920" y="233363"/>
                  <a:pt x="1085254" y="275233"/>
                  <a:pt x="1085254" y="318492"/>
                </a:cubicBezTo>
                <a:cubicBezTo>
                  <a:pt x="1085254" y="380802"/>
                  <a:pt x="1073050" y="445096"/>
                  <a:pt x="1048643" y="511374"/>
                </a:cubicBezTo>
                <a:cubicBezTo>
                  <a:pt x="1024235" y="577652"/>
                  <a:pt x="991393" y="635397"/>
                  <a:pt x="950118" y="684610"/>
                </a:cubicBezTo>
                <a:cubicBezTo>
                  <a:pt x="900906" y="743744"/>
                  <a:pt x="847725" y="784027"/>
                  <a:pt x="790575" y="805458"/>
                </a:cubicBezTo>
                <a:cubicBezTo>
                  <a:pt x="751284" y="820142"/>
                  <a:pt x="714970" y="827485"/>
                  <a:pt x="681632" y="827485"/>
                </a:cubicBezTo>
                <a:cubicBezTo>
                  <a:pt x="645517" y="827485"/>
                  <a:pt x="615454" y="815777"/>
                  <a:pt x="591443" y="792361"/>
                </a:cubicBezTo>
                <a:cubicBezTo>
                  <a:pt x="567432" y="768946"/>
                  <a:pt x="555426" y="739775"/>
                  <a:pt x="555426" y="704850"/>
                </a:cubicBezTo>
                <a:cubicBezTo>
                  <a:pt x="555426" y="680244"/>
                  <a:pt x="560387" y="651471"/>
                  <a:pt x="570309" y="618530"/>
                </a:cubicBezTo>
                <a:cubicBezTo>
                  <a:pt x="580231" y="585589"/>
                  <a:pt x="592336" y="557411"/>
                  <a:pt x="606623" y="533995"/>
                </a:cubicBezTo>
                <a:cubicBezTo>
                  <a:pt x="611386" y="535583"/>
                  <a:pt x="619323" y="537964"/>
                  <a:pt x="630436" y="541139"/>
                </a:cubicBezTo>
                <a:cubicBezTo>
                  <a:pt x="634801" y="542727"/>
                  <a:pt x="641548" y="543520"/>
                  <a:pt x="650676" y="543520"/>
                </a:cubicBezTo>
                <a:cubicBezTo>
                  <a:pt x="686792" y="543520"/>
                  <a:pt x="720328" y="523081"/>
                  <a:pt x="751284" y="482203"/>
                </a:cubicBezTo>
                <a:cubicBezTo>
                  <a:pt x="773112" y="454025"/>
                  <a:pt x="790575" y="418306"/>
                  <a:pt x="803671" y="375047"/>
                </a:cubicBezTo>
                <a:cubicBezTo>
                  <a:pt x="816768" y="331788"/>
                  <a:pt x="823317" y="288727"/>
                  <a:pt x="823317" y="245864"/>
                </a:cubicBezTo>
                <a:cubicBezTo>
                  <a:pt x="823317" y="110927"/>
                  <a:pt x="751681" y="43458"/>
                  <a:pt x="608409" y="43458"/>
                </a:cubicBezTo>
                <a:cubicBezTo>
                  <a:pt x="495300" y="43458"/>
                  <a:pt x="394692" y="77192"/>
                  <a:pt x="306586" y="144661"/>
                </a:cubicBezTo>
                <a:cubicBezTo>
                  <a:pt x="273248" y="170061"/>
                  <a:pt x="246955" y="197644"/>
                  <a:pt x="227707" y="227410"/>
                </a:cubicBezTo>
                <a:cubicBezTo>
                  <a:pt x="208458" y="257175"/>
                  <a:pt x="198834" y="284956"/>
                  <a:pt x="198834" y="310753"/>
                </a:cubicBezTo>
                <a:cubicBezTo>
                  <a:pt x="198834" y="330994"/>
                  <a:pt x="206275" y="347365"/>
                  <a:pt x="221158" y="359867"/>
                </a:cubicBezTo>
                <a:cubicBezTo>
                  <a:pt x="236041" y="372368"/>
                  <a:pt x="255190" y="378619"/>
                  <a:pt x="278606" y="378619"/>
                </a:cubicBezTo>
                <a:cubicBezTo>
                  <a:pt x="318293" y="378619"/>
                  <a:pt x="350639" y="363339"/>
                  <a:pt x="375642" y="332780"/>
                </a:cubicBezTo>
                <a:cubicBezTo>
                  <a:pt x="383579" y="322858"/>
                  <a:pt x="391319" y="307777"/>
                  <a:pt x="398859" y="287536"/>
                </a:cubicBezTo>
                <a:lnTo>
                  <a:pt x="273843" y="287536"/>
                </a:lnTo>
                <a:lnTo>
                  <a:pt x="290512" y="245269"/>
                </a:lnTo>
                <a:lnTo>
                  <a:pt x="416123" y="245269"/>
                </a:lnTo>
                <a:cubicBezTo>
                  <a:pt x="436364" y="195660"/>
                  <a:pt x="463252" y="160834"/>
                  <a:pt x="496788" y="140792"/>
                </a:cubicBezTo>
                <a:cubicBezTo>
                  <a:pt x="530324" y="120749"/>
                  <a:pt x="578842" y="110728"/>
                  <a:pt x="642342" y="110728"/>
                </a:cubicBezTo>
                <a:cubicBezTo>
                  <a:pt x="692348" y="110728"/>
                  <a:pt x="737790" y="113110"/>
                  <a:pt x="778668" y="117872"/>
                </a:cubicBezTo>
                <a:cubicBezTo>
                  <a:pt x="760809" y="133747"/>
                  <a:pt x="748109" y="147241"/>
                  <a:pt x="740568" y="158353"/>
                </a:cubicBezTo>
                <a:cubicBezTo>
                  <a:pt x="733028" y="169466"/>
                  <a:pt x="716954" y="198438"/>
                  <a:pt x="692348" y="245269"/>
                </a:cubicBezTo>
                <a:lnTo>
                  <a:pt x="791170" y="245269"/>
                </a:lnTo>
                <a:lnTo>
                  <a:pt x="775097" y="287536"/>
                </a:lnTo>
                <a:lnTo>
                  <a:pt x="675084" y="287536"/>
                </a:lnTo>
                <a:cubicBezTo>
                  <a:pt x="658812" y="333574"/>
                  <a:pt x="636190" y="389831"/>
                  <a:pt x="607218" y="456307"/>
                </a:cubicBezTo>
                <a:cubicBezTo>
                  <a:pt x="578247" y="522784"/>
                  <a:pt x="555029" y="571897"/>
                  <a:pt x="537567" y="603647"/>
                </a:cubicBezTo>
                <a:cubicBezTo>
                  <a:pt x="498673" y="674291"/>
                  <a:pt x="442912" y="730845"/>
                  <a:pt x="370284" y="773311"/>
                </a:cubicBezTo>
                <a:cubicBezTo>
                  <a:pt x="307975" y="809427"/>
                  <a:pt x="243879" y="827485"/>
                  <a:pt x="177998" y="827485"/>
                </a:cubicBezTo>
                <a:cubicBezTo>
                  <a:pt x="124023" y="827485"/>
                  <a:pt x="80565" y="814785"/>
                  <a:pt x="47625" y="789385"/>
                </a:cubicBezTo>
                <a:cubicBezTo>
                  <a:pt x="15875" y="764778"/>
                  <a:pt x="0" y="729060"/>
                  <a:pt x="0" y="682228"/>
                </a:cubicBezTo>
                <a:cubicBezTo>
                  <a:pt x="0" y="658019"/>
                  <a:pt x="6647" y="627261"/>
                  <a:pt x="19943" y="589955"/>
                </a:cubicBezTo>
                <a:cubicBezTo>
                  <a:pt x="33238" y="552649"/>
                  <a:pt x="48617" y="521692"/>
                  <a:pt x="66079" y="497086"/>
                </a:cubicBezTo>
                <a:cubicBezTo>
                  <a:pt x="91876" y="528042"/>
                  <a:pt x="125809" y="543520"/>
                  <a:pt x="167878" y="543520"/>
                </a:cubicBezTo>
                <a:cubicBezTo>
                  <a:pt x="192087" y="543520"/>
                  <a:pt x="216197" y="538659"/>
                  <a:pt x="240208" y="528935"/>
                </a:cubicBezTo>
                <a:cubicBezTo>
                  <a:pt x="264219" y="519212"/>
                  <a:pt x="284360" y="506214"/>
                  <a:pt x="300632" y="489942"/>
                </a:cubicBezTo>
                <a:cubicBezTo>
                  <a:pt x="310951" y="480020"/>
                  <a:pt x="318492" y="470694"/>
                  <a:pt x="323254" y="461963"/>
                </a:cubicBezTo>
                <a:cubicBezTo>
                  <a:pt x="328017" y="453231"/>
                  <a:pt x="336947" y="432792"/>
                  <a:pt x="350043" y="400645"/>
                </a:cubicBezTo>
                <a:cubicBezTo>
                  <a:pt x="319087" y="428427"/>
                  <a:pt x="294778" y="446782"/>
                  <a:pt x="277118" y="455712"/>
                </a:cubicBezTo>
                <a:cubicBezTo>
                  <a:pt x="259457" y="464642"/>
                  <a:pt x="238521" y="469106"/>
                  <a:pt x="214312" y="469106"/>
                </a:cubicBezTo>
                <a:cubicBezTo>
                  <a:pt x="186928" y="469106"/>
                  <a:pt x="165100" y="461367"/>
                  <a:pt x="148828" y="445889"/>
                </a:cubicBezTo>
                <a:cubicBezTo>
                  <a:pt x="130968" y="428427"/>
                  <a:pt x="122039" y="406202"/>
                  <a:pt x="122039" y="379214"/>
                </a:cubicBezTo>
                <a:cubicBezTo>
                  <a:pt x="122039" y="343099"/>
                  <a:pt x="136128" y="302518"/>
                  <a:pt x="164306" y="257473"/>
                </a:cubicBezTo>
                <a:cubicBezTo>
                  <a:pt x="192484" y="212427"/>
                  <a:pt x="229790" y="170855"/>
                  <a:pt x="276225" y="132755"/>
                </a:cubicBezTo>
                <a:cubicBezTo>
                  <a:pt x="384572" y="44252"/>
                  <a:pt x="520700" y="0"/>
                  <a:pt x="684609" y="0"/>
                </a:cubicBezTo>
                <a:close/>
              </a:path>
            </a:pathLst>
          </a:custGeom>
          <a:solidFill>
            <a:schemeClr val="bg1"/>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lnSpc>
                <a:spcPts val="9068"/>
              </a:lnSpc>
            </a:pPr>
            <a:endParaRPr lang="en-US" sz="6400" u="sng">
              <a:solidFill>
                <a:srgbClr val="BE636B"/>
              </a:solidFill>
              <a:latin typeface="UTM Mother" panose="02040603050506020204" pitchFamily="18" charset="0"/>
            </a:endParaRPr>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2703273"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1072212" y="634155"/>
            <a:ext cx="2703273" cy="615553"/>
          </a:xfrm>
          <a:prstGeom prst="rect">
            <a:avLst/>
          </a:prstGeom>
          <a:noFill/>
        </p:spPr>
        <p:txBody>
          <a:bodyPr wrap="square" lIns="60960" tIns="30480" rIns="60960" bIns="30480">
            <a:spAutoFit/>
          </a:bodyPr>
          <a:lstStyle/>
          <a:p>
            <a:pPr algn="ctr"/>
            <a:r>
              <a:rPr lang="vi-VN" sz="3600" b="1">
                <a:ln w="0"/>
              </a:rPr>
              <a:t>ĐỌC MẪU</a:t>
            </a:r>
          </a:p>
        </p:txBody>
      </p:sp>
      <p:sp>
        <p:nvSpPr>
          <p:cNvPr id="12" name="Hộp Văn bản 11">
            <a:extLst>
              <a:ext uri="{FF2B5EF4-FFF2-40B4-BE49-F238E27FC236}">
                <a16:creationId xmlns:a16="http://schemas.microsoft.com/office/drawing/2014/main" id="{6AAEC724-602F-FF6C-F368-61444DA16CDB}"/>
              </a:ext>
            </a:extLst>
          </p:cNvPr>
          <p:cNvSpPr txBox="1">
            <a:spLocks noChangeAspect="1"/>
          </p:cNvSpPr>
          <p:nvPr/>
        </p:nvSpPr>
        <p:spPr>
          <a:xfrm>
            <a:off x="5334000" y="2527780"/>
            <a:ext cx="4133651" cy="600722"/>
          </a:xfrm>
          <a:custGeom>
            <a:avLst/>
            <a:gdLst/>
            <a:ahLst/>
            <a:cxnLst/>
            <a:rect l="l" t="t" r="r" b="b"/>
            <a:pathLst>
              <a:path w="8754069" h="1272183">
                <a:moveTo>
                  <a:pt x="7296149" y="581621"/>
                </a:moveTo>
                <a:cubicBezTo>
                  <a:pt x="7267971" y="581621"/>
                  <a:pt x="7242174" y="591940"/>
                  <a:pt x="7218758" y="612577"/>
                </a:cubicBezTo>
                <a:cubicBezTo>
                  <a:pt x="7192962" y="635596"/>
                  <a:pt x="7180063" y="660004"/>
                  <a:pt x="7180063" y="685800"/>
                </a:cubicBezTo>
                <a:cubicBezTo>
                  <a:pt x="7180063" y="698104"/>
                  <a:pt x="7184627" y="708422"/>
                  <a:pt x="7193755" y="716757"/>
                </a:cubicBezTo>
                <a:cubicBezTo>
                  <a:pt x="7202883" y="725091"/>
                  <a:pt x="7214194" y="729258"/>
                  <a:pt x="7227688" y="729258"/>
                </a:cubicBezTo>
                <a:cubicBezTo>
                  <a:pt x="7239991" y="729258"/>
                  <a:pt x="7257652" y="724893"/>
                  <a:pt x="7280671" y="716161"/>
                </a:cubicBezTo>
                <a:cubicBezTo>
                  <a:pt x="7270352" y="751880"/>
                  <a:pt x="7255072" y="790575"/>
                  <a:pt x="7234832" y="832247"/>
                </a:cubicBezTo>
                <a:cubicBezTo>
                  <a:pt x="7214591" y="873919"/>
                  <a:pt x="7196137" y="904677"/>
                  <a:pt x="7179468" y="924521"/>
                </a:cubicBezTo>
                <a:cubicBezTo>
                  <a:pt x="7162006" y="945158"/>
                  <a:pt x="7141467" y="962918"/>
                  <a:pt x="7117853" y="977801"/>
                </a:cubicBezTo>
                <a:cubicBezTo>
                  <a:pt x="7094238" y="992684"/>
                  <a:pt x="7071319" y="1002110"/>
                  <a:pt x="7049094" y="1006079"/>
                </a:cubicBezTo>
                <a:cubicBezTo>
                  <a:pt x="7053857" y="1016000"/>
                  <a:pt x="7056238" y="1025922"/>
                  <a:pt x="7056238" y="1035844"/>
                </a:cubicBezTo>
                <a:cubicBezTo>
                  <a:pt x="7056238" y="1063229"/>
                  <a:pt x="7043736" y="1088132"/>
                  <a:pt x="7018734" y="1110556"/>
                </a:cubicBezTo>
                <a:cubicBezTo>
                  <a:pt x="6993730" y="1132979"/>
                  <a:pt x="6965750" y="1144191"/>
                  <a:pt x="6934794" y="1144191"/>
                </a:cubicBezTo>
                <a:cubicBezTo>
                  <a:pt x="6917332" y="1144191"/>
                  <a:pt x="6903342" y="1140024"/>
                  <a:pt x="6892825" y="1131689"/>
                </a:cubicBezTo>
                <a:cubicBezTo>
                  <a:pt x="6882308" y="1123355"/>
                  <a:pt x="6877049" y="1112441"/>
                  <a:pt x="6877049" y="1098947"/>
                </a:cubicBezTo>
                <a:cubicBezTo>
                  <a:pt x="6877049" y="1081485"/>
                  <a:pt x="6883002" y="1065411"/>
                  <a:pt x="6894908" y="1050727"/>
                </a:cubicBezTo>
                <a:cubicBezTo>
                  <a:pt x="6875462" y="1053108"/>
                  <a:pt x="6858892" y="1062137"/>
                  <a:pt x="6845200" y="1077814"/>
                </a:cubicBezTo>
                <a:cubicBezTo>
                  <a:pt x="6831508" y="1093490"/>
                  <a:pt x="6824662" y="1111449"/>
                  <a:pt x="6824662" y="1131689"/>
                </a:cubicBezTo>
                <a:cubicBezTo>
                  <a:pt x="6824662" y="1156693"/>
                  <a:pt x="6836370" y="1177628"/>
                  <a:pt x="6859785" y="1194495"/>
                </a:cubicBezTo>
                <a:cubicBezTo>
                  <a:pt x="6883200" y="1211362"/>
                  <a:pt x="6912172" y="1219796"/>
                  <a:pt x="6946700" y="1219796"/>
                </a:cubicBezTo>
                <a:cubicBezTo>
                  <a:pt x="6977657" y="1219796"/>
                  <a:pt x="7009704" y="1212057"/>
                  <a:pt x="7042844" y="1196579"/>
                </a:cubicBezTo>
                <a:cubicBezTo>
                  <a:pt x="7075983" y="1181100"/>
                  <a:pt x="7102672" y="1161455"/>
                  <a:pt x="7122913" y="1137643"/>
                </a:cubicBezTo>
                <a:cubicBezTo>
                  <a:pt x="7150298" y="1105893"/>
                  <a:pt x="7183040" y="1042591"/>
                  <a:pt x="7221140" y="947738"/>
                </a:cubicBezTo>
                <a:lnTo>
                  <a:pt x="7337821" y="669727"/>
                </a:lnTo>
                <a:cubicBezTo>
                  <a:pt x="7345758" y="650677"/>
                  <a:pt x="7349727" y="634802"/>
                  <a:pt x="7349727" y="622102"/>
                </a:cubicBezTo>
                <a:cubicBezTo>
                  <a:pt x="7349727" y="610593"/>
                  <a:pt x="7344667" y="600968"/>
                  <a:pt x="7334547" y="593229"/>
                </a:cubicBezTo>
                <a:cubicBezTo>
                  <a:pt x="7324426" y="585490"/>
                  <a:pt x="7311627" y="581621"/>
                  <a:pt x="7296149" y="581621"/>
                </a:cubicBezTo>
                <a:close/>
                <a:moveTo>
                  <a:pt x="6248399" y="581621"/>
                </a:moveTo>
                <a:cubicBezTo>
                  <a:pt x="6220221" y="581621"/>
                  <a:pt x="6194424" y="591940"/>
                  <a:pt x="6171008" y="612577"/>
                </a:cubicBezTo>
                <a:cubicBezTo>
                  <a:pt x="6145212" y="635596"/>
                  <a:pt x="6132313" y="660004"/>
                  <a:pt x="6132313" y="685800"/>
                </a:cubicBezTo>
                <a:cubicBezTo>
                  <a:pt x="6132313" y="698104"/>
                  <a:pt x="6136878" y="708422"/>
                  <a:pt x="6146005" y="716757"/>
                </a:cubicBezTo>
                <a:cubicBezTo>
                  <a:pt x="6155133" y="725091"/>
                  <a:pt x="6166444" y="729258"/>
                  <a:pt x="6179938" y="729258"/>
                </a:cubicBezTo>
                <a:cubicBezTo>
                  <a:pt x="6192242" y="729258"/>
                  <a:pt x="6209902" y="724893"/>
                  <a:pt x="6232921" y="716161"/>
                </a:cubicBezTo>
                <a:cubicBezTo>
                  <a:pt x="6222602" y="751880"/>
                  <a:pt x="6207322" y="790575"/>
                  <a:pt x="6187082" y="832247"/>
                </a:cubicBezTo>
                <a:cubicBezTo>
                  <a:pt x="6166841" y="873919"/>
                  <a:pt x="6148386" y="904677"/>
                  <a:pt x="6131718" y="924521"/>
                </a:cubicBezTo>
                <a:cubicBezTo>
                  <a:pt x="6114256" y="945158"/>
                  <a:pt x="6093717" y="962918"/>
                  <a:pt x="6070103" y="977801"/>
                </a:cubicBezTo>
                <a:cubicBezTo>
                  <a:pt x="6046488" y="992684"/>
                  <a:pt x="6023569" y="1002110"/>
                  <a:pt x="6001344" y="1006079"/>
                </a:cubicBezTo>
                <a:cubicBezTo>
                  <a:pt x="6006107" y="1016000"/>
                  <a:pt x="6008488" y="1025922"/>
                  <a:pt x="6008488" y="1035844"/>
                </a:cubicBezTo>
                <a:cubicBezTo>
                  <a:pt x="6008488" y="1063229"/>
                  <a:pt x="5995986" y="1088132"/>
                  <a:pt x="5970984" y="1110556"/>
                </a:cubicBezTo>
                <a:cubicBezTo>
                  <a:pt x="5945980" y="1132979"/>
                  <a:pt x="5918000" y="1144191"/>
                  <a:pt x="5887044" y="1144191"/>
                </a:cubicBezTo>
                <a:cubicBezTo>
                  <a:pt x="5869582" y="1144191"/>
                  <a:pt x="5855592" y="1140024"/>
                  <a:pt x="5845075" y="1131689"/>
                </a:cubicBezTo>
                <a:cubicBezTo>
                  <a:pt x="5834558" y="1123355"/>
                  <a:pt x="5829299" y="1112441"/>
                  <a:pt x="5829299" y="1098947"/>
                </a:cubicBezTo>
                <a:cubicBezTo>
                  <a:pt x="5829299" y="1081485"/>
                  <a:pt x="5835252" y="1065411"/>
                  <a:pt x="5847158" y="1050727"/>
                </a:cubicBezTo>
                <a:cubicBezTo>
                  <a:pt x="5827712" y="1053108"/>
                  <a:pt x="5811142" y="1062137"/>
                  <a:pt x="5797450" y="1077814"/>
                </a:cubicBezTo>
                <a:cubicBezTo>
                  <a:pt x="5783758" y="1093490"/>
                  <a:pt x="5776912" y="1111449"/>
                  <a:pt x="5776912" y="1131689"/>
                </a:cubicBezTo>
                <a:cubicBezTo>
                  <a:pt x="5776912" y="1156693"/>
                  <a:pt x="5788620" y="1177628"/>
                  <a:pt x="5812035" y="1194495"/>
                </a:cubicBezTo>
                <a:cubicBezTo>
                  <a:pt x="5835450" y="1211362"/>
                  <a:pt x="5864422" y="1219796"/>
                  <a:pt x="5898950" y="1219796"/>
                </a:cubicBezTo>
                <a:cubicBezTo>
                  <a:pt x="5929907" y="1219796"/>
                  <a:pt x="5961954" y="1212057"/>
                  <a:pt x="5995094" y="1196579"/>
                </a:cubicBezTo>
                <a:cubicBezTo>
                  <a:pt x="6028233" y="1181100"/>
                  <a:pt x="6054922" y="1161455"/>
                  <a:pt x="6075163" y="1137643"/>
                </a:cubicBezTo>
                <a:cubicBezTo>
                  <a:pt x="6102548" y="1105893"/>
                  <a:pt x="6135290" y="1042591"/>
                  <a:pt x="6173390" y="947738"/>
                </a:cubicBezTo>
                <a:lnTo>
                  <a:pt x="6290071" y="669727"/>
                </a:lnTo>
                <a:cubicBezTo>
                  <a:pt x="6298008" y="650677"/>
                  <a:pt x="6301977" y="634802"/>
                  <a:pt x="6301977" y="622102"/>
                </a:cubicBezTo>
                <a:cubicBezTo>
                  <a:pt x="6301977" y="610593"/>
                  <a:pt x="6296917" y="600968"/>
                  <a:pt x="6286796" y="593229"/>
                </a:cubicBezTo>
                <a:cubicBezTo>
                  <a:pt x="6276676" y="585490"/>
                  <a:pt x="6263877" y="581621"/>
                  <a:pt x="6248399" y="581621"/>
                </a:cubicBezTo>
                <a:close/>
                <a:moveTo>
                  <a:pt x="8020049" y="397669"/>
                </a:moveTo>
                <a:cubicBezTo>
                  <a:pt x="8039099" y="397669"/>
                  <a:pt x="8078390" y="399455"/>
                  <a:pt x="8137921" y="403027"/>
                </a:cubicBezTo>
                <a:cubicBezTo>
                  <a:pt x="8099821" y="439540"/>
                  <a:pt x="8067575" y="479326"/>
                  <a:pt x="8041183" y="522387"/>
                </a:cubicBezTo>
                <a:cubicBezTo>
                  <a:pt x="8014791" y="565448"/>
                  <a:pt x="7988100" y="621904"/>
                  <a:pt x="7961113" y="691754"/>
                </a:cubicBezTo>
                <a:cubicBezTo>
                  <a:pt x="7927378" y="778272"/>
                  <a:pt x="7901086" y="839590"/>
                  <a:pt x="7882234" y="875705"/>
                </a:cubicBezTo>
                <a:cubicBezTo>
                  <a:pt x="7863382" y="911821"/>
                  <a:pt x="7842844" y="939999"/>
                  <a:pt x="7820619" y="960239"/>
                </a:cubicBezTo>
                <a:cubicBezTo>
                  <a:pt x="7800379" y="978893"/>
                  <a:pt x="7777459" y="991692"/>
                  <a:pt x="7751861" y="998637"/>
                </a:cubicBezTo>
                <a:cubicBezTo>
                  <a:pt x="7726262" y="1005582"/>
                  <a:pt x="7689651" y="1009055"/>
                  <a:pt x="7642026" y="1009055"/>
                </a:cubicBezTo>
                <a:cubicBezTo>
                  <a:pt x="7632501" y="1009055"/>
                  <a:pt x="7599957" y="1007269"/>
                  <a:pt x="7544394" y="1003697"/>
                </a:cubicBezTo>
                <a:cubicBezTo>
                  <a:pt x="7505897" y="1001713"/>
                  <a:pt x="7482284" y="1000125"/>
                  <a:pt x="7473552" y="998935"/>
                </a:cubicBezTo>
                <a:cubicBezTo>
                  <a:pt x="7497365" y="987029"/>
                  <a:pt x="7530900" y="957858"/>
                  <a:pt x="7574160" y="911424"/>
                </a:cubicBezTo>
                <a:cubicBezTo>
                  <a:pt x="7620991" y="851893"/>
                  <a:pt x="7664449" y="769740"/>
                  <a:pt x="7704533" y="664965"/>
                </a:cubicBezTo>
                <a:cubicBezTo>
                  <a:pt x="7733108" y="593130"/>
                  <a:pt x="7758905" y="539651"/>
                  <a:pt x="7781924" y="504528"/>
                </a:cubicBezTo>
                <a:cubicBezTo>
                  <a:pt x="7804943" y="469404"/>
                  <a:pt x="7831533" y="442913"/>
                  <a:pt x="7861696" y="425054"/>
                </a:cubicBezTo>
                <a:cubicBezTo>
                  <a:pt x="7879555" y="414338"/>
                  <a:pt x="7899598" y="407095"/>
                  <a:pt x="7921822" y="403325"/>
                </a:cubicBezTo>
                <a:cubicBezTo>
                  <a:pt x="7944047" y="399554"/>
                  <a:pt x="7976789" y="397669"/>
                  <a:pt x="8020049" y="397669"/>
                </a:cubicBezTo>
                <a:close/>
                <a:moveTo>
                  <a:pt x="1309091" y="385763"/>
                </a:moveTo>
                <a:cubicBezTo>
                  <a:pt x="1390451" y="385763"/>
                  <a:pt x="1431130" y="415132"/>
                  <a:pt x="1431130" y="473869"/>
                </a:cubicBezTo>
                <a:cubicBezTo>
                  <a:pt x="1453752" y="442119"/>
                  <a:pt x="1478359" y="420688"/>
                  <a:pt x="1504949" y="409575"/>
                </a:cubicBezTo>
                <a:cubicBezTo>
                  <a:pt x="1531541" y="398463"/>
                  <a:pt x="1571624" y="392907"/>
                  <a:pt x="1625202" y="392907"/>
                </a:cubicBezTo>
                <a:cubicBezTo>
                  <a:pt x="1667668" y="392907"/>
                  <a:pt x="1704578" y="394296"/>
                  <a:pt x="1735931" y="397074"/>
                </a:cubicBezTo>
                <a:cubicBezTo>
                  <a:pt x="1732756" y="402233"/>
                  <a:pt x="1720849" y="419696"/>
                  <a:pt x="1700212" y="449461"/>
                </a:cubicBezTo>
                <a:cubicBezTo>
                  <a:pt x="1673225" y="489149"/>
                  <a:pt x="1648817" y="534293"/>
                  <a:pt x="1626988" y="584895"/>
                </a:cubicBezTo>
                <a:cubicBezTo>
                  <a:pt x="1605160" y="635497"/>
                  <a:pt x="1594246" y="672505"/>
                  <a:pt x="1594246" y="695921"/>
                </a:cubicBezTo>
                <a:cubicBezTo>
                  <a:pt x="1594246" y="706240"/>
                  <a:pt x="1597620" y="714574"/>
                  <a:pt x="1604366" y="720924"/>
                </a:cubicBezTo>
                <a:cubicBezTo>
                  <a:pt x="1611113" y="727274"/>
                  <a:pt x="1619844" y="730449"/>
                  <a:pt x="1630560" y="730449"/>
                </a:cubicBezTo>
                <a:cubicBezTo>
                  <a:pt x="1638894" y="730449"/>
                  <a:pt x="1649412" y="728068"/>
                  <a:pt x="1662112" y="723305"/>
                </a:cubicBezTo>
                <a:cubicBezTo>
                  <a:pt x="1653777" y="750690"/>
                  <a:pt x="1639192" y="781547"/>
                  <a:pt x="1618356" y="815876"/>
                </a:cubicBezTo>
                <a:cubicBezTo>
                  <a:pt x="1597520" y="850206"/>
                  <a:pt x="1574403" y="881658"/>
                  <a:pt x="1549002" y="910233"/>
                </a:cubicBezTo>
                <a:cubicBezTo>
                  <a:pt x="1520825" y="941586"/>
                  <a:pt x="1488578" y="966589"/>
                  <a:pt x="1452264" y="985243"/>
                </a:cubicBezTo>
                <a:cubicBezTo>
                  <a:pt x="1415950" y="1003896"/>
                  <a:pt x="1381125" y="1013222"/>
                  <a:pt x="1347787" y="1013222"/>
                </a:cubicBezTo>
                <a:cubicBezTo>
                  <a:pt x="1316831" y="1013222"/>
                  <a:pt x="1292224" y="1006178"/>
                  <a:pt x="1273969" y="992089"/>
                </a:cubicBezTo>
                <a:cubicBezTo>
                  <a:pt x="1255712" y="978000"/>
                  <a:pt x="1246584" y="959247"/>
                  <a:pt x="1246584" y="935832"/>
                </a:cubicBezTo>
                <a:cubicBezTo>
                  <a:pt x="1246584" y="914797"/>
                  <a:pt x="1252338" y="889000"/>
                  <a:pt x="1263848" y="858441"/>
                </a:cubicBezTo>
                <a:cubicBezTo>
                  <a:pt x="1275357" y="827882"/>
                  <a:pt x="1298971" y="775494"/>
                  <a:pt x="1334690" y="701279"/>
                </a:cubicBezTo>
                <a:cubicBezTo>
                  <a:pt x="1351756" y="665957"/>
                  <a:pt x="1360288" y="640358"/>
                  <a:pt x="1360288" y="624483"/>
                </a:cubicBezTo>
                <a:cubicBezTo>
                  <a:pt x="1360288" y="612577"/>
                  <a:pt x="1355228" y="602854"/>
                  <a:pt x="1345108" y="595313"/>
                </a:cubicBezTo>
                <a:cubicBezTo>
                  <a:pt x="1334988" y="587772"/>
                  <a:pt x="1321990" y="584002"/>
                  <a:pt x="1306115" y="584002"/>
                </a:cubicBezTo>
                <a:cubicBezTo>
                  <a:pt x="1279127" y="584002"/>
                  <a:pt x="1253926" y="592932"/>
                  <a:pt x="1230510" y="610791"/>
                </a:cubicBezTo>
                <a:cubicBezTo>
                  <a:pt x="1201936" y="633016"/>
                  <a:pt x="1187648" y="657821"/>
                  <a:pt x="1187648" y="685205"/>
                </a:cubicBezTo>
                <a:cubicBezTo>
                  <a:pt x="1187648" y="699096"/>
                  <a:pt x="1192808" y="710407"/>
                  <a:pt x="1203127" y="719138"/>
                </a:cubicBezTo>
                <a:cubicBezTo>
                  <a:pt x="1213445" y="727869"/>
                  <a:pt x="1226740" y="732235"/>
                  <a:pt x="1243012" y="732235"/>
                </a:cubicBezTo>
                <a:cubicBezTo>
                  <a:pt x="1246981" y="732235"/>
                  <a:pt x="1261666" y="729258"/>
                  <a:pt x="1287065" y="723305"/>
                </a:cubicBezTo>
                <a:cubicBezTo>
                  <a:pt x="1276349" y="774105"/>
                  <a:pt x="1249957" y="831057"/>
                  <a:pt x="1207888" y="894160"/>
                </a:cubicBezTo>
                <a:cubicBezTo>
                  <a:pt x="1184076" y="930672"/>
                  <a:pt x="1154013" y="959843"/>
                  <a:pt x="1117698" y="981671"/>
                </a:cubicBezTo>
                <a:cubicBezTo>
                  <a:pt x="1081384" y="1003499"/>
                  <a:pt x="1045369" y="1014413"/>
                  <a:pt x="1009649" y="1014413"/>
                </a:cubicBezTo>
                <a:cubicBezTo>
                  <a:pt x="964802" y="1014413"/>
                  <a:pt x="929877" y="1001614"/>
                  <a:pt x="904875" y="976015"/>
                </a:cubicBezTo>
                <a:cubicBezTo>
                  <a:pt x="879871" y="950417"/>
                  <a:pt x="867370" y="914599"/>
                  <a:pt x="867370" y="868561"/>
                </a:cubicBezTo>
                <a:cubicBezTo>
                  <a:pt x="867370" y="807443"/>
                  <a:pt x="888999" y="735807"/>
                  <a:pt x="932259" y="653654"/>
                </a:cubicBezTo>
                <a:cubicBezTo>
                  <a:pt x="988218" y="547688"/>
                  <a:pt x="1060449" y="471885"/>
                  <a:pt x="1148952" y="426244"/>
                </a:cubicBezTo>
                <a:cubicBezTo>
                  <a:pt x="1201737" y="399257"/>
                  <a:pt x="1255116" y="385763"/>
                  <a:pt x="1309091" y="385763"/>
                </a:cubicBezTo>
                <a:close/>
                <a:moveTo>
                  <a:pt x="8552854" y="383977"/>
                </a:moveTo>
                <a:cubicBezTo>
                  <a:pt x="8611987" y="383977"/>
                  <a:pt x="8659217" y="399455"/>
                  <a:pt x="8694538" y="430411"/>
                </a:cubicBezTo>
                <a:cubicBezTo>
                  <a:pt x="8712795" y="446286"/>
                  <a:pt x="8727280" y="466527"/>
                  <a:pt x="8737996" y="491133"/>
                </a:cubicBezTo>
                <a:cubicBezTo>
                  <a:pt x="8748711" y="515740"/>
                  <a:pt x="8754069" y="541140"/>
                  <a:pt x="8754069" y="567333"/>
                </a:cubicBezTo>
                <a:cubicBezTo>
                  <a:pt x="8754069" y="614165"/>
                  <a:pt x="8741568" y="663972"/>
                  <a:pt x="8716565" y="716757"/>
                </a:cubicBezTo>
                <a:cubicBezTo>
                  <a:pt x="8691561" y="769541"/>
                  <a:pt x="8658026" y="816968"/>
                  <a:pt x="8615957" y="859036"/>
                </a:cubicBezTo>
                <a:cubicBezTo>
                  <a:pt x="8558807" y="916583"/>
                  <a:pt x="8491934" y="959049"/>
                  <a:pt x="8415337" y="986433"/>
                </a:cubicBezTo>
                <a:cubicBezTo>
                  <a:pt x="8359377" y="1006277"/>
                  <a:pt x="8302227" y="1016199"/>
                  <a:pt x="8243887" y="1016199"/>
                </a:cubicBezTo>
                <a:cubicBezTo>
                  <a:pt x="8172052" y="1016199"/>
                  <a:pt x="8114505" y="998736"/>
                  <a:pt x="8071246" y="963811"/>
                </a:cubicBezTo>
                <a:cubicBezTo>
                  <a:pt x="8027193" y="928093"/>
                  <a:pt x="8005166" y="882650"/>
                  <a:pt x="8005166" y="827485"/>
                </a:cubicBezTo>
                <a:cubicBezTo>
                  <a:pt x="8005166" y="752079"/>
                  <a:pt x="8031757" y="677863"/>
                  <a:pt x="8084938" y="604838"/>
                </a:cubicBezTo>
                <a:cubicBezTo>
                  <a:pt x="8119863" y="556816"/>
                  <a:pt x="8165008" y="514350"/>
                  <a:pt x="8220372" y="477441"/>
                </a:cubicBezTo>
                <a:cubicBezTo>
                  <a:pt x="8275736" y="440532"/>
                  <a:pt x="8333382" y="414338"/>
                  <a:pt x="8393310" y="398860"/>
                </a:cubicBezTo>
                <a:cubicBezTo>
                  <a:pt x="8389738" y="401638"/>
                  <a:pt x="8386166" y="404416"/>
                  <a:pt x="8382594" y="407194"/>
                </a:cubicBezTo>
                <a:cubicBezTo>
                  <a:pt x="8341716" y="437357"/>
                  <a:pt x="8310363" y="469702"/>
                  <a:pt x="8288535" y="504230"/>
                </a:cubicBezTo>
                <a:cubicBezTo>
                  <a:pt x="8256785" y="553443"/>
                  <a:pt x="8240910" y="598290"/>
                  <a:pt x="8240910" y="638771"/>
                </a:cubicBezTo>
                <a:cubicBezTo>
                  <a:pt x="8240910" y="669330"/>
                  <a:pt x="8249542" y="693440"/>
                  <a:pt x="8266806" y="711101"/>
                </a:cubicBezTo>
                <a:cubicBezTo>
                  <a:pt x="8284070" y="728762"/>
                  <a:pt x="8307585" y="737593"/>
                  <a:pt x="8337351" y="737593"/>
                </a:cubicBezTo>
                <a:cubicBezTo>
                  <a:pt x="8369895" y="737593"/>
                  <a:pt x="8401446" y="725290"/>
                  <a:pt x="8432005" y="700683"/>
                </a:cubicBezTo>
                <a:cubicBezTo>
                  <a:pt x="8457802" y="679649"/>
                  <a:pt x="8470701" y="656630"/>
                  <a:pt x="8470701" y="631627"/>
                </a:cubicBezTo>
                <a:cubicBezTo>
                  <a:pt x="8470701" y="618133"/>
                  <a:pt x="8465740" y="606822"/>
                  <a:pt x="8455818" y="597694"/>
                </a:cubicBezTo>
                <a:cubicBezTo>
                  <a:pt x="8445896" y="588566"/>
                  <a:pt x="8433593" y="584002"/>
                  <a:pt x="8418908" y="584002"/>
                </a:cubicBezTo>
                <a:cubicBezTo>
                  <a:pt x="8383190" y="584002"/>
                  <a:pt x="8352432" y="598091"/>
                  <a:pt x="8326635" y="626269"/>
                </a:cubicBezTo>
                <a:cubicBezTo>
                  <a:pt x="8307188" y="648097"/>
                  <a:pt x="8297465" y="671315"/>
                  <a:pt x="8297465" y="695921"/>
                </a:cubicBezTo>
                <a:cubicBezTo>
                  <a:pt x="8297465" y="697508"/>
                  <a:pt x="8297663" y="699890"/>
                  <a:pt x="8298060" y="703065"/>
                </a:cubicBezTo>
                <a:cubicBezTo>
                  <a:pt x="8280994" y="687586"/>
                  <a:pt x="8272461" y="666155"/>
                  <a:pt x="8272461" y="638771"/>
                </a:cubicBezTo>
                <a:cubicBezTo>
                  <a:pt x="8272461" y="587177"/>
                  <a:pt x="8295679" y="534790"/>
                  <a:pt x="8342113" y="481608"/>
                </a:cubicBezTo>
                <a:cubicBezTo>
                  <a:pt x="8398470" y="416521"/>
                  <a:pt x="8468716" y="383977"/>
                  <a:pt x="8552854" y="383977"/>
                </a:cubicBezTo>
                <a:close/>
                <a:moveTo>
                  <a:pt x="4857154" y="383977"/>
                </a:moveTo>
                <a:cubicBezTo>
                  <a:pt x="4916288" y="383977"/>
                  <a:pt x="4963516" y="399455"/>
                  <a:pt x="4998838" y="430411"/>
                </a:cubicBezTo>
                <a:cubicBezTo>
                  <a:pt x="5017094" y="446286"/>
                  <a:pt x="5031580" y="466527"/>
                  <a:pt x="5042296" y="491133"/>
                </a:cubicBezTo>
                <a:cubicBezTo>
                  <a:pt x="5053012" y="515740"/>
                  <a:pt x="5058370" y="541140"/>
                  <a:pt x="5058370" y="567333"/>
                </a:cubicBezTo>
                <a:cubicBezTo>
                  <a:pt x="5058370" y="614165"/>
                  <a:pt x="5045868" y="663972"/>
                  <a:pt x="5020864" y="716757"/>
                </a:cubicBezTo>
                <a:cubicBezTo>
                  <a:pt x="4995862" y="769541"/>
                  <a:pt x="4962326" y="816968"/>
                  <a:pt x="4920257" y="859036"/>
                </a:cubicBezTo>
                <a:cubicBezTo>
                  <a:pt x="4863107" y="916583"/>
                  <a:pt x="4796233" y="959049"/>
                  <a:pt x="4719636" y="986433"/>
                </a:cubicBezTo>
                <a:cubicBezTo>
                  <a:pt x="4663677" y="1006277"/>
                  <a:pt x="4606527" y="1016199"/>
                  <a:pt x="4548186" y="1016199"/>
                </a:cubicBezTo>
                <a:cubicBezTo>
                  <a:pt x="4476352" y="1016199"/>
                  <a:pt x="4418805" y="998736"/>
                  <a:pt x="4375546" y="963811"/>
                </a:cubicBezTo>
                <a:cubicBezTo>
                  <a:pt x="4331493" y="928093"/>
                  <a:pt x="4309466" y="882650"/>
                  <a:pt x="4309466" y="827485"/>
                </a:cubicBezTo>
                <a:cubicBezTo>
                  <a:pt x="4309466" y="752079"/>
                  <a:pt x="4336057" y="677863"/>
                  <a:pt x="4389238" y="604838"/>
                </a:cubicBezTo>
                <a:cubicBezTo>
                  <a:pt x="4424162" y="556816"/>
                  <a:pt x="4469308" y="514350"/>
                  <a:pt x="4524672" y="477441"/>
                </a:cubicBezTo>
                <a:cubicBezTo>
                  <a:pt x="4580036" y="440532"/>
                  <a:pt x="4637682" y="414338"/>
                  <a:pt x="4697610" y="398860"/>
                </a:cubicBezTo>
                <a:cubicBezTo>
                  <a:pt x="4694038" y="401638"/>
                  <a:pt x="4690466" y="404416"/>
                  <a:pt x="4686894" y="407194"/>
                </a:cubicBezTo>
                <a:cubicBezTo>
                  <a:pt x="4646016" y="437357"/>
                  <a:pt x="4614662" y="469702"/>
                  <a:pt x="4592835" y="504230"/>
                </a:cubicBezTo>
                <a:cubicBezTo>
                  <a:pt x="4561084" y="553443"/>
                  <a:pt x="4545210" y="598290"/>
                  <a:pt x="4545210" y="638771"/>
                </a:cubicBezTo>
                <a:cubicBezTo>
                  <a:pt x="4545210" y="669330"/>
                  <a:pt x="4553842" y="693440"/>
                  <a:pt x="4571106" y="711101"/>
                </a:cubicBezTo>
                <a:cubicBezTo>
                  <a:pt x="4588370" y="728762"/>
                  <a:pt x="4611885" y="737593"/>
                  <a:pt x="4641650" y="737593"/>
                </a:cubicBezTo>
                <a:cubicBezTo>
                  <a:pt x="4674194" y="737593"/>
                  <a:pt x="4705746" y="725290"/>
                  <a:pt x="4736305" y="700683"/>
                </a:cubicBezTo>
                <a:cubicBezTo>
                  <a:pt x="4762102" y="679649"/>
                  <a:pt x="4775000" y="656630"/>
                  <a:pt x="4775000" y="631627"/>
                </a:cubicBezTo>
                <a:cubicBezTo>
                  <a:pt x="4775000" y="618133"/>
                  <a:pt x="4770039" y="606822"/>
                  <a:pt x="4760118" y="597694"/>
                </a:cubicBezTo>
                <a:cubicBezTo>
                  <a:pt x="4750196" y="588566"/>
                  <a:pt x="4737892" y="584002"/>
                  <a:pt x="4723208" y="584002"/>
                </a:cubicBezTo>
                <a:cubicBezTo>
                  <a:pt x="4687490" y="584002"/>
                  <a:pt x="4656732" y="598091"/>
                  <a:pt x="4630935" y="626269"/>
                </a:cubicBezTo>
                <a:cubicBezTo>
                  <a:pt x="4611488" y="648097"/>
                  <a:pt x="4601764" y="671315"/>
                  <a:pt x="4601764" y="695921"/>
                </a:cubicBezTo>
                <a:cubicBezTo>
                  <a:pt x="4601764" y="697508"/>
                  <a:pt x="4601964" y="699890"/>
                  <a:pt x="4602360" y="703065"/>
                </a:cubicBezTo>
                <a:cubicBezTo>
                  <a:pt x="4585294" y="687586"/>
                  <a:pt x="4576762" y="666155"/>
                  <a:pt x="4576762" y="638771"/>
                </a:cubicBezTo>
                <a:cubicBezTo>
                  <a:pt x="4576762" y="587177"/>
                  <a:pt x="4599978" y="534790"/>
                  <a:pt x="4646413" y="481608"/>
                </a:cubicBezTo>
                <a:cubicBezTo>
                  <a:pt x="4702769" y="416521"/>
                  <a:pt x="4773016" y="383977"/>
                  <a:pt x="4857154" y="383977"/>
                </a:cubicBezTo>
                <a:close/>
                <a:moveTo>
                  <a:pt x="7299721" y="381596"/>
                </a:moveTo>
                <a:cubicBezTo>
                  <a:pt x="7325915" y="381596"/>
                  <a:pt x="7349231" y="385763"/>
                  <a:pt x="7369670" y="394097"/>
                </a:cubicBezTo>
                <a:cubicBezTo>
                  <a:pt x="7390109" y="402432"/>
                  <a:pt x="7403901" y="413743"/>
                  <a:pt x="7411044" y="428030"/>
                </a:cubicBezTo>
                <a:cubicBezTo>
                  <a:pt x="7416204" y="437555"/>
                  <a:pt x="7419180" y="454026"/>
                  <a:pt x="7419974" y="477441"/>
                </a:cubicBezTo>
                <a:cubicBezTo>
                  <a:pt x="7443787" y="442516"/>
                  <a:pt x="7469385" y="418803"/>
                  <a:pt x="7496769" y="406301"/>
                </a:cubicBezTo>
                <a:cubicBezTo>
                  <a:pt x="7524154" y="393800"/>
                  <a:pt x="7564040" y="387549"/>
                  <a:pt x="7616427" y="387549"/>
                </a:cubicBezTo>
                <a:cubicBezTo>
                  <a:pt x="7672784" y="387549"/>
                  <a:pt x="7717233" y="389732"/>
                  <a:pt x="7749777" y="394097"/>
                </a:cubicBezTo>
                <a:cubicBezTo>
                  <a:pt x="7723186" y="423466"/>
                  <a:pt x="7691635" y="476449"/>
                  <a:pt x="7655122" y="553046"/>
                </a:cubicBezTo>
                <a:cubicBezTo>
                  <a:pt x="7618610" y="629643"/>
                  <a:pt x="7569795" y="744736"/>
                  <a:pt x="7508676" y="898327"/>
                </a:cubicBezTo>
                <a:cubicBezTo>
                  <a:pt x="7484466" y="959049"/>
                  <a:pt x="7466210" y="1002507"/>
                  <a:pt x="7453907" y="1028700"/>
                </a:cubicBezTo>
                <a:cubicBezTo>
                  <a:pt x="7441603" y="1054894"/>
                  <a:pt x="7427713" y="1079897"/>
                  <a:pt x="7412235" y="1103710"/>
                </a:cubicBezTo>
                <a:cubicBezTo>
                  <a:pt x="7374135" y="1162050"/>
                  <a:pt x="7321946" y="1204516"/>
                  <a:pt x="7255668" y="1231107"/>
                </a:cubicBezTo>
                <a:cubicBezTo>
                  <a:pt x="7187405" y="1258491"/>
                  <a:pt x="7114976" y="1272183"/>
                  <a:pt x="7038378" y="1272183"/>
                </a:cubicBezTo>
                <a:cubicBezTo>
                  <a:pt x="6951860" y="1272183"/>
                  <a:pt x="6888360" y="1258888"/>
                  <a:pt x="6847878" y="1232297"/>
                </a:cubicBezTo>
                <a:cubicBezTo>
                  <a:pt x="6810176" y="1208088"/>
                  <a:pt x="6791324" y="1175544"/>
                  <a:pt x="6791324" y="1134666"/>
                </a:cubicBezTo>
                <a:cubicBezTo>
                  <a:pt x="6791324" y="1101725"/>
                  <a:pt x="6803726" y="1071662"/>
                  <a:pt x="6828531" y="1044476"/>
                </a:cubicBezTo>
                <a:cubicBezTo>
                  <a:pt x="6853336" y="1017290"/>
                  <a:pt x="6884193" y="1000125"/>
                  <a:pt x="6921102" y="992982"/>
                </a:cubicBezTo>
                <a:cubicBezTo>
                  <a:pt x="6880224" y="968375"/>
                  <a:pt x="6859785" y="926902"/>
                  <a:pt x="6859785" y="868561"/>
                </a:cubicBezTo>
                <a:cubicBezTo>
                  <a:pt x="6859785" y="818158"/>
                  <a:pt x="6875065" y="758329"/>
                  <a:pt x="6905624" y="689075"/>
                </a:cubicBezTo>
                <a:cubicBezTo>
                  <a:pt x="6936183" y="619820"/>
                  <a:pt x="6972299" y="562769"/>
                  <a:pt x="7013971" y="517922"/>
                </a:cubicBezTo>
                <a:cubicBezTo>
                  <a:pt x="7054452" y="475060"/>
                  <a:pt x="7099796" y="441623"/>
                  <a:pt x="7150000" y="417612"/>
                </a:cubicBezTo>
                <a:cubicBezTo>
                  <a:pt x="7200204" y="393601"/>
                  <a:pt x="7250112" y="381596"/>
                  <a:pt x="7299721" y="381596"/>
                </a:cubicBezTo>
                <a:close/>
                <a:moveTo>
                  <a:pt x="6251971" y="381596"/>
                </a:moveTo>
                <a:cubicBezTo>
                  <a:pt x="6278164" y="381596"/>
                  <a:pt x="6301481" y="385763"/>
                  <a:pt x="6321920" y="394097"/>
                </a:cubicBezTo>
                <a:cubicBezTo>
                  <a:pt x="6342359" y="402432"/>
                  <a:pt x="6356150" y="413743"/>
                  <a:pt x="6363294" y="428030"/>
                </a:cubicBezTo>
                <a:cubicBezTo>
                  <a:pt x="6368454" y="437555"/>
                  <a:pt x="6371430" y="454026"/>
                  <a:pt x="6372224" y="477441"/>
                </a:cubicBezTo>
                <a:cubicBezTo>
                  <a:pt x="6396036" y="442516"/>
                  <a:pt x="6421635" y="418803"/>
                  <a:pt x="6449020" y="406301"/>
                </a:cubicBezTo>
                <a:cubicBezTo>
                  <a:pt x="6476404" y="393800"/>
                  <a:pt x="6516290" y="387549"/>
                  <a:pt x="6568677" y="387549"/>
                </a:cubicBezTo>
                <a:cubicBezTo>
                  <a:pt x="6625034" y="387549"/>
                  <a:pt x="6669483" y="389732"/>
                  <a:pt x="6702027" y="394097"/>
                </a:cubicBezTo>
                <a:cubicBezTo>
                  <a:pt x="6675436" y="423466"/>
                  <a:pt x="6643884" y="476449"/>
                  <a:pt x="6607372" y="553046"/>
                </a:cubicBezTo>
                <a:cubicBezTo>
                  <a:pt x="6570860" y="629643"/>
                  <a:pt x="6522044" y="744736"/>
                  <a:pt x="6460926" y="898327"/>
                </a:cubicBezTo>
                <a:cubicBezTo>
                  <a:pt x="6436716" y="959049"/>
                  <a:pt x="6418460" y="1002507"/>
                  <a:pt x="6406157" y="1028700"/>
                </a:cubicBezTo>
                <a:cubicBezTo>
                  <a:pt x="6393854" y="1054894"/>
                  <a:pt x="6379963" y="1079897"/>
                  <a:pt x="6364485" y="1103710"/>
                </a:cubicBezTo>
                <a:cubicBezTo>
                  <a:pt x="6326385" y="1162050"/>
                  <a:pt x="6274196" y="1204516"/>
                  <a:pt x="6207918" y="1231107"/>
                </a:cubicBezTo>
                <a:cubicBezTo>
                  <a:pt x="6139655" y="1258491"/>
                  <a:pt x="6067226" y="1272183"/>
                  <a:pt x="5990628" y="1272183"/>
                </a:cubicBezTo>
                <a:cubicBezTo>
                  <a:pt x="5904110" y="1272183"/>
                  <a:pt x="5840610" y="1258888"/>
                  <a:pt x="5800128" y="1232297"/>
                </a:cubicBezTo>
                <a:cubicBezTo>
                  <a:pt x="5762426" y="1208088"/>
                  <a:pt x="5743574" y="1175544"/>
                  <a:pt x="5743574" y="1134666"/>
                </a:cubicBezTo>
                <a:cubicBezTo>
                  <a:pt x="5743574" y="1101725"/>
                  <a:pt x="5755976" y="1071662"/>
                  <a:pt x="5780781" y="1044476"/>
                </a:cubicBezTo>
                <a:cubicBezTo>
                  <a:pt x="5805586" y="1017290"/>
                  <a:pt x="5836443" y="1000125"/>
                  <a:pt x="5873352" y="992982"/>
                </a:cubicBezTo>
                <a:cubicBezTo>
                  <a:pt x="5832474" y="968375"/>
                  <a:pt x="5812035" y="926902"/>
                  <a:pt x="5812035" y="868561"/>
                </a:cubicBezTo>
                <a:cubicBezTo>
                  <a:pt x="5812035" y="818158"/>
                  <a:pt x="5827315" y="758329"/>
                  <a:pt x="5857874" y="689075"/>
                </a:cubicBezTo>
                <a:cubicBezTo>
                  <a:pt x="5888433" y="619820"/>
                  <a:pt x="5924549" y="562769"/>
                  <a:pt x="5966221" y="517922"/>
                </a:cubicBezTo>
                <a:cubicBezTo>
                  <a:pt x="6006702" y="475060"/>
                  <a:pt x="6052046" y="441623"/>
                  <a:pt x="6102250" y="417612"/>
                </a:cubicBezTo>
                <a:cubicBezTo>
                  <a:pt x="6152454" y="393601"/>
                  <a:pt x="6202362" y="381596"/>
                  <a:pt x="6251971" y="381596"/>
                </a:cubicBezTo>
                <a:close/>
                <a:moveTo>
                  <a:pt x="5726905" y="381596"/>
                </a:moveTo>
                <a:cubicBezTo>
                  <a:pt x="5753496" y="381596"/>
                  <a:pt x="5774133" y="388541"/>
                  <a:pt x="5788818" y="402432"/>
                </a:cubicBezTo>
                <a:cubicBezTo>
                  <a:pt x="5803502" y="416322"/>
                  <a:pt x="5810844" y="436166"/>
                  <a:pt x="5810844" y="461963"/>
                </a:cubicBezTo>
                <a:cubicBezTo>
                  <a:pt x="5810844" y="486172"/>
                  <a:pt x="5807372" y="509191"/>
                  <a:pt x="5800426" y="531019"/>
                </a:cubicBezTo>
                <a:cubicBezTo>
                  <a:pt x="5793481" y="552847"/>
                  <a:pt x="5778896" y="585986"/>
                  <a:pt x="5756671" y="630436"/>
                </a:cubicBezTo>
                <a:cubicBezTo>
                  <a:pt x="5745558" y="653058"/>
                  <a:pt x="5740002" y="672902"/>
                  <a:pt x="5740002" y="689968"/>
                </a:cubicBezTo>
                <a:cubicBezTo>
                  <a:pt x="5740002" y="701080"/>
                  <a:pt x="5743474" y="710407"/>
                  <a:pt x="5750420" y="717947"/>
                </a:cubicBezTo>
                <a:cubicBezTo>
                  <a:pt x="5757366" y="725488"/>
                  <a:pt x="5765998" y="729258"/>
                  <a:pt x="5776316" y="729258"/>
                </a:cubicBezTo>
                <a:cubicBezTo>
                  <a:pt x="5784254" y="729258"/>
                  <a:pt x="5796358" y="726282"/>
                  <a:pt x="5812630" y="720329"/>
                </a:cubicBezTo>
                <a:cubicBezTo>
                  <a:pt x="5802312" y="750888"/>
                  <a:pt x="5786436" y="783928"/>
                  <a:pt x="5765005" y="819448"/>
                </a:cubicBezTo>
                <a:cubicBezTo>
                  <a:pt x="5743574" y="854968"/>
                  <a:pt x="5721150" y="885230"/>
                  <a:pt x="5697735" y="910233"/>
                </a:cubicBezTo>
                <a:cubicBezTo>
                  <a:pt x="5634234" y="978893"/>
                  <a:pt x="5566171" y="1013222"/>
                  <a:pt x="5493543" y="1013222"/>
                </a:cubicBezTo>
                <a:cubicBezTo>
                  <a:pt x="5462586" y="1013222"/>
                  <a:pt x="5438080" y="1006277"/>
                  <a:pt x="5420022" y="992386"/>
                </a:cubicBezTo>
                <a:cubicBezTo>
                  <a:pt x="5401964" y="978496"/>
                  <a:pt x="5392935" y="959446"/>
                  <a:pt x="5392935" y="935236"/>
                </a:cubicBezTo>
                <a:cubicBezTo>
                  <a:pt x="5392935" y="914599"/>
                  <a:pt x="5397300" y="892473"/>
                  <a:pt x="5406032" y="868859"/>
                </a:cubicBezTo>
                <a:cubicBezTo>
                  <a:pt x="5414764" y="845245"/>
                  <a:pt x="5435599" y="798513"/>
                  <a:pt x="5468540" y="728663"/>
                </a:cubicBezTo>
                <a:cubicBezTo>
                  <a:pt x="5497512" y="667941"/>
                  <a:pt x="5511998" y="631032"/>
                  <a:pt x="5511998" y="617935"/>
                </a:cubicBezTo>
                <a:cubicBezTo>
                  <a:pt x="5511998" y="608013"/>
                  <a:pt x="5508326" y="599877"/>
                  <a:pt x="5500984" y="593527"/>
                </a:cubicBezTo>
                <a:cubicBezTo>
                  <a:pt x="5493642" y="587177"/>
                  <a:pt x="5484415" y="584002"/>
                  <a:pt x="5473302" y="584002"/>
                </a:cubicBezTo>
                <a:cubicBezTo>
                  <a:pt x="5453855" y="584002"/>
                  <a:pt x="5436393" y="593229"/>
                  <a:pt x="5420914" y="611684"/>
                </a:cubicBezTo>
                <a:cubicBezTo>
                  <a:pt x="5405436" y="630139"/>
                  <a:pt x="5389958" y="660400"/>
                  <a:pt x="5374480" y="702469"/>
                </a:cubicBezTo>
                <a:cubicBezTo>
                  <a:pt x="5345112" y="781050"/>
                  <a:pt x="5322588" y="836315"/>
                  <a:pt x="5306912" y="868264"/>
                </a:cubicBezTo>
                <a:cubicBezTo>
                  <a:pt x="5291236" y="900212"/>
                  <a:pt x="5273674" y="926108"/>
                  <a:pt x="5254227" y="945952"/>
                </a:cubicBezTo>
                <a:cubicBezTo>
                  <a:pt x="5230812" y="969764"/>
                  <a:pt x="5206404" y="985937"/>
                  <a:pt x="5181004" y="994470"/>
                </a:cubicBezTo>
                <a:cubicBezTo>
                  <a:pt x="5155604" y="1003003"/>
                  <a:pt x="5119884" y="1007269"/>
                  <a:pt x="5073848" y="1007269"/>
                </a:cubicBezTo>
                <a:cubicBezTo>
                  <a:pt x="5000822" y="1007269"/>
                  <a:pt x="4941093" y="1004293"/>
                  <a:pt x="4894658" y="998339"/>
                </a:cubicBezTo>
                <a:cubicBezTo>
                  <a:pt x="4931170" y="970955"/>
                  <a:pt x="4956769" y="949921"/>
                  <a:pt x="4971454" y="935236"/>
                </a:cubicBezTo>
                <a:cubicBezTo>
                  <a:pt x="4986138" y="920552"/>
                  <a:pt x="5002212" y="900311"/>
                  <a:pt x="5019674" y="874514"/>
                </a:cubicBezTo>
                <a:cubicBezTo>
                  <a:pt x="5041105" y="841971"/>
                  <a:pt x="5057377" y="813892"/>
                  <a:pt x="5068490" y="790278"/>
                </a:cubicBezTo>
                <a:cubicBezTo>
                  <a:pt x="5079602" y="766664"/>
                  <a:pt x="5101629" y="713780"/>
                  <a:pt x="5134570" y="631627"/>
                </a:cubicBezTo>
                <a:cubicBezTo>
                  <a:pt x="5158779" y="570111"/>
                  <a:pt x="5182889" y="522883"/>
                  <a:pt x="5206900" y="489943"/>
                </a:cubicBezTo>
                <a:cubicBezTo>
                  <a:pt x="5230910" y="457002"/>
                  <a:pt x="5258990" y="432793"/>
                  <a:pt x="5291136" y="417315"/>
                </a:cubicBezTo>
                <a:cubicBezTo>
                  <a:pt x="5322093" y="402233"/>
                  <a:pt x="5370710" y="394693"/>
                  <a:pt x="5436988" y="394693"/>
                </a:cubicBezTo>
                <a:cubicBezTo>
                  <a:pt x="5448101" y="394693"/>
                  <a:pt x="5466754" y="395288"/>
                  <a:pt x="5492948" y="396479"/>
                </a:cubicBezTo>
                <a:cubicBezTo>
                  <a:pt x="5506838" y="397272"/>
                  <a:pt x="5517950" y="397868"/>
                  <a:pt x="5526285" y="398265"/>
                </a:cubicBezTo>
                <a:cubicBezTo>
                  <a:pt x="5512394" y="411758"/>
                  <a:pt x="5496916" y="433785"/>
                  <a:pt x="5479850" y="464344"/>
                </a:cubicBezTo>
                <a:cubicBezTo>
                  <a:pt x="5462784" y="494904"/>
                  <a:pt x="5445124" y="532805"/>
                  <a:pt x="5426868" y="578049"/>
                </a:cubicBezTo>
                <a:cubicBezTo>
                  <a:pt x="5490764" y="512168"/>
                  <a:pt x="5539580" y="466924"/>
                  <a:pt x="5573314" y="442318"/>
                </a:cubicBezTo>
                <a:cubicBezTo>
                  <a:pt x="5628480" y="401836"/>
                  <a:pt x="5679678" y="381596"/>
                  <a:pt x="5726905" y="381596"/>
                </a:cubicBezTo>
                <a:close/>
                <a:moveTo>
                  <a:pt x="2345530" y="381596"/>
                </a:moveTo>
                <a:cubicBezTo>
                  <a:pt x="2372121" y="381596"/>
                  <a:pt x="2392759" y="388541"/>
                  <a:pt x="2407443" y="402432"/>
                </a:cubicBezTo>
                <a:cubicBezTo>
                  <a:pt x="2422127" y="416322"/>
                  <a:pt x="2429470" y="436166"/>
                  <a:pt x="2429470" y="461963"/>
                </a:cubicBezTo>
                <a:cubicBezTo>
                  <a:pt x="2429470" y="486172"/>
                  <a:pt x="2425997" y="509191"/>
                  <a:pt x="2419051" y="531019"/>
                </a:cubicBezTo>
                <a:cubicBezTo>
                  <a:pt x="2412106" y="552847"/>
                  <a:pt x="2397521" y="585986"/>
                  <a:pt x="2375296" y="630436"/>
                </a:cubicBezTo>
                <a:cubicBezTo>
                  <a:pt x="2364184" y="653058"/>
                  <a:pt x="2358627" y="672902"/>
                  <a:pt x="2358627" y="689968"/>
                </a:cubicBezTo>
                <a:cubicBezTo>
                  <a:pt x="2358627" y="701080"/>
                  <a:pt x="2362100" y="710407"/>
                  <a:pt x="2369046" y="717947"/>
                </a:cubicBezTo>
                <a:cubicBezTo>
                  <a:pt x="2375991" y="725488"/>
                  <a:pt x="2384622" y="729258"/>
                  <a:pt x="2394941" y="729258"/>
                </a:cubicBezTo>
                <a:cubicBezTo>
                  <a:pt x="2402879" y="729258"/>
                  <a:pt x="2414983" y="726282"/>
                  <a:pt x="2431256" y="720329"/>
                </a:cubicBezTo>
                <a:cubicBezTo>
                  <a:pt x="2420937" y="750888"/>
                  <a:pt x="2405062" y="783928"/>
                  <a:pt x="2383631" y="819448"/>
                </a:cubicBezTo>
                <a:cubicBezTo>
                  <a:pt x="2362199" y="854968"/>
                  <a:pt x="2339776" y="885230"/>
                  <a:pt x="2316360" y="910233"/>
                </a:cubicBezTo>
                <a:cubicBezTo>
                  <a:pt x="2252860" y="978893"/>
                  <a:pt x="2184796" y="1013222"/>
                  <a:pt x="2112168" y="1013222"/>
                </a:cubicBezTo>
                <a:cubicBezTo>
                  <a:pt x="2081212" y="1013222"/>
                  <a:pt x="2056705" y="1006277"/>
                  <a:pt x="2038647" y="992386"/>
                </a:cubicBezTo>
                <a:cubicBezTo>
                  <a:pt x="2020590" y="978496"/>
                  <a:pt x="2011561" y="959446"/>
                  <a:pt x="2011561" y="935236"/>
                </a:cubicBezTo>
                <a:cubicBezTo>
                  <a:pt x="2011561" y="914599"/>
                  <a:pt x="2015926" y="892473"/>
                  <a:pt x="2024658" y="868859"/>
                </a:cubicBezTo>
                <a:cubicBezTo>
                  <a:pt x="2033388" y="845245"/>
                  <a:pt x="2054224" y="798513"/>
                  <a:pt x="2087165" y="728663"/>
                </a:cubicBezTo>
                <a:cubicBezTo>
                  <a:pt x="2116137" y="667941"/>
                  <a:pt x="2130623" y="631032"/>
                  <a:pt x="2130623" y="617935"/>
                </a:cubicBezTo>
                <a:cubicBezTo>
                  <a:pt x="2130623" y="608013"/>
                  <a:pt x="2126952" y="599877"/>
                  <a:pt x="2119609" y="593527"/>
                </a:cubicBezTo>
                <a:cubicBezTo>
                  <a:pt x="2112267" y="587177"/>
                  <a:pt x="2103040" y="584002"/>
                  <a:pt x="2091927" y="584002"/>
                </a:cubicBezTo>
                <a:cubicBezTo>
                  <a:pt x="2072480" y="584002"/>
                  <a:pt x="2055018" y="593229"/>
                  <a:pt x="2039540" y="611684"/>
                </a:cubicBezTo>
                <a:cubicBezTo>
                  <a:pt x="2024062" y="630139"/>
                  <a:pt x="2008584" y="660400"/>
                  <a:pt x="1993105" y="702469"/>
                </a:cubicBezTo>
                <a:cubicBezTo>
                  <a:pt x="1963738" y="781050"/>
                  <a:pt x="1941214" y="836315"/>
                  <a:pt x="1925537" y="868264"/>
                </a:cubicBezTo>
                <a:cubicBezTo>
                  <a:pt x="1909861" y="900212"/>
                  <a:pt x="1892299" y="926108"/>
                  <a:pt x="1872852" y="945952"/>
                </a:cubicBezTo>
                <a:cubicBezTo>
                  <a:pt x="1849437" y="969764"/>
                  <a:pt x="1825029" y="985937"/>
                  <a:pt x="1799629" y="994470"/>
                </a:cubicBezTo>
                <a:cubicBezTo>
                  <a:pt x="1774230" y="1003003"/>
                  <a:pt x="1738510" y="1007269"/>
                  <a:pt x="1692473" y="1007269"/>
                </a:cubicBezTo>
                <a:cubicBezTo>
                  <a:pt x="1619448" y="1007269"/>
                  <a:pt x="1559718" y="1004293"/>
                  <a:pt x="1513284" y="998339"/>
                </a:cubicBezTo>
                <a:cubicBezTo>
                  <a:pt x="1549796" y="970955"/>
                  <a:pt x="1575395" y="949921"/>
                  <a:pt x="1590079" y="935236"/>
                </a:cubicBezTo>
                <a:cubicBezTo>
                  <a:pt x="1604763" y="920552"/>
                  <a:pt x="1620837" y="900311"/>
                  <a:pt x="1638299" y="874514"/>
                </a:cubicBezTo>
                <a:cubicBezTo>
                  <a:pt x="1659730" y="841971"/>
                  <a:pt x="1676002" y="813892"/>
                  <a:pt x="1687115" y="790278"/>
                </a:cubicBezTo>
                <a:cubicBezTo>
                  <a:pt x="1698227" y="766664"/>
                  <a:pt x="1720255" y="713780"/>
                  <a:pt x="1753195" y="631627"/>
                </a:cubicBezTo>
                <a:cubicBezTo>
                  <a:pt x="1777404" y="570111"/>
                  <a:pt x="1801514" y="522883"/>
                  <a:pt x="1825525" y="489943"/>
                </a:cubicBezTo>
                <a:cubicBezTo>
                  <a:pt x="1849536" y="457002"/>
                  <a:pt x="1877615" y="432793"/>
                  <a:pt x="1909762" y="417315"/>
                </a:cubicBezTo>
                <a:cubicBezTo>
                  <a:pt x="1940718" y="402233"/>
                  <a:pt x="1989335" y="394693"/>
                  <a:pt x="2055613" y="394693"/>
                </a:cubicBezTo>
                <a:cubicBezTo>
                  <a:pt x="2066726" y="394693"/>
                  <a:pt x="2085379" y="395288"/>
                  <a:pt x="2111573" y="396479"/>
                </a:cubicBezTo>
                <a:cubicBezTo>
                  <a:pt x="2125463" y="397272"/>
                  <a:pt x="2136576" y="397868"/>
                  <a:pt x="2144910" y="398265"/>
                </a:cubicBezTo>
                <a:cubicBezTo>
                  <a:pt x="2131020" y="411758"/>
                  <a:pt x="2115542" y="433785"/>
                  <a:pt x="2098476" y="464344"/>
                </a:cubicBezTo>
                <a:cubicBezTo>
                  <a:pt x="2081410" y="494904"/>
                  <a:pt x="2063749" y="532805"/>
                  <a:pt x="2045493" y="578049"/>
                </a:cubicBezTo>
                <a:cubicBezTo>
                  <a:pt x="2109390" y="512168"/>
                  <a:pt x="2158205" y="466924"/>
                  <a:pt x="2191940" y="442318"/>
                </a:cubicBezTo>
                <a:cubicBezTo>
                  <a:pt x="2247106" y="401836"/>
                  <a:pt x="2298302" y="381596"/>
                  <a:pt x="2345530" y="381596"/>
                </a:cubicBezTo>
                <a:close/>
                <a:moveTo>
                  <a:pt x="594716" y="369094"/>
                </a:moveTo>
                <a:cubicBezTo>
                  <a:pt x="562966" y="405210"/>
                  <a:pt x="539750" y="435372"/>
                  <a:pt x="525065" y="459582"/>
                </a:cubicBezTo>
                <a:cubicBezTo>
                  <a:pt x="490934" y="515938"/>
                  <a:pt x="473869" y="569119"/>
                  <a:pt x="473869" y="619125"/>
                </a:cubicBezTo>
                <a:cubicBezTo>
                  <a:pt x="473869" y="649685"/>
                  <a:pt x="483393" y="674291"/>
                  <a:pt x="502443" y="692944"/>
                </a:cubicBezTo>
                <a:cubicBezTo>
                  <a:pt x="523081" y="712788"/>
                  <a:pt x="549870" y="722710"/>
                  <a:pt x="582810" y="722710"/>
                </a:cubicBezTo>
                <a:cubicBezTo>
                  <a:pt x="636785" y="722710"/>
                  <a:pt x="688578" y="700882"/>
                  <a:pt x="738187" y="657225"/>
                </a:cubicBezTo>
                <a:cubicBezTo>
                  <a:pt x="760809" y="636985"/>
                  <a:pt x="778866" y="613569"/>
                  <a:pt x="792361" y="586979"/>
                </a:cubicBezTo>
                <a:cubicBezTo>
                  <a:pt x="805854" y="560388"/>
                  <a:pt x="812601" y="534790"/>
                  <a:pt x="812601" y="510183"/>
                </a:cubicBezTo>
                <a:cubicBezTo>
                  <a:pt x="812601" y="479624"/>
                  <a:pt x="803274" y="454918"/>
                  <a:pt x="784621" y="436067"/>
                </a:cubicBezTo>
                <a:cubicBezTo>
                  <a:pt x="765969" y="417215"/>
                  <a:pt x="741560" y="407790"/>
                  <a:pt x="711398" y="407790"/>
                </a:cubicBezTo>
                <a:cubicBezTo>
                  <a:pt x="683220" y="407790"/>
                  <a:pt x="659010" y="415330"/>
                  <a:pt x="638770" y="430411"/>
                </a:cubicBezTo>
                <a:cubicBezTo>
                  <a:pt x="618530" y="445493"/>
                  <a:pt x="607218" y="464543"/>
                  <a:pt x="604837" y="487561"/>
                </a:cubicBezTo>
                <a:cubicBezTo>
                  <a:pt x="621902" y="479227"/>
                  <a:pt x="637777" y="475060"/>
                  <a:pt x="652462" y="475060"/>
                </a:cubicBezTo>
                <a:cubicBezTo>
                  <a:pt x="669131" y="475060"/>
                  <a:pt x="682624" y="479425"/>
                  <a:pt x="692943" y="488157"/>
                </a:cubicBezTo>
                <a:cubicBezTo>
                  <a:pt x="703262" y="496888"/>
                  <a:pt x="708421" y="508199"/>
                  <a:pt x="708421" y="522090"/>
                </a:cubicBezTo>
                <a:cubicBezTo>
                  <a:pt x="708421" y="547490"/>
                  <a:pt x="695920" y="571699"/>
                  <a:pt x="670917" y="594718"/>
                </a:cubicBezTo>
                <a:cubicBezTo>
                  <a:pt x="645913" y="617736"/>
                  <a:pt x="619720" y="629246"/>
                  <a:pt x="592335" y="629246"/>
                </a:cubicBezTo>
                <a:cubicBezTo>
                  <a:pt x="573682" y="629246"/>
                  <a:pt x="557708" y="622797"/>
                  <a:pt x="544413" y="609898"/>
                </a:cubicBezTo>
                <a:cubicBezTo>
                  <a:pt x="531118" y="597000"/>
                  <a:pt x="524470" y="581422"/>
                  <a:pt x="524470" y="563166"/>
                </a:cubicBezTo>
                <a:cubicBezTo>
                  <a:pt x="524470" y="544513"/>
                  <a:pt x="530125" y="523578"/>
                  <a:pt x="541437" y="500361"/>
                </a:cubicBezTo>
                <a:cubicBezTo>
                  <a:pt x="552747" y="477143"/>
                  <a:pt x="567332" y="456407"/>
                  <a:pt x="585192" y="438150"/>
                </a:cubicBezTo>
                <a:cubicBezTo>
                  <a:pt x="598686" y="424260"/>
                  <a:pt x="620911" y="408583"/>
                  <a:pt x="651867" y="391121"/>
                </a:cubicBezTo>
                <a:cubicBezTo>
                  <a:pt x="645913" y="388740"/>
                  <a:pt x="635595" y="384572"/>
                  <a:pt x="620911" y="378619"/>
                </a:cubicBezTo>
                <a:cubicBezTo>
                  <a:pt x="610988" y="374650"/>
                  <a:pt x="602257" y="371475"/>
                  <a:pt x="594716" y="369094"/>
                </a:cubicBezTo>
                <a:close/>
                <a:moveTo>
                  <a:pt x="323850" y="284560"/>
                </a:moveTo>
                <a:cubicBezTo>
                  <a:pt x="255984" y="284560"/>
                  <a:pt x="196254" y="306785"/>
                  <a:pt x="144661" y="351235"/>
                </a:cubicBezTo>
                <a:cubicBezTo>
                  <a:pt x="118863" y="373460"/>
                  <a:pt x="97234" y="399753"/>
                  <a:pt x="79771" y="430114"/>
                </a:cubicBezTo>
                <a:cubicBezTo>
                  <a:pt x="62309" y="460475"/>
                  <a:pt x="53578" y="487164"/>
                  <a:pt x="53578" y="510183"/>
                </a:cubicBezTo>
                <a:cubicBezTo>
                  <a:pt x="53578" y="529630"/>
                  <a:pt x="60226" y="545307"/>
                  <a:pt x="73520" y="557213"/>
                </a:cubicBezTo>
                <a:cubicBezTo>
                  <a:pt x="86816" y="569119"/>
                  <a:pt x="104179" y="575072"/>
                  <a:pt x="125610" y="575072"/>
                </a:cubicBezTo>
                <a:cubicBezTo>
                  <a:pt x="154980" y="575072"/>
                  <a:pt x="180180" y="566143"/>
                  <a:pt x="201215" y="548283"/>
                </a:cubicBezTo>
                <a:cubicBezTo>
                  <a:pt x="222249" y="530424"/>
                  <a:pt x="234949" y="507405"/>
                  <a:pt x="239315" y="479227"/>
                </a:cubicBezTo>
                <a:cubicBezTo>
                  <a:pt x="217884" y="491530"/>
                  <a:pt x="195857" y="497682"/>
                  <a:pt x="173235" y="497682"/>
                </a:cubicBezTo>
                <a:cubicBezTo>
                  <a:pt x="156963" y="497682"/>
                  <a:pt x="143668" y="493217"/>
                  <a:pt x="133349" y="484287"/>
                </a:cubicBezTo>
                <a:cubicBezTo>
                  <a:pt x="123030" y="475357"/>
                  <a:pt x="117872" y="463749"/>
                  <a:pt x="117872" y="449461"/>
                </a:cubicBezTo>
                <a:cubicBezTo>
                  <a:pt x="117872" y="422871"/>
                  <a:pt x="132555" y="398265"/>
                  <a:pt x="161925" y="375643"/>
                </a:cubicBezTo>
                <a:cubicBezTo>
                  <a:pt x="188912" y="355005"/>
                  <a:pt x="216693" y="344686"/>
                  <a:pt x="245268" y="344686"/>
                </a:cubicBezTo>
                <a:cubicBezTo>
                  <a:pt x="263524" y="344686"/>
                  <a:pt x="278110" y="350342"/>
                  <a:pt x="289024" y="361653"/>
                </a:cubicBezTo>
                <a:cubicBezTo>
                  <a:pt x="299938" y="372964"/>
                  <a:pt x="305792" y="388144"/>
                  <a:pt x="306586" y="407194"/>
                </a:cubicBezTo>
                <a:cubicBezTo>
                  <a:pt x="321270" y="390922"/>
                  <a:pt x="340716" y="373063"/>
                  <a:pt x="364926" y="353616"/>
                </a:cubicBezTo>
                <a:cubicBezTo>
                  <a:pt x="389135" y="334169"/>
                  <a:pt x="412154" y="318096"/>
                  <a:pt x="433982" y="305396"/>
                </a:cubicBezTo>
                <a:cubicBezTo>
                  <a:pt x="400248" y="291505"/>
                  <a:pt x="363537" y="284560"/>
                  <a:pt x="323850" y="284560"/>
                </a:cubicBezTo>
                <a:close/>
                <a:moveTo>
                  <a:pt x="867965" y="219075"/>
                </a:moveTo>
                <a:cubicBezTo>
                  <a:pt x="840978" y="219075"/>
                  <a:pt x="811212" y="225029"/>
                  <a:pt x="778668" y="236935"/>
                </a:cubicBezTo>
                <a:cubicBezTo>
                  <a:pt x="746124" y="248841"/>
                  <a:pt x="718740" y="263922"/>
                  <a:pt x="696515" y="282179"/>
                </a:cubicBezTo>
                <a:cubicBezTo>
                  <a:pt x="774302" y="325438"/>
                  <a:pt x="832445" y="347068"/>
                  <a:pt x="870941" y="347068"/>
                </a:cubicBezTo>
                <a:cubicBezTo>
                  <a:pt x="895945" y="347068"/>
                  <a:pt x="917376" y="340618"/>
                  <a:pt x="935235" y="327720"/>
                </a:cubicBezTo>
                <a:cubicBezTo>
                  <a:pt x="953095" y="314822"/>
                  <a:pt x="962024" y="299244"/>
                  <a:pt x="962024" y="280988"/>
                </a:cubicBezTo>
                <a:cubicBezTo>
                  <a:pt x="962024" y="262335"/>
                  <a:pt x="953392" y="247353"/>
                  <a:pt x="936129" y="236042"/>
                </a:cubicBezTo>
                <a:cubicBezTo>
                  <a:pt x="918865" y="224731"/>
                  <a:pt x="896144" y="219075"/>
                  <a:pt x="867965" y="219075"/>
                </a:cubicBezTo>
                <a:close/>
                <a:moveTo>
                  <a:pt x="4141588" y="194668"/>
                </a:moveTo>
                <a:lnTo>
                  <a:pt x="4332684" y="194668"/>
                </a:lnTo>
                <a:cubicBezTo>
                  <a:pt x="4358084" y="194668"/>
                  <a:pt x="4374156" y="197049"/>
                  <a:pt x="4380904" y="201811"/>
                </a:cubicBezTo>
                <a:cubicBezTo>
                  <a:pt x="4391620" y="209352"/>
                  <a:pt x="4396977" y="222052"/>
                  <a:pt x="4396977" y="239911"/>
                </a:cubicBezTo>
                <a:cubicBezTo>
                  <a:pt x="4396977" y="261343"/>
                  <a:pt x="4393009" y="282179"/>
                  <a:pt x="4385071" y="302419"/>
                </a:cubicBezTo>
                <a:lnTo>
                  <a:pt x="4480321" y="302419"/>
                </a:lnTo>
                <a:lnTo>
                  <a:pt x="4466034" y="335757"/>
                </a:lnTo>
                <a:lnTo>
                  <a:pt x="4374950" y="335757"/>
                </a:lnTo>
                <a:cubicBezTo>
                  <a:pt x="4372173" y="343297"/>
                  <a:pt x="4346376" y="406599"/>
                  <a:pt x="4297560" y="525661"/>
                </a:cubicBezTo>
                <a:cubicBezTo>
                  <a:pt x="4267794" y="597496"/>
                  <a:pt x="4250232" y="640954"/>
                  <a:pt x="4244875" y="656035"/>
                </a:cubicBezTo>
                <a:cubicBezTo>
                  <a:pt x="4239517" y="671116"/>
                  <a:pt x="4236838" y="683816"/>
                  <a:pt x="4236838" y="694135"/>
                </a:cubicBezTo>
                <a:cubicBezTo>
                  <a:pt x="4236838" y="704057"/>
                  <a:pt x="4240311" y="712490"/>
                  <a:pt x="4247256" y="719436"/>
                </a:cubicBezTo>
                <a:cubicBezTo>
                  <a:pt x="4254201" y="726381"/>
                  <a:pt x="4262636" y="729854"/>
                  <a:pt x="4272557" y="729854"/>
                </a:cubicBezTo>
                <a:cubicBezTo>
                  <a:pt x="4280891" y="729854"/>
                  <a:pt x="4293393" y="726282"/>
                  <a:pt x="4310062" y="719138"/>
                </a:cubicBezTo>
                <a:cubicBezTo>
                  <a:pt x="4287043" y="782638"/>
                  <a:pt x="4255689" y="838200"/>
                  <a:pt x="4216002" y="885825"/>
                </a:cubicBezTo>
                <a:cubicBezTo>
                  <a:pt x="4180680" y="927497"/>
                  <a:pt x="4142580" y="959942"/>
                  <a:pt x="4101702" y="983159"/>
                </a:cubicBezTo>
                <a:cubicBezTo>
                  <a:pt x="4060824" y="1006376"/>
                  <a:pt x="4020938" y="1017985"/>
                  <a:pt x="3982044" y="1017985"/>
                </a:cubicBezTo>
                <a:cubicBezTo>
                  <a:pt x="3950294" y="1017985"/>
                  <a:pt x="3925886" y="1008857"/>
                  <a:pt x="3908821" y="990600"/>
                </a:cubicBezTo>
                <a:cubicBezTo>
                  <a:pt x="3894930" y="975916"/>
                  <a:pt x="3887985" y="958652"/>
                  <a:pt x="3887985" y="938808"/>
                </a:cubicBezTo>
                <a:cubicBezTo>
                  <a:pt x="3887985" y="923330"/>
                  <a:pt x="3891358" y="905768"/>
                  <a:pt x="3898105" y="886123"/>
                </a:cubicBezTo>
                <a:cubicBezTo>
                  <a:pt x="3904852" y="866478"/>
                  <a:pt x="3919536" y="831255"/>
                  <a:pt x="3942158" y="780455"/>
                </a:cubicBezTo>
                <a:cubicBezTo>
                  <a:pt x="3975892" y="705446"/>
                  <a:pt x="3992760" y="657622"/>
                  <a:pt x="3992760" y="636985"/>
                </a:cubicBezTo>
                <a:cubicBezTo>
                  <a:pt x="3992760" y="623491"/>
                  <a:pt x="3988196" y="612279"/>
                  <a:pt x="3979068" y="603350"/>
                </a:cubicBezTo>
                <a:cubicBezTo>
                  <a:pt x="3969940" y="594420"/>
                  <a:pt x="3958629" y="589955"/>
                  <a:pt x="3945135" y="589955"/>
                </a:cubicBezTo>
                <a:cubicBezTo>
                  <a:pt x="3918941" y="589955"/>
                  <a:pt x="3894534" y="599083"/>
                  <a:pt x="3871912" y="617340"/>
                </a:cubicBezTo>
                <a:cubicBezTo>
                  <a:pt x="3844527" y="639961"/>
                  <a:pt x="3830835" y="663774"/>
                  <a:pt x="3830835" y="688777"/>
                </a:cubicBezTo>
                <a:cubicBezTo>
                  <a:pt x="3830835" y="701080"/>
                  <a:pt x="3835796" y="711300"/>
                  <a:pt x="3845718" y="719436"/>
                </a:cubicBezTo>
                <a:cubicBezTo>
                  <a:pt x="3855640" y="727572"/>
                  <a:pt x="3867943" y="731640"/>
                  <a:pt x="3882627" y="731640"/>
                </a:cubicBezTo>
                <a:cubicBezTo>
                  <a:pt x="3894534" y="731640"/>
                  <a:pt x="3910806" y="727472"/>
                  <a:pt x="3931443" y="719138"/>
                </a:cubicBezTo>
                <a:cubicBezTo>
                  <a:pt x="3914774" y="776288"/>
                  <a:pt x="3889374" y="832247"/>
                  <a:pt x="3855243" y="887016"/>
                </a:cubicBezTo>
                <a:cubicBezTo>
                  <a:pt x="3800474" y="975122"/>
                  <a:pt x="3732608" y="1019175"/>
                  <a:pt x="3651646" y="1019175"/>
                </a:cubicBezTo>
                <a:cubicBezTo>
                  <a:pt x="3611562" y="1019175"/>
                  <a:pt x="3578026" y="1007071"/>
                  <a:pt x="3551038" y="982861"/>
                </a:cubicBezTo>
                <a:cubicBezTo>
                  <a:pt x="3523654" y="957461"/>
                  <a:pt x="3509962" y="922735"/>
                  <a:pt x="3509962" y="878682"/>
                </a:cubicBezTo>
                <a:cubicBezTo>
                  <a:pt x="3509962" y="844154"/>
                  <a:pt x="3516411" y="804863"/>
                  <a:pt x="3529309" y="760810"/>
                </a:cubicBezTo>
                <a:cubicBezTo>
                  <a:pt x="3542208" y="716757"/>
                  <a:pt x="3559572" y="674688"/>
                  <a:pt x="3581400" y="634604"/>
                </a:cubicBezTo>
                <a:cubicBezTo>
                  <a:pt x="3635374" y="534988"/>
                  <a:pt x="3707209" y="462757"/>
                  <a:pt x="3796902" y="417910"/>
                </a:cubicBezTo>
                <a:cubicBezTo>
                  <a:pt x="3847702" y="392510"/>
                  <a:pt x="3897907" y="379810"/>
                  <a:pt x="3947516" y="379810"/>
                </a:cubicBezTo>
                <a:cubicBezTo>
                  <a:pt x="4018557" y="379810"/>
                  <a:pt x="4061022" y="406996"/>
                  <a:pt x="4074913" y="461368"/>
                </a:cubicBezTo>
                <a:cubicBezTo>
                  <a:pt x="4086423" y="436365"/>
                  <a:pt x="4103092" y="394494"/>
                  <a:pt x="4124920" y="335757"/>
                </a:cubicBezTo>
                <a:lnTo>
                  <a:pt x="3945730" y="335757"/>
                </a:lnTo>
                <a:lnTo>
                  <a:pt x="3958827" y="302419"/>
                </a:lnTo>
                <a:lnTo>
                  <a:pt x="4136826" y="302419"/>
                </a:lnTo>
                <a:cubicBezTo>
                  <a:pt x="4145556" y="274638"/>
                  <a:pt x="4149922" y="251818"/>
                  <a:pt x="4149922" y="233958"/>
                </a:cubicBezTo>
                <a:cubicBezTo>
                  <a:pt x="4149922" y="221258"/>
                  <a:pt x="4147144" y="208161"/>
                  <a:pt x="4141588" y="194668"/>
                </a:cubicBezTo>
                <a:close/>
                <a:moveTo>
                  <a:pt x="3005137" y="192882"/>
                </a:moveTo>
                <a:cubicBezTo>
                  <a:pt x="3021806" y="192882"/>
                  <a:pt x="3037482" y="193279"/>
                  <a:pt x="3052166" y="194072"/>
                </a:cubicBezTo>
                <a:cubicBezTo>
                  <a:pt x="3033117" y="203201"/>
                  <a:pt x="3012975" y="218282"/>
                  <a:pt x="2991742" y="239316"/>
                </a:cubicBezTo>
                <a:cubicBezTo>
                  <a:pt x="2970510" y="260351"/>
                  <a:pt x="2951360" y="284361"/>
                  <a:pt x="2934294" y="311349"/>
                </a:cubicBezTo>
                <a:cubicBezTo>
                  <a:pt x="2905719" y="357386"/>
                  <a:pt x="2866032" y="447279"/>
                  <a:pt x="2815232" y="581025"/>
                </a:cubicBezTo>
                <a:cubicBezTo>
                  <a:pt x="2859682" y="527844"/>
                  <a:pt x="2894806" y="490340"/>
                  <a:pt x="2920603" y="468511"/>
                </a:cubicBezTo>
                <a:cubicBezTo>
                  <a:pt x="2987674" y="412552"/>
                  <a:pt x="3051571" y="384572"/>
                  <a:pt x="3112293" y="384572"/>
                </a:cubicBezTo>
                <a:cubicBezTo>
                  <a:pt x="3141662" y="384572"/>
                  <a:pt x="3164482" y="391518"/>
                  <a:pt x="3180754" y="405408"/>
                </a:cubicBezTo>
                <a:cubicBezTo>
                  <a:pt x="3197026" y="419299"/>
                  <a:pt x="3205162" y="438547"/>
                  <a:pt x="3205162" y="463154"/>
                </a:cubicBezTo>
                <a:cubicBezTo>
                  <a:pt x="3205162" y="483394"/>
                  <a:pt x="3201590" y="503932"/>
                  <a:pt x="3194446" y="524768"/>
                </a:cubicBezTo>
                <a:cubicBezTo>
                  <a:pt x="3187302" y="545604"/>
                  <a:pt x="3171626" y="581422"/>
                  <a:pt x="3147417" y="632222"/>
                </a:cubicBezTo>
                <a:cubicBezTo>
                  <a:pt x="3137098" y="653654"/>
                  <a:pt x="3131938" y="672505"/>
                  <a:pt x="3131938" y="688777"/>
                </a:cubicBezTo>
                <a:cubicBezTo>
                  <a:pt x="3131938" y="715765"/>
                  <a:pt x="3145035" y="729258"/>
                  <a:pt x="3171229" y="729258"/>
                </a:cubicBezTo>
                <a:cubicBezTo>
                  <a:pt x="3177976" y="729258"/>
                  <a:pt x="3188294" y="726679"/>
                  <a:pt x="3202185" y="721519"/>
                </a:cubicBezTo>
                <a:cubicBezTo>
                  <a:pt x="3175198" y="789385"/>
                  <a:pt x="3136502" y="852686"/>
                  <a:pt x="3086099" y="911424"/>
                </a:cubicBezTo>
                <a:cubicBezTo>
                  <a:pt x="3051571" y="951508"/>
                  <a:pt x="3012876" y="979885"/>
                  <a:pt x="2970013" y="996554"/>
                </a:cubicBezTo>
                <a:cubicBezTo>
                  <a:pt x="2936676" y="1009650"/>
                  <a:pt x="2905521" y="1016199"/>
                  <a:pt x="2876549" y="1016199"/>
                </a:cubicBezTo>
                <a:cubicBezTo>
                  <a:pt x="2849562" y="1016199"/>
                  <a:pt x="2827238" y="1008658"/>
                  <a:pt x="2809576" y="993577"/>
                </a:cubicBezTo>
                <a:cubicBezTo>
                  <a:pt x="2791916" y="978496"/>
                  <a:pt x="2783085" y="959446"/>
                  <a:pt x="2783085" y="936427"/>
                </a:cubicBezTo>
                <a:cubicBezTo>
                  <a:pt x="2783085" y="898724"/>
                  <a:pt x="2804715" y="836415"/>
                  <a:pt x="2847974" y="749499"/>
                </a:cubicBezTo>
                <a:cubicBezTo>
                  <a:pt x="2869406" y="705843"/>
                  <a:pt x="2883296" y="675978"/>
                  <a:pt x="2889646" y="659904"/>
                </a:cubicBezTo>
                <a:cubicBezTo>
                  <a:pt x="2895996" y="643831"/>
                  <a:pt x="2899171" y="629841"/>
                  <a:pt x="2899171" y="617935"/>
                </a:cubicBezTo>
                <a:cubicBezTo>
                  <a:pt x="2899171" y="596901"/>
                  <a:pt x="2888852" y="586383"/>
                  <a:pt x="2868215" y="586383"/>
                </a:cubicBezTo>
                <a:cubicBezTo>
                  <a:pt x="2847578" y="586383"/>
                  <a:pt x="2829519" y="596008"/>
                  <a:pt x="2814042" y="615256"/>
                </a:cubicBezTo>
                <a:cubicBezTo>
                  <a:pt x="2798563" y="634504"/>
                  <a:pt x="2779712" y="670918"/>
                  <a:pt x="2757487" y="724496"/>
                </a:cubicBezTo>
                <a:cubicBezTo>
                  <a:pt x="2728118" y="795140"/>
                  <a:pt x="2706091" y="844947"/>
                  <a:pt x="2691407" y="873919"/>
                </a:cubicBezTo>
                <a:cubicBezTo>
                  <a:pt x="2676723" y="902891"/>
                  <a:pt x="2662038" y="925910"/>
                  <a:pt x="2647354" y="942975"/>
                </a:cubicBezTo>
                <a:cubicBezTo>
                  <a:pt x="2625526" y="967582"/>
                  <a:pt x="2599332" y="984449"/>
                  <a:pt x="2568773" y="993577"/>
                </a:cubicBezTo>
                <a:cubicBezTo>
                  <a:pt x="2538213" y="1002705"/>
                  <a:pt x="2492573" y="1007269"/>
                  <a:pt x="2431851" y="1007269"/>
                </a:cubicBezTo>
                <a:cubicBezTo>
                  <a:pt x="2393751" y="1007269"/>
                  <a:pt x="2342554" y="1005285"/>
                  <a:pt x="2278260" y="1001316"/>
                </a:cubicBezTo>
                <a:cubicBezTo>
                  <a:pt x="2285801" y="995363"/>
                  <a:pt x="2301676" y="983655"/>
                  <a:pt x="2325885" y="966193"/>
                </a:cubicBezTo>
                <a:cubicBezTo>
                  <a:pt x="2363985" y="938411"/>
                  <a:pt x="2401887" y="892175"/>
                  <a:pt x="2439590" y="827485"/>
                </a:cubicBezTo>
                <a:cubicBezTo>
                  <a:pt x="2451496" y="807244"/>
                  <a:pt x="2461220" y="787996"/>
                  <a:pt x="2468760" y="769740"/>
                </a:cubicBezTo>
                <a:cubicBezTo>
                  <a:pt x="2476301" y="751483"/>
                  <a:pt x="2499320" y="693341"/>
                  <a:pt x="2537817" y="595313"/>
                </a:cubicBezTo>
                <a:cubicBezTo>
                  <a:pt x="2588616" y="472282"/>
                  <a:pt x="2619473" y="398562"/>
                  <a:pt x="2630388" y="374154"/>
                </a:cubicBezTo>
                <a:cubicBezTo>
                  <a:pt x="2641302" y="349747"/>
                  <a:pt x="2653704" y="326232"/>
                  <a:pt x="2667594" y="303610"/>
                </a:cubicBezTo>
                <a:cubicBezTo>
                  <a:pt x="2703710" y="246460"/>
                  <a:pt x="2751732" y="212130"/>
                  <a:pt x="2811660" y="200621"/>
                </a:cubicBezTo>
                <a:cubicBezTo>
                  <a:pt x="2838648" y="195461"/>
                  <a:pt x="2903140" y="192882"/>
                  <a:pt x="3005137" y="192882"/>
                </a:cubicBezTo>
                <a:close/>
                <a:moveTo>
                  <a:pt x="8083152" y="189905"/>
                </a:moveTo>
                <a:cubicBezTo>
                  <a:pt x="8102599" y="189905"/>
                  <a:pt x="8118474" y="195362"/>
                  <a:pt x="8130777" y="206276"/>
                </a:cubicBezTo>
                <a:cubicBezTo>
                  <a:pt x="8143080" y="217190"/>
                  <a:pt x="8148637" y="230585"/>
                  <a:pt x="8147446" y="246460"/>
                </a:cubicBezTo>
                <a:cubicBezTo>
                  <a:pt x="8145462" y="275432"/>
                  <a:pt x="8130579" y="303213"/>
                  <a:pt x="8102797" y="329804"/>
                </a:cubicBezTo>
                <a:cubicBezTo>
                  <a:pt x="8071841" y="359569"/>
                  <a:pt x="8036916" y="374452"/>
                  <a:pt x="7998022" y="374452"/>
                </a:cubicBezTo>
                <a:cubicBezTo>
                  <a:pt x="7978972" y="374452"/>
                  <a:pt x="7963197" y="369094"/>
                  <a:pt x="7950695" y="358379"/>
                </a:cubicBezTo>
                <a:cubicBezTo>
                  <a:pt x="7938194" y="347663"/>
                  <a:pt x="7931943" y="334368"/>
                  <a:pt x="7931943" y="318493"/>
                </a:cubicBezTo>
                <a:cubicBezTo>
                  <a:pt x="7931943" y="302221"/>
                  <a:pt x="7937499" y="284858"/>
                  <a:pt x="7948611" y="266403"/>
                </a:cubicBezTo>
                <a:cubicBezTo>
                  <a:pt x="7959724" y="247948"/>
                  <a:pt x="7973416" y="232966"/>
                  <a:pt x="7989688" y="221457"/>
                </a:cubicBezTo>
                <a:cubicBezTo>
                  <a:pt x="8020644" y="200422"/>
                  <a:pt x="8051799" y="189905"/>
                  <a:pt x="8083152" y="189905"/>
                </a:cubicBezTo>
                <a:close/>
                <a:moveTo>
                  <a:pt x="410170" y="184547"/>
                </a:moveTo>
                <a:cubicBezTo>
                  <a:pt x="459382" y="184547"/>
                  <a:pt x="518517" y="199430"/>
                  <a:pt x="587573" y="229196"/>
                </a:cubicBezTo>
                <a:cubicBezTo>
                  <a:pt x="666551" y="201415"/>
                  <a:pt x="747117" y="187524"/>
                  <a:pt x="829270" y="187524"/>
                </a:cubicBezTo>
                <a:cubicBezTo>
                  <a:pt x="880466" y="187524"/>
                  <a:pt x="919162" y="194866"/>
                  <a:pt x="945356" y="209550"/>
                </a:cubicBezTo>
                <a:cubicBezTo>
                  <a:pt x="974327" y="225425"/>
                  <a:pt x="988813" y="248047"/>
                  <a:pt x="988813" y="277416"/>
                </a:cubicBezTo>
                <a:cubicBezTo>
                  <a:pt x="988813" y="319882"/>
                  <a:pt x="966390" y="356394"/>
                  <a:pt x="921543" y="386954"/>
                </a:cubicBezTo>
                <a:cubicBezTo>
                  <a:pt x="895350" y="404813"/>
                  <a:pt x="863401" y="415529"/>
                  <a:pt x="825698" y="419100"/>
                </a:cubicBezTo>
                <a:cubicBezTo>
                  <a:pt x="856258" y="443707"/>
                  <a:pt x="871537" y="479624"/>
                  <a:pt x="871537" y="526852"/>
                </a:cubicBezTo>
                <a:cubicBezTo>
                  <a:pt x="871537" y="578049"/>
                  <a:pt x="857448" y="634802"/>
                  <a:pt x="829270" y="697111"/>
                </a:cubicBezTo>
                <a:cubicBezTo>
                  <a:pt x="774104" y="819746"/>
                  <a:pt x="688975" y="909638"/>
                  <a:pt x="573881" y="966788"/>
                </a:cubicBezTo>
                <a:cubicBezTo>
                  <a:pt x="507999" y="999332"/>
                  <a:pt x="440531" y="1015604"/>
                  <a:pt x="371474" y="1015604"/>
                </a:cubicBezTo>
                <a:cubicBezTo>
                  <a:pt x="294084" y="1015604"/>
                  <a:pt x="233362" y="997149"/>
                  <a:pt x="189309" y="960239"/>
                </a:cubicBezTo>
                <a:cubicBezTo>
                  <a:pt x="140097" y="918964"/>
                  <a:pt x="115490" y="862211"/>
                  <a:pt x="115490" y="789980"/>
                </a:cubicBezTo>
                <a:cubicBezTo>
                  <a:pt x="115490" y="759024"/>
                  <a:pt x="123230" y="717352"/>
                  <a:pt x="138707" y="664965"/>
                </a:cubicBezTo>
                <a:cubicBezTo>
                  <a:pt x="118863" y="674490"/>
                  <a:pt x="99615" y="679252"/>
                  <a:pt x="80962" y="679252"/>
                </a:cubicBezTo>
                <a:cubicBezTo>
                  <a:pt x="55959" y="679252"/>
                  <a:pt x="36214" y="670620"/>
                  <a:pt x="21728" y="653356"/>
                </a:cubicBezTo>
                <a:cubicBezTo>
                  <a:pt x="7242" y="636092"/>
                  <a:pt x="0" y="612379"/>
                  <a:pt x="0" y="582216"/>
                </a:cubicBezTo>
                <a:cubicBezTo>
                  <a:pt x="0" y="547291"/>
                  <a:pt x="11212" y="504627"/>
                  <a:pt x="33634" y="454224"/>
                </a:cubicBezTo>
                <a:cubicBezTo>
                  <a:pt x="56059" y="403821"/>
                  <a:pt x="83145" y="360165"/>
                  <a:pt x="114895" y="323255"/>
                </a:cubicBezTo>
                <a:cubicBezTo>
                  <a:pt x="158154" y="273646"/>
                  <a:pt x="207962" y="237927"/>
                  <a:pt x="264318" y="216099"/>
                </a:cubicBezTo>
                <a:cubicBezTo>
                  <a:pt x="317896" y="195065"/>
                  <a:pt x="366513" y="184547"/>
                  <a:pt x="410170" y="184547"/>
                </a:cubicBezTo>
                <a:close/>
                <a:moveTo>
                  <a:pt x="4920257" y="154782"/>
                </a:moveTo>
                <a:lnTo>
                  <a:pt x="5036343" y="329208"/>
                </a:lnTo>
                <a:lnTo>
                  <a:pt x="5007768" y="329208"/>
                </a:lnTo>
                <a:cubicBezTo>
                  <a:pt x="4991099" y="311746"/>
                  <a:pt x="4976614" y="298847"/>
                  <a:pt x="4964310" y="290513"/>
                </a:cubicBezTo>
                <a:cubicBezTo>
                  <a:pt x="4939307" y="273844"/>
                  <a:pt x="4909541" y="265510"/>
                  <a:pt x="4875013" y="265510"/>
                </a:cubicBezTo>
                <a:cubicBezTo>
                  <a:pt x="4849216" y="265510"/>
                  <a:pt x="4825404" y="269578"/>
                  <a:pt x="4803576" y="277714"/>
                </a:cubicBezTo>
                <a:cubicBezTo>
                  <a:pt x="4781748" y="285850"/>
                  <a:pt x="4748807" y="303015"/>
                  <a:pt x="4704754" y="329208"/>
                </a:cubicBezTo>
                <a:lnTo>
                  <a:pt x="4658320" y="329208"/>
                </a:lnTo>
                <a:close/>
                <a:moveTo>
                  <a:pt x="8699896" y="153591"/>
                </a:moveTo>
                <a:cubicBezTo>
                  <a:pt x="8711009" y="153591"/>
                  <a:pt x="8720534" y="157461"/>
                  <a:pt x="8728471" y="165200"/>
                </a:cubicBezTo>
                <a:cubicBezTo>
                  <a:pt x="8736408" y="172939"/>
                  <a:pt x="8740377" y="182166"/>
                  <a:pt x="8740377" y="192882"/>
                </a:cubicBezTo>
                <a:cubicBezTo>
                  <a:pt x="8740377" y="207566"/>
                  <a:pt x="8735119" y="219671"/>
                  <a:pt x="8724601" y="229196"/>
                </a:cubicBezTo>
                <a:cubicBezTo>
                  <a:pt x="8714083" y="238721"/>
                  <a:pt x="8693745" y="250429"/>
                  <a:pt x="8663582" y="264319"/>
                </a:cubicBezTo>
                <a:lnTo>
                  <a:pt x="8508801" y="333971"/>
                </a:lnTo>
                <a:lnTo>
                  <a:pt x="8612980" y="217885"/>
                </a:lnTo>
                <a:cubicBezTo>
                  <a:pt x="8636395" y="191691"/>
                  <a:pt x="8653859" y="174427"/>
                  <a:pt x="8665368" y="166093"/>
                </a:cubicBezTo>
                <a:cubicBezTo>
                  <a:pt x="8676876" y="157758"/>
                  <a:pt x="8688387" y="153591"/>
                  <a:pt x="8699896" y="153591"/>
                </a:cubicBezTo>
                <a:close/>
                <a:moveTo>
                  <a:pt x="1500187" y="153591"/>
                </a:moveTo>
                <a:cubicBezTo>
                  <a:pt x="1511300" y="153591"/>
                  <a:pt x="1520825" y="157461"/>
                  <a:pt x="1528762" y="165200"/>
                </a:cubicBezTo>
                <a:cubicBezTo>
                  <a:pt x="1536699" y="172939"/>
                  <a:pt x="1540668" y="182166"/>
                  <a:pt x="1540668" y="192882"/>
                </a:cubicBezTo>
                <a:cubicBezTo>
                  <a:pt x="1540668" y="207566"/>
                  <a:pt x="1535409" y="219671"/>
                  <a:pt x="1524893" y="229196"/>
                </a:cubicBezTo>
                <a:cubicBezTo>
                  <a:pt x="1514375" y="238721"/>
                  <a:pt x="1494036" y="250429"/>
                  <a:pt x="1463873" y="264319"/>
                </a:cubicBezTo>
                <a:lnTo>
                  <a:pt x="1309091" y="333971"/>
                </a:lnTo>
                <a:lnTo>
                  <a:pt x="1413272" y="217885"/>
                </a:lnTo>
                <a:cubicBezTo>
                  <a:pt x="1436687" y="191691"/>
                  <a:pt x="1454149" y="174427"/>
                  <a:pt x="1465659" y="166093"/>
                </a:cubicBezTo>
                <a:cubicBezTo>
                  <a:pt x="1477169" y="157758"/>
                  <a:pt x="1488678" y="153591"/>
                  <a:pt x="1500187" y="153591"/>
                </a:cubicBezTo>
                <a:close/>
                <a:moveTo>
                  <a:pt x="4847628" y="0"/>
                </a:moveTo>
                <a:cubicBezTo>
                  <a:pt x="4859535" y="0"/>
                  <a:pt x="4871441" y="4366"/>
                  <a:pt x="4883348" y="13097"/>
                </a:cubicBezTo>
                <a:cubicBezTo>
                  <a:pt x="4895254" y="21829"/>
                  <a:pt x="4912320" y="38696"/>
                  <a:pt x="4934544" y="63699"/>
                </a:cubicBezTo>
                <a:lnTo>
                  <a:pt x="5039320" y="179785"/>
                </a:lnTo>
                <a:lnTo>
                  <a:pt x="4884538" y="110133"/>
                </a:lnTo>
                <a:cubicBezTo>
                  <a:pt x="4853582" y="96243"/>
                  <a:pt x="4832944" y="84535"/>
                  <a:pt x="4822626" y="75010"/>
                </a:cubicBezTo>
                <a:cubicBezTo>
                  <a:pt x="4812307" y="65485"/>
                  <a:pt x="4807148" y="53579"/>
                  <a:pt x="4807148" y="39291"/>
                </a:cubicBezTo>
                <a:cubicBezTo>
                  <a:pt x="4807148" y="28575"/>
                  <a:pt x="4811116" y="19348"/>
                  <a:pt x="4819054" y="11609"/>
                </a:cubicBezTo>
                <a:cubicBezTo>
                  <a:pt x="4826991" y="3870"/>
                  <a:pt x="4836516" y="0"/>
                  <a:pt x="4847628" y="0"/>
                </a:cubicBezTo>
                <a:close/>
              </a:path>
            </a:pathLst>
          </a:custGeom>
          <a:solidFill>
            <a:schemeClr val="bg1"/>
          </a:solidFill>
          <a:ln>
            <a:noFill/>
          </a:ln>
          <a:effectLst/>
        </p:spPr>
        <p:txBody>
          <a:bodyPr rot="0" spcFirstLastPara="0" vertOverflow="overflow" horzOverflow="overflow" vert="horz" wrap="square" lIns="60960" tIns="30480" rIns="60960" bIns="30480" numCol="1" spcCol="0" rtlCol="0" fromWordArt="0" anchor="t" anchorCtr="0" forceAA="0" compatLnSpc="1">
            <a:prstTxWarp prst="textNoShape">
              <a:avLst/>
            </a:prstTxWarp>
            <a:noAutofit/>
          </a:bodyPr>
          <a:lstStyle/>
          <a:p>
            <a:pPr algn="ctr"/>
            <a:endParaRPr lang="en-US" sz="5334">
              <a:solidFill>
                <a:srgbClr val="BE636B"/>
              </a:solidFill>
              <a:latin typeface="UTM Mother" panose="02040603050506020204" pitchFamily="18" charset="0"/>
            </a:endParaRPr>
          </a:p>
        </p:txBody>
      </p:sp>
    </p:spTree>
    <p:extLst>
      <p:ext uri="{BB962C8B-B14F-4D97-AF65-F5344CB8AC3E}">
        <p14:creationId xmlns:p14="http://schemas.microsoft.com/office/powerpoint/2010/main" val="2638373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3964" y="267856"/>
            <a:ext cx="11998036" cy="3139321"/>
          </a:xfrm>
          <a:prstGeom prst="rect">
            <a:avLst/>
          </a:prstGeom>
        </p:spPr>
        <p:txBody>
          <a:bodyPr wrap="square">
            <a:spAutoFit/>
          </a:bodyPr>
          <a:lstStyle/>
          <a:p>
            <a:pPr algn="just"/>
            <a:r>
              <a:rPr lang="vi-VN" dirty="0">
                <a:solidFill>
                  <a:srgbClr val="000000"/>
                </a:solidFill>
                <a:latin typeface="Open Sans"/>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vi-VN" dirty="0">
                <a:solidFill>
                  <a:srgbClr val="000000"/>
                </a:solidFill>
                <a:latin typeface="Open Sans"/>
              </a:rPr>
              <a:t>Thế nhưng gần đây, trên đồng cỏ, một bãi rác xuất hiện và cứ lớn dần lên, bốc mùi khó chịu. Các bạn nhỏ chẳng nô đùa, hò hét như mọi ngày.</a:t>
            </a:r>
          </a:p>
          <a:p>
            <a:pPr algn="just"/>
            <a:r>
              <a:rPr lang="vi-VN" dirty="0">
                <a:solidFill>
                  <a:srgbClr val="000000"/>
                </a:solidFill>
                <a:latin typeface="Open Sans"/>
              </a:rPr>
              <a:t>– Cứ thế này, đồng cỏ sẽ thành bãi rác mất thôi! – Mư Nhơ thở dài.</a:t>
            </a:r>
          </a:p>
          <a:p>
            <a:pPr algn="just"/>
            <a:r>
              <a:rPr lang="vi-VN" dirty="0">
                <a:solidFill>
                  <a:srgbClr val="000000"/>
                </a:solidFill>
                <a:latin typeface="Open Sans"/>
              </a:rPr>
              <a:t>Mư Hoa quay mặt đi, giấu những giọt nước mắt:</a:t>
            </a:r>
          </a:p>
          <a:p>
            <a:pPr algn="just"/>
            <a:r>
              <a:rPr lang="vi-VN" dirty="0">
                <a:solidFill>
                  <a:srgbClr val="000000"/>
                </a:solidFill>
                <a:latin typeface="Open Sans"/>
              </a:rPr>
              <a:t>– Bọn mình còn đâu chỗ mà vui chơi!</a:t>
            </a:r>
          </a:p>
          <a:p>
            <a:pPr algn="just"/>
            <a:r>
              <a:rPr lang="vi-VN" dirty="0">
                <a:solidFill>
                  <a:srgbClr val="000000"/>
                </a:solidFill>
                <a:latin typeface="Open Sans"/>
              </a:rPr>
              <a:t>Ja Ka, Ja Prok thì rầu rĩ:</a:t>
            </a:r>
          </a:p>
          <a:p>
            <a:pPr algn="just"/>
            <a:r>
              <a:rPr lang="vi-VN" dirty="0">
                <a:solidFill>
                  <a:srgbClr val="000000"/>
                </a:solidFill>
                <a:latin typeface="Open Sans"/>
              </a:rPr>
              <a:t>– Biết làm thế nào bây giờ?</a:t>
            </a:r>
          </a:p>
          <a:p>
            <a:pPr algn="just"/>
            <a:r>
              <a:rPr lang="vi-VN" dirty="0">
                <a:solidFill>
                  <a:srgbClr val="000000"/>
                </a:solidFill>
                <a:latin typeface="Open Sans"/>
              </a:rPr>
              <a:t>Bỗng Mư Hoa hỏi:</a:t>
            </a:r>
          </a:p>
          <a:p>
            <a:pPr algn="just"/>
            <a:r>
              <a:rPr lang="vi-VN" dirty="0">
                <a:solidFill>
                  <a:srgbClr val="000000"/>
                </a:solidFill>
                <a:latin typeface="Open Sans"/>
              </a:rPr>
              <a:t>– Các cậu có thấy bầu trời như một vườn hoa không?</a:t>
            </a:r>
            <a:endParaRPr lang="vi-VN" b="0" i="0" dirty="0">
              <a:solidFill>
                <a:srgbClr val="000000"/>
              </a:solidFill>
              <a:effectLst/>
              <a:latin typeface="Open Sans"/>
            </a:endParaRPr>
          </a:p>
        </p:txBody>
      </p:sp>
      <p:sp>
        <p:nvSpPr>
          <p:cNvPr id="8" name="Rectangle 7"/>
          <p:cNvSpPr/>
          <p:nvPr/>
        </p:nvSpPr>
        <p:spPr>
          <a:xfrm>
            <a:off x="193964" y="3407177"/>
            <a:ext cx="12007273" cy="3416320"/>
          </a:xfrm>
          <a:prstGeom prst="rect">
            <a:avLst/>
          </a:prstGeom>
        </p:spPr>
        <p:txBody>
          <a:bodyPr wrap="square">
            <a:spAutoFit/>
          </a:bodyPr>
          <a:lstStyle/>
          <a:p>
            <a:pPr algn="just"/>
            <a:r>
              <a:rPr lang="vi-VN" dirty="0">
                <a:solidFill>
                  <a:srgbClr val="000000"/>
                </a:solidFill>
                <a:latin typeface="Open Sans"/>
              </a:rPr>
              <a:t>Mư Nhơ gật đầu:</a:t>
            </a:r>
          </a:p>
          <a:p>
            <a:pPr algn="just"/>
            <a:r>
              <a:rPr lang="vi-VN" dirty="0">
                <a:solidFill>
                  <a:srgbClr val="000000"/>
                </a:solidFill>
                <a:latin typeface="Open Sans"/>
              </a:rPr>
              <a:t>– Cánh diều giống hoa ngũ sắc, đám mây giống hoa cúc trắng,...</a:t>
            </a:r>
          </a:p>
          <a:p>
            <a:pPr algn="just"/>
            <a:r>
              <a:rPr lang="vi-VN" dirty="0">
                <a:solidFill>
                  <a:srgbClr val="000000"/>
                </a:solidFill>
                <a:latin typeface="Open Sans"/>
              </a:rPr>
              <a:t>Mư Hoa bật dậy:</a:t>
            </a:r>
          </a:p>
          <a:p>
            <a:pPr algn="just"/>
            <a:r>
              <a:rPr lang="vi-VN" dirty="0">
                <a:solidFill>
                  <a:srgbClr val="000000"/>
                </a:solidFill>
                <a:latin typeface="Open Sans"/>
              </a:rPr>
              <a:t>– Chúng ta sẽ biến nơi đây thành cánh đồng hoa. Mọi người không nỡ lấy cánh đồng đẹp làm chỗ đổ rác đâu.</a:t>
            </a:r>
          </a:p>
          <a:p>
            <a:pPr algn="just"/>
            <a:r>
              <a:rPr lang="vi-VN" dirty="0">
                <a:solidFill>
                  <a:srgbClr val="000000"/>
                </a:solidFill>
                <a:latin typeface="Open Sans"/>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vi-VN" dirty="0">
                <a:solidFill>
                  <a:srgbClr val="000000"/>
                </a:solidFill>
                <a:latin typeface="Open Sans"/>
              </a:rPr>
              <a:t>Với cánh đồng hoa xinh đẹp, ngôi làng trở nên nổi tiếng, đón nhiều khách tới tham quan. Các bạn nhỏ và dân làng cười vui. Cánh đồng hoa cũng như đang vui cười hạnh phúc.</a:t>
            </a:r>
          </a:p>
          <a:p>
            <a:pPr algn="r"/>
            <a:r>
              <a:rPr lang="vi-VN" dirty="0">
                <a:solidFill>
                  <a:srgbClr val="000000"/>
                </a:solidFill>
                <a:latin typeface="Open Sans"/>
              </a:rPr>
              <a:t>(</a:t>
            </a:r>
            <a:r>
              <a:rPr lang="vi-VN" i="1" dirty="0">
                <a:solidFill>
                  <a:srgbClr val="000000"/>
                </a:solidFill>
                <a:latin typeface="Open Sans"/>
              </a:rPr>
              <a:t>Theo</a:t>
            </a:r>
            <a:r>
              <a:rPr lang="vi-VN" dirty="0">
                <a:solidFill>
                  <a:srgbClr val="000000"/>
                </a:solidFill>
                <a:latin typeface="Open Sans"/>
              </a:rPr>
              <a:t> Lê Anh Vinh – Bùi Thị Diển)</a:t>
            </a:r>
            <a:endParaRPr lang="vi-VN" b="0" i="0" dirty="0">
              <a:solidFill>
                <a:srgbClr val="000000"/>
              </a:solidFill>
              <a:effectLst/>
              <a:latin typeface="Open Sans"/>
            </a:endParaRPr>
          </a:p>
        </p:txBody>
      </p:sp>
      <p:sp>
        <p:nvSpPr>
          <p:cNvPr id="9" name="Rectangle 5"/>
          <p:cNvSpPr>
            <a:spLocks noChangeArrowheads="1"/>
          </p:cNvSpPr>
          <p:nvPr/>
        </p:nvSpPr>
        <p:spPr bwMode="auto">
          <a:xfrm>
            <a:off x="6677890" y="2004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8" name="Picture 4" descr="Cánh đồng hoa lớp 5 (trang 13, 14, 15) | Kết nối tri thức Giải Tiếng Việt lớp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3465" y="1729653"/>
            <a:ext cx="5133975" cy="2143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22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78" t="-45589" r="-4239" b="-136136"/>
            </a:stretch>
          </a:blipFill>
        </p:spPr>
        <p:txBody>
          <a:bodyPr/>
          <a:lstStyle/>
          <a:p>
            <a:endParaRPr lang="en-US" sz="1200"/>
          </a:p>
        </p:txBody>
      </p:sp>
      <p:grpSp>
        <p:nvGrpSpPr>
          <p:cNvPr id="3" name="Group 3"/>
          <p:cNvGrpSpPr>
            <a:grpSpLocks noGrp="1" noUngrp="1" noRot="1" noMove="1" noResize="1"/>
          </p:cNvGrpSpPr>
          <p:nvPr/>
        </p:nvGrpSpPr>
        <p:grpSpPr>
          <a:xfrm>
            <a:off x="564995" y="538823"/>
            <a:ext cx="11062010" cy="5780355"/>
            <a:chOff x="0" y="0"/>
            <a:chExt cx="4370177" cy="2283597"/>
          </a:xfrm>
        </p:grpSpPr>
        <p:sp>
          <p:nvSpPr>
            <p:cNvPr id="4" name="Freeform 4"/>
            <p:cNvSpPr>
              <a:spLocks noGrp="1" noRot="1" noMove="1" noResize="1" noEditPoints="1" noAdjustHandles="1" noChangeArrowheads="1" noChangeShapeType="1"/>
            </p:cNvSpPr>
            <p:nvPr/>
          </p:nvSpPr>
          <p:spPr>
            <a:xfrm>
              <a:off x="0" y="0"/>
              <a:ext cx="4370177" cy="2283597"/>
            </a:xfrm>
            <a:custGeom>
              <a:avLst/>
              <a:gdLst/>
              <a:ahLst/>
              <a:cxnLst/>
              <a:rect l="l" t="t" r="r" b="b"/>
              <a:pathLst>
                <a:path w="4370177" h="2283597">
                  <a:moveTo>
                    <a:pt x="23795" y="0"/>
                  </a:moveTo>
                  <a:lnTo>
                    <a:pt x="4346381" y="0"/>
                  </a:lnTo>
                  <a:cubicBezTo>
                    <a:pt x="4352692" y="0"/>
                    <a:pt x="4358745" y="2507"/>
                    <a:pt x="4363207" y="6970"/>
                  </a:cubicBezTo>
                  <a:cubicBezTo>
                    <a:pt x="4367670" y="11432"/>
                    <a:pt x="4370177" y="17484"/>
                    <a:pt x="4370177" y="23795"/>
                  </a:cubicBezTo>
                  <a:lnTo>
                    <a:pt x="4370177" y="2259802"/>
                  </a:lnTo>
                  <a:cubicBezTo>
                    <a:pt x="4370177" y="2266113"/>
                    <a:pt x="4367670" y="2272165"/>
                    <a:pt x="4363207" y="2276628"/>
                  </a:cubicBezTo>
                  <a:cubicBezTo>
                    <a:pt x="4358745" y="2281090"/>
                    <a:pt x="4352692" y="2283597"/>
                    <a:pt x="4346381" y="2283597"/>
                  </a:cubicBezTo>
                  <a:lnTo>
                    <a:pt x="23795" y="2283597"/>
                  </a:lnTo>
                  <a:cubicBezTo>
                    <a:pt x="17484" y="2283597"/>
                    <a:pt x="11432" y="2281090"/>
                    <a:pt x="6970" y="2276628"/>
                  </a:cubicBezTo>
                  <a:cubicBezTo>
                    <a:pt x="2507" y="2272165"/>
                    <a:pt x="0" y="2266113"/>
                    <a:pt x="0" y="2259802"/>
                  </a:cubicBezTo>
                  <a:lnTo>
                    <a:pt x="0" y="23795"/>
                  </a:lnTo>
                  <a:cubicBezTo>
                    <a:pt x="0" y="17484"/>
                    <a:pt x="2507" y="11432"/>
                    <a:pt x="6970" y="6970"/>
                  </a:cubicBezTo>
                  <a:cubicBezTo>
                    <a:pt x="11432" y="2507"/>
                    <a:pt x="17484" y="0"/>
                    <a:pt x="23795" y="0"/>
                  </a:cubicBezTo>
                  <a:close/>
                </a:path>
              </a:pathLst>
            </a:custGeom>
            <a:solidFill>
              <a:srgbClr val="FAFAF8">
                <a:alpha val="80000"/>
              </a:srgbClr>
            </a:solidFill>
          </p:spPr>
          <p:txBody>
            <a:bodyPr/>
            <a:lstStyle/>
            <a:p>
              <a:endParaRPr lang="en-US" sz="1200"/>
            </a:p>
          </p:txBody>
        </p:sp>
        <p:sp>
          <p:nvSpPr>
            <p:cNvPr id="5" name="TextBox 5"/>
            <p:cNvSpPr txBox="1">
              <a:spLocks noGrp="1" noRot="1" noMove="1" noResize="1" noEditPoints="1" noAdjustHandles="1" noChangeArrowheads="1" noChangeShapeType="1"/>
            </p:cNvSpPr>
            <p:nvPr/>
          </p:nvSpPr>
          <p:spPr>
            <a:xfrm>
              <a:off x="0" y="-76200"/>
              <a:ext cx="4370177" cy="2359797"/>
            </a:xfrm>
            <a:prstGeom prst="rect">
              <a:avLst/>
            </a:prstGeom>
          </p:spPr>
          <p:txBody>
            <a:bodyPr lIns="33867" tIns="33867" rIns="33867" bIns="33867" rtlCol="0" anchor="ctr"/>
            <a:lstStyle/>
            <a:p>
              <a:pPr algn="ctr">
                <a:lnSpc>
                  <a:spcPts val="1773"/>
                </a:lnSpc>
              </a:pPr>
              <a:endParaRPr sz="1200"/>
            </a:p>
          </p:txBody>
        </p:sp>
      </p:grpSp>
      <p:sp>
        <p:nvSpPr>
          <p:cNvPr id="16" name="Freeform 16"/>
          <p:cNvSpPr/>
          <p:nvPr/>
        </p:nvSpPr>
        <p:spPr>
          <a:xfrm rot="19472573">
            <a:off x="226693" y="431402"/>
            <a:ext cx="1214993" cy="405504"/>
          </a:xfrm>
          <a:custGeom>
            <a:avLst/>
            <a:gdLst/>
            <a:ahLst/>
            <a:cxnLst/>
            <a:rect l="l" t="t" r="r" b="b"/>
            <a:pathLst>
              <a:path w="1822489" h="608256">
                <a:moveTo>
                  <a:pt x="0" y="0"/>
                </a:moveTo>
                <a:lnTo>
                  <a:pt x="1822488" y="0"/>
                </a:lnTo>
                <a:lnTo>
                  <a:pt x="1822488" y="608256"/>
                </a:lnTo>
                <a:lnTo>
                  <a:pt x="0" y="6082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28" name="Freeform 28"/>
          <p:cNvSpPr/>
          <p:nvPr/>
        </p:nvSpPr>
        <p:spPr>
          <a:xfrm flipH="1">
            <a:off x="153620" y="5400533"/>
            <a:ext cx="1398811" cy="1269287"/>
          </a:xfrm>
          <a:custGeom>
            <a:avLst/>
            <a:gdLst/>
            <a:ahLst/>
            <a:cxnLst/>
            <a:rect l="l" t="t" r="r" b="b"/>
            <a:pathLst>
              <a:path w="2098217" h="1903931">
                <a:moveTo>
                  <a:pt x="2098217" y="0"/>
                </a:moveTo>
                <a:lnTo>
                  <a:pt x="0" y="0"/>
                </a:lnTo>
                <a:lnTo>
                  <a:pt x="0" y="1903930"/>
                </a:lnTo>
                <a:lnTo>
                  <a:pt x="2098217" y="1903930"/>
                </a:lnTo>
                <a:lnTo>
                  <a:pt x="2098217" y="0"/>
                </a:lnTo>
                <a:close/>
              </a:path>
            </a:pathLst>
          </a:custGeom>
          <a:blipFill>
            <a:blip r:embed="rId5"/>
            <a:stretch>
              <a:fillRect l="-94647" t="-123326" r="-157783"/>
            </a:stretch>
          </a:blipFill>
        </p:spPr>
        <p:txBody>
          <a:bodyPr/>
          <a:lstStyle/>
          <a:p>
            <a:endParaRPr lang="en-US" sz="1200"/>
          </a:p>
        </p:txBody>
      </p:sp>
      <p:sp>
        <p:nvSpPr>
          <p:cNvPr id="29" name="Freeform 29"/>
          <p:cNvSpPr/>
          <p:nvPr/>
        </p:nvSpPr>
        <p:spPr>
          <a:xfrm>
            <a:off x="1315103" y="6107899"/>
            <a:ext cx="1604645" cy="808319"/>
          </a:xfrm>
          <a:custGeom>
            <a:avLst/>
            <a:gdLst/>
            <a:ahLst/>
            <a:cxnLst/>
            <a:rect l="l" t="t" r="r" b="b"/>
            <a:pathLst>
              <a:path w="2406968" h="1212478">
                <a:moveTo>
                  <a:pt x="0" y="0"/>
                </a:moveTo>
                <a:lnTo>
                  <a:pt x="2406968" y="0"/>
                </a:lnTo>
                <a:lnTo>
                  <a:pt x="2406968" y="1212477"/>
                </a:lnTo>
                <a:lnTo>
                  <a:pt x="0" y="1212477"/>
                </a:lnTo>
                <a:lnTo>
                  <a:pt x="0" y="0"/>
                </a:lnTo>
                <a:close/>
              </a:path>
            </a:pathLst>
          </a:custGeom>
          <a:blipFill>
            <a:blip r:embed="rId6"/>
            <a:stretch>
              <a:fillRect r="-21017"/>
            </a:stretch>
          </a:blipFill>
        </p:spPr>
        <p:txBody>
          <a:bodyPr/>
          <a:lstStyle/>
          <a:p>
            <a:endParaRPr lang="en-US" sz="1200"/>
          </a:p>
        </p:txBody>
      </p:sp>
      <p:sp>
        <p:nvSpPr>
          <p:cNvPr id="36" name="Freeform 36"/>
          <p:cNvSpPr/>
          <p:nvPr/>
        </p:nvSpPr>
        <p:spPr>
          <a:xfrm rot="2112673">
            <a:off x="10896940" y="410201"/>
            <a:ext cx="1214993" cy="405504"/>
          </a:xfrm>
          <a:custGeom>
            <a:avLst/>
            <a:gdLst/>
            <a:ahLst/>
            <a:cxnLst/>
            <a:rect l="l" t="t" r="r" b="b"/>
            <a:pathLst>
              <a:path w="1822489" h="608256">
                <a:moveTo>
                  <a:pt x="0" y="0"/>
                </a:moveTo>
                <a:lnTo>
                  <a:pt x="1822489" y="0"/>
                </a:lnTo>
                <a:lnTo>
                  <a:pt x="1822489" y="608256"/>
                </a:lnTo>
                <a:lnTo>
                  <a:pt x="0" y="6082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39" name="Freeform 39"/>
          <p:cNvSpPr/>
          <p:nvPr/>
        </p:nvSpPr>
        <p:spPr>
          <a:xfrm flipH="1">
            <a:off x="10569006" y="5793541"/>
            <a:ext cx="1410118" cy="710328"/>
          </a:xfrm>
          <a:custGeom>
            <a:avLst/>
            <a:gdLst/>
            <a:ahLst/>
            <a:cxnLst/>
            <a:rect l="l" t="t" r="r" b="b"/>
            <a:pathLst>
              <a:path w="2115177" h="1065492">
                <a:moveTo>
                  <a:pt x="2115178" y="0"/>
                </a:moveTo>
                <a:lnTo>
                  <a:pt x="0" y="0"/>
                </a:lnTo>
                <a:lnTo>
                  <a:pt x="0" y="1065492"/>
                </a:lnTo>
                <a:lnTo>
                  <a:pt x="2115178" y="1065492"/>
                </a:lnTo>
                <a:lnTo>
                  <a:pt x="2115178" y="0"/>
                </a:lnTo>
                <a:close/>
              </a:path>
            </a:pathLst>
          </a:custGeom>
          <a:blipFill>
            <a:blip r:embed="rId6"/>
            <a:stretch>
              <a:fillRect r="-21017"/>
            </a:stretch>
          </a:blipFill>
        </p:spPr>
        <p:txBody>
          <a:bodyPr/>
          <a:lstStyle/>
          <a:p>
            <a:endParaRPr lang="en-US" sz="1200"/>
          </a:p>
        </p:txBody>
      </p:sp>
      <p:sp>
        <p:nvSpPr>
          <p:cNvPr id="7" name="Freeform 3"/>
          <p:cNvSpPr/>
          <p:nvPr/>
        </p:nvSpPr>
        <p:spPr>
          <a:xfrm>
            <a:off x="1778000" y="1752153"/>
            <a:ext cx="8578129" cy="4297529"/>
          </a:xfrm>
          <a:custGeom>
            <a:avLst/>
            <a:gdLst/>
            <a:ahLst/>
            <a:cxnLst/>
            <a:rect l="l" t="t" r="r" b="b"/>
            <a:pathLst>
              <a:path w="8996353" h="6755443">
                <a:moveTo>
                  <a:pt x="0" y="0"/>
                </a:moveTo>
                <a:lnTo>
                  <a:pt x="8996353" y="0"/>
                </a:lnTo>
                <a:lnTo>
                  <a:pt x="8996353" y="6755443"/>
                </a:lnTo>
                <a:lnTo>
                  <a:pt x="0" y="67554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0" name="Freeform 8">
            <a:extLst>
              <a:ext uri="{FF2B5EF4-FFF2-40B4-BE49-F238E27FC236}">
                <a16:creationId xmlns:a16="http://schemas.microsoft.com/office/drawing/2014/main" id="{BD95AADC-D1ED-806A-E321-F7489247BAB9}"/>
              </a:ext>
            </a:extLst>
          </p:cNvPr>
          <p:cNvSpPr/>
          <p:nvPr/>
        </p:nvSpPr>
        <p:spPr>
          <a:xfrm>
            <a:off x="1072212" y="1278135"/>
            <a:ext cx="2703273" cy="401832"/>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defRPr/>
            </a:pPr>
            <a:endParaRPr lang="en-US" sz="1200">
              <a:solidFill>
                <a:prstClr val="black"/>
              </a:solidFill>
              <a:latin typeface="Calibri"/>
            </a:endParaRPr>
          </a:p>
        </p:txBody>
      </p:sp>
      <p:sp>
        <p:nvSpPr>
          <p:cNvPr id="11" name="Hình chữ nhật 10">
            <a:extLst>
              <a:ext uri="{FF2B5EF4-FFF2-40B4-BE49-F238E27FC236}">
                <a16:creationId xmlns:a16="http://schemas.microsoft.com/office/drawing/2014/main" id="{9A9D02F1-32CB-CDAF-598D-E180C1B6C622}"/>
              </a:ext>
            </a:extLst>
          </p:cNvPr>
          <p:cNvSpPr/>
          <p:nvPr/>
        </p:nvSpPr>
        <p:spPr>
          <a:xfrm>
            <a:off x="863600" y="634155"/>
            <a:ext cx="3144189" cy="615553"/>
          </a:xfrm>
          <a:prstGeom prst="rect">
            <a:avLst/>
          </a:prstGeom>
          <a:noFill/>
        </p:spPr>
        <p:txBody>
          <a:bodyPr wrap="square" lIns="60960" tIns="30480" rIns="60960" bIns="30480">
            <a:spAutoFit/>
          </a:bodyPr>
          <a:lstStyle/>
          <a:p>
            <a:pPr algn="ctr"/>
            <a:r>
              <a:rPr lang="vi-VN" sz="3600" b="1">
                <a:ln w="0"/>
              </a:rPr>
              <a:t>CHIA ĐOẠN</a:t>
            </a:r>
          </a:p>
        </p:txBody>
      </p:sp>
      <p:sp>
        <p:nvSpPr>
          <p:cNvPr id="13" name="Hình chữ nhật 12">
            <a:extLst>
              <a:ext uri="{FF2B5EF4-FFF2-40B4-BE49-F238E27FC236}">
                <a16:creationId xmlns:a16="http://schemas.microsoft.com/office/drawing/2014/main" id="{47FE85F6-6542-746F-60D5-143C44779E6D}"/>
              </a:ext>
            </a:extLst>
          </p:cNvPr>
          <p:cNvSpPr/>
          <p:nvPr/>
        </p:nvSpPr>
        <p:spPr>
          <a:xfrm>
            <a:off x="2438368" y="2178402"/>
            <a:ext cx="7315232" cy="3016210"/>
          </a:xfrm>
          <a:prstGeom prst="rect">
            <a:avLst/>
          </a:prstGeom>
          <a:noFill/>
        </p:spPr>
        <p:txBody>
          <a:bodyPr wrap="square" lIns="60960" tIns="30480" rIns="60960" bIns="30480">
            <a:spAutoFit/>
          </a:bodyPr>
          <a:lstStyle/>
          <a:p>
            <a:pPr algn="just"/>
            <a:r>
              <a:rPr lang="vi-VN" sz="3200" b="1">
                <a:ln w="0"/>
                <a:solidFill>
                  <a:schemeClr val="bg1"/>
                </a:solidFill>
                <a:effectLst>
                  <a:outerShdw blurRad="38100" dist="19050" dir="2700000" algn="tl" rotWithShape="0">
                    <a:schemeClr val="dk1">
                      <a:alpha val="40000"/>
                    </a:schemeClr>
                  </a:outerShdw>
                </a:effectLst>
              </a:rPr>
              <a:t>Đoạn 1:</a:t>
            </a:r>
            <a:r>
              <a:rPr lang="vi-VN" sz="3200">
                <a:ln w="0"/>
                <a:solidFill>
                  <a:schemeClr val="bg1"/>
                </a:solidFill>
                <a:effectLst>
                  <a:outerShdw blurRad="38100" dist="19050" dir="2700000" algn="tl" rotWithShape="0">
                    <a:schemeClr val="dk1">
                      <a:alpha val="40000"/>
                    </a:schemeClr>
                  </a:outerShdw>
                </a:effectLst>
              </a:rPr>
              <a:t> từ đầu đến </a:t>
            </a:r>
            <a:r>
              <a:rPr lang="vi-VN" sz="3200" i="1">
                <a:ln w="0"/>
                <a:solidFill>
                  <a:schemeClr val="bg1"/>
                </a:solidFill>
                <a:effectLst>
                  <a:outerShdw blurRad="38100" dist="19050" dir="2700000" algn="tl" rotWithShape="0">
                    <a:schemeClr val="dk1">
                      <a:alpha val="40000"/>
                    </a:schemeClr>
                  </a:outerShdw>
                </a:effectLst>
              </a:rPr>
              <a:t>múa hát tưng bừng</a:t>
            </a:r>
          </a:p>
          <a:p>
            <a:pPr algn="just"/>
            <a:r>
              <a:rPr lang="vi-VN" sz="3200" b="1">
                <a:ln w="0"/>
                <a:solidFill>
                  <a:schemeClr val="bg1"/>
                </a:solidFill>
                <a:effectLst>
                  <a:outerShdw blurRad="38100" dist="19050" dir="2700000" algn="tl" rotWithShape="0">
                    <a:schemeClr val="dk1">
                      <a:alpha val="40000"/>
                    </a:schemeClr>
                  </a:outerShdw>
                </a:effectLst>
              </a:rPr>
              <a:t>Đoạn 2:</a:t>
            </a:r>
            <a:r>
              <a:rPr lang="vi-VN" sz="3200">
                <a:ln w="0"/>
                <a:solidFill>
                  <a:schemeClr val="bg1"/>
                </a:solidFill>
                <a:effectLst>
                  <a:outerShdw blurRad="38100" dist="19050" dir="2700000" algn="tl" rotWithShape="0">
                    <a:schemeClr val="dk1">
                      <a:alpha val="40000"/>
                    </a:schemeClr>
                  </a:outerShdw>
                </a:effectLst>
              </a:rPr>
              <a:t> tiếp theo đến </a:t>
            </a:r>
            <a:r>
              <a:rPr lang="vi-VN" sz="3200" i="1">
                <a:ln w="0"/>
                <a:solidFill>
                  <a:schemeClr val="bg1"/>
                </a:solidFill>
                <a:effectLst>
                  <a:outerShdw blurRad="38100" dist="19050" dir="2700000" algn="tl" rotWithShape="0">
                    <a:schemeClr val="dk1">
                      <a:alpha val="40000"/>
                    </a:schemeClr>
                  </a:outerShdw>
                </a:effectLst>
              </a:rPr>
              <a:t>thế nào bây giờ?</a:t>
            </a:r>
          </a:p>
          <a:p>
            <a:pPr algn="just"/>
            <a:r>
              <a:rPr lang="vi-VN" sz="3200" b="1">
                <a:ln w="0"/>
                <a:solidFill>
                  <a:schemeClr val="bg1"/>
                </a:solidFill>
                <a:effectLst>
                  <a:outerShdw blurRad="38100" dist="19050" dir="2700000" algn="tl" rotWithShape="0">
                    <a:schemeClr val="dk1">
                      <a:alpha val="40000"/>
                    </a:schemeClr>
                  </a:outerShdw>
                </a:effectLst>
              </a:rPr>
              <a:t>Đoạn 3:</a:t>
            </a:r>
            <a:r>
              <a:rPr lang="vi-VN" sz="3200">
                <a:ln w="0"/>
                <a:solidFill>
                  <a:schemeClr val="bg1"/>
                </a:solidFill>
                <a:effectLst>
                  <a:outerShdw blurRad="38100" dist="19050" dir="2700000" algn="tl" rotWithShape="0">
                    <a:schemeClr val="dk1">
                      <a:alpha val="40000"/>
                    </a:schemeClr>
                  </a:outerShdw>
                </a:effectLst>
              </a:rPr>
              <a:t> tiếp theo đến </a:t>
            </a:r>
            <a:r>
              <a:rPr lang="vi-VN" sz="3200" i="1">
                <a:ln w="0"/>
                <a:solidFill>
                  <a:schemeClr val="bg1"/>
                </a:solidFill>
                <a:effectLst>
                  <a:outerShdw blurRad="38100" dist="19050" dir="2700000" algn="tl" rotWithShape="0">
                    <a:schemeClr val="dk1">
                      <a:alpha val="40000"/>
                    </a:schemeClr>
                  </a:outerShdw>
                </a:effectLst>
              </a:rPr>
              <a:t>chỗ đổ rác đâu</a:t>
            </a:r>
          </a:p>
          <a:p>
            <a:pPr algn="just"/>
            <a:r>
              <a:rPr lang="vi-VN" sz="3200" b="1">
                <a:ln w="0"/>
                <a:solidFill>
                  <a:schemeClr val="bg1"/>
                </a:solidFill>
                <a:effectLst>
                  <a:outerShdw blurRad="38100" dist="19050" dir="2700000" algn="tl" rotWithShape="0">
                    <a:schemeClr val="dk1">
                      <a:alpha val="40000"/>
                    </a:schemeClr>
                  </a:outerShdw>
                </a:effectLst>
              </a:rPr>
              <a:t>Đoạn 4:</a:t>
            </a:r>
            <a:r>
              <a:rPr lang="vi-VN" sz="3200">
                <a:ln w="0"/>
                <a:solidFill>
                  <a:schemeClr val="bg1"/>
                </a:solidFill>
                <a:effectLst>
                  <a:outerShdw blurRad="38100" dist="19050" dir="2700000" algn="tl" rotWithShape="0">
                    <a:schemeClr val="dk1">
                      <a:alpha val="40000"/>
                    </a:schemeClr>
                  </a:outerShdw>
                </a:effectLst>
              </a:rPr>
              <a:t> tiếp theo đến </a:t>
            </a:r>
            <a:r>
              <a:rPr lang="vi-VN" sz="3200" i="1">
                <a:ln w="0"/>
                <a:solidFill>
                  <a:schemeClr val="bg1"/>
                </a:solidFill>
                <a:effectLst>
                  <a:outerShdw blurRad="38100" dist="19050" dir="2700000" algn="tl" rotWithShape="0">
                    <a:schemeClr val="dk1">
                      <a:alpha val="40000"/>
                    </a:schemeClr>
                  </a:outerShdw>
                </a:effectLst>
              </a:rPr>
              <a:t>tiếng trống rộn ràng</a:t>
            </a:r>
          </a:p>
          <a:p>
            <a:pPr algn="just"/>
            <a:r>
              <a:rPr lang="vi-VN" sz="3200" b="1">
                <a:ln w="0"/>
                <a:solidFill>
                  <a:schemeClr val="bg1"/>
                </a:solidFill>
                <a:effectLst>
                  <a:outerShdw blurRad="38100" dist="19050" dir="2700000" algn="tl" rotWithShape="0">
                    <a:schemeClr val="dk1">
                      <a:alpha val="40000"/>
                    </a:schemeClr>
                  </a:outerShdw>
                </a:effectLst>
              </a:rPr>
              <a:t>Đoạn 5:</a:t>
            </a:r>
            <a:r>
              <a:rPr lang="vi-VN" sz="3200">
                <a:ln w="0"/>
                <a:solidFill>
                  <a:schemeClr val="bg1"/>
                </a:solidFill>
                <a:effectLst>
                  <a:outerShdw blurRad="38100" dist="19050" dir="2700000" algn="tl" rotWithShape="0">
                    <a:schemeClr val="dk1">
                      <a:alpha val="40000"/>
                    </a:schemeClr>
                  </a:outerShdw>
                </a:effectLst>
              </a:rPr>
              <a:t> còn lại</a:t>
            </a:r>
          </a:p>
        </p:txBody>
      </p:sp>
    </p:spTree>
    <p:extLst>
      <p:ext uri="{BB962C8B-B14F-4D97-AF65-F5344CB8AC3E}">
        <p14:creationId xmlns:p14="http://schemas.microsoft.com/office/powerpoint/2010/main" val="2246473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left)">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wipe(left)">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wipe(left)">
                                      <p:cBhvr>
                                        <p:cTn id="22" dur="500"/>
                                        <p:tgtEl>
                                          <p:spTgt spid="1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animEffect transition="in" filter="wipe(left)">
                                      <p:cBhvr>
                                        <p:cTn id="2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1526</Words>
  <Application>Microsoft Office PowerPoint</Application>
  <PresentationFormat>Widescreen</PresentationFormat>
  <Paragraphs>88</Paragraphs>
  <Slides>27</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27</vt:i4>
      </vt:variant>
    </vt:vector>
  </HeadingPairs>
  <TitlesOfParts>
    <vt:vector size="39" baseType="lpstr">
      <vt:lpstr>#9Slide03 AllRoundGothic</vt:lpstr>
      <vt:lpstr>Arial</vt:lpstr>
      <vt:lpstr>Calibri</vt:lpstr>
      <vt:lpstr>Calibri Light</vt:lpstr>
      <vt:lpstr>Courier New</vt:lpstr>
      <vt:lpstr>Open Sans</vt:lpstr>
      <vt:lpstr>SVN-Candy Script</vt:lpstr>
      <vt:lpstr>SVN-Dumpling</vt:lpstr>
      <vt:lpstr>UTM Mother</vt:lpstr>
      <vt:lpstr>UTM Zebrawood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Trang T</cp:lastModifiedBy>
  <cp:revision>3</cp:revision>
  <dcterms:created xsi:type="dcterms:W3CDTF">2024-08-17T07:49:55Z</dcterms:created>
  <dcterms:modified xsi:type="dcterms:W3CDTF">2024-09-15T12:36:53Z</dcterms:modified>
</cp:coreProperties>
</file>