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639" r:id="rId2"/>
    <p:sldId id="542" r:id="rId3"/>
    <p:sldId id="593" r:id="rId4"/>
    <p:sldId id="640" r:id="rId5"/>
    <p:sldId id="630" r:id="rId6"/>
    <p:sldId id="560" r:id="rId7"/>
    <p:sldId id="650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55" d="100"/>
          <a:sy n="55" d="100"/>
        </p:scale>
        <p:origin x="92" y="4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5.wdp"/><Relationship Id="rId7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5.wdp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microsoft.com/office/2007/relationships/hdphoto" Target="../media/hdphoto11.wdp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5.wdp"/><Relationship Id="rId7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microsoft.com/office/2007/relationships/hdphoto" Target="../media/hdphoto5.wdp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png"/><Relationship Id="rId18" Type="http://schemas.microsoft.com/office/2007/relationships/hdphoto" Target="../media/hdphoto10.wdp"/><Relationship Id="rId3" Type="http://schemas.microsoft.com/office/2007/relationships/hdphoto" Target="../media/hdphoto5.wdp"/><Relationship Id="rId7" Type="http://schemas.openxmlformats.org/officeDocument/2006/relationships/image" Target="../media/image3.png"/><Relationship Id="rId12" Type="http://schemas.microsoft.com/office/2007/relationships/hdphoto" Target="../media/hdphoto15.wdp"/><Relationship Id="rId17" Type="http://schemas.openxmlformats.org/officeDocument/2006/relationships/image" Target="../media/image14.jpeg"/><Relationship Id="rId2" Type="http://schemas.openxmlformats.org/officeDocument/2006/relationships/image" Target="../media/image5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jpeg"/><Relationship Id="rId5" Type="http://schemas.microsoft.com/office/2007/relationships/hdphoto" Target="../media/hdphoto1.wdp"/><Relationship Id="rId15" Type="http://schemas.openxmlformats.org/officeDocument/2006/relationships/image" Target="../media/image9.jpeg"/><Relationship Id="rId10" Type="http://schemas.microsoft.com/office/2007/relationships/hdphoto" Target="../media/hdphoto14.wdp"/><Relationship Id="rId4" Type="http://schemas.openxmlformats.org/officeDocument/2006/relationships/image" Target="../media/image1.png"/><Relationship Id="rId9" Type="http://schemas.openxmlformats.org/officeDocument/2006/relationships/image" Target="../media/image21.png"/><Relationship Id="rId1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3" b="972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80" y="-67316"/>
            <a:ext cx="6629583" cy="218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624392" y="1455777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C193DC-D2C9-C89A-9F3C-B8F28CC48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70" y="1861794"/>
            <a:ext cx="2138916" cy="2138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9F1E01-E36C-268D-49F5-72F7AEB2FC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44780" b="23671"/>
          <a:stretch/>
        </p:blipFill>
        <p:spPr>
          <a:xfrm>
            <a:off x="5440764" y="4000710"/>
            <a:ext cx="6744072" cy="28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0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C3CC8B-FE37-7351-0698-5DAE9D0E6E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40968"/>
            <a:ext cx="3960440" cy="1326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13" t="35317" r="40121" b="58840"/>
          <a:stretch/>
        </p:blipFill>
        <p:spPr>
          <a:xfrm>
            <a:off x="4511824" y="4077072"/>
            <a:ext cx="3168352" cy="133344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"/>
          <a:stretch/>
        </p:blipFill>
        <p:spPr>
          <a:xfrm>
            <a:off x="489886" y="1340768"/>
            <a:ext cx="11161240" cy="4680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41093" r="62559" b="55187"/>
          <a:stretch/>
        </p:blipFill>
        <p:spPr>
          <a:xfrm>
            <a:off x="489886" y="476672"/>
            <a:ext cx="3658557" cy="696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77" t="54451" r="24491" b="11350"/>
          <a:stretch/>
        </p:blipFill>
        <p:spPr>
          <a:xfrm>
            <a:off x="667553" y="1824186"/>
            <a:ext cx="3710529" cy="3973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45210" r="11284" b="44872"/>
          <a:stretch/>
        </p:blipFill>
        <p:spPr>
          <a:xfrm>
            <a:off x="3287688" y="1700808"/>
            <a:ext cx="8137175" cy="1584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20" t="47568" r="24578" b="22158"/>
          <a:stretch/>
        </p:blipFill>
        <p:spPr>
          <a:xfrm flipH="1">
            <a:off x="7875561" y="3041329"/>
            <a:ext cx="3600671" cy="27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"/>
          <a:stretch/>
        </p:blipFill>
        <p:spPr>
          <a:xfrm>
            <a:off x="489886" y="1340768"/>
            <a:ext cx="11161240" cy="4680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41093" r="62559" b="55187"/>
          <a:stretch/>
        </p:blipFill>
        <p:spPr>
          <a:xfrm>
            <a:off x="489886" y="476672"/>
            <a:ext cx="3658557" cy="696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t="7180" r="13104" b="86353"/>
          <a:stretch/>
        </p:blipFill>
        <p:spPr>
          <a:xfrm>
            <a:off x="839416" y="1628800"/>
            <a:ext cx="10523181" cy="1224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21" t="14740" r="12736" b="62145"/>
          <a:stretch/>
        </p:blipFill>
        <p:spPr>
          <a:xfrm>
            <a:off x="4439816" y="2914186"/>
            <a:ext cx="6984776" cy="2904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697" b="78182" l="24392" r="7482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20" t="47568" r="24578" b="22158"/>
          <a:stretch/>
        </p:blipFill>
        <p:spPr>
          <a:xfrm>
            <a:off x="-600744" y="3202002"/>
            <a:ext cx="3960440" cy="30663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3D162D-AD33-14AD-55D1-9618CDE13BA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16143" y="308467"/>
            <a:ext cx="3268489" cy="10323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EEFEAB9-381F-EC99-933A-8BF8554EECB6}"/>
              </a:ext>
            </a:extLst>
          </p:cNvPr>
          <p:cNvSpPr/>
          <p:nvPr/>
        </p:nvSpPr>
        <p:spPr>
          <a:xfrm>
            <a:off x="9120513" y="560394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ÂM THANH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0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"/>
          <a:stretch/>
        </p:blipFill>
        <p:spPr>
          <a:xfrm>
            <a:off x="528457" y="1700808"/>
            <a:ext cx="11161240" cy="4401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3D162D-AD33-14AD-55D1-9618CDE13B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652658" y="2061367"/>
            <a:ext cx="3268489" cy="10323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EFEAB9-381F-EC99-933A-8BF8554EECB6}"/>
              </a:ext>
            </a:extLst>
          </p:cNvPr>
          <p:cNvSpPr/>
          <p:nvPr/>
        </p:nvSpPr>
        <p:spPr>
          <a:xfrm>
            <a:off x="1257030" y="2313294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NGHE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41047" r="27157" b="52424"/>
          <a:stretch/>
        </p:blipFill>
        <p:spPr>
          <a:xfrm>
            <a:off x="477566" y="404664"/>
            <a:ext cx="8426746" cy="1126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20" t="47568" r="24578" b="22158"/>
          <a:stretch/>
        </p:blipFill>
        <p:spPr>
          <a:xfrm flipH="1">
            <a:off x="6363484" y="1922750"/>
            <a:ext cx="5151086" cy="39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8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86758"/>
            <a:ext cx="11809312" cy="4522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487F2-C868-4F7E-80CF-919F9E02D53A}"/>
              </a:ext>
            </a:extLst>
          </p:cNvPr>
          <p:cNvSpPr txBox="1"/>
          <p:nvPr/>
        </p:nvSpPr>
        <p:spPr>
          <a:xfrm>
            <a:off x="1343472" y="4411836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itchFamily="18" charset="0"/>
              </a:rPr>
              <a:t>Nêu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cảm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nhận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của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em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sau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khi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nghe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độc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tấu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đàn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nhị</a:t>
            </a:r>
            <a:r>
              <a:rPr lang="en-US" sz="3200" dirty="0">
                <a:latin typeface="Cambria" pitchFamily="18" charset="0"/>
              </a:rPr>
              <a:t>?</a:t>
            </a:r>
            <a:endParaRPr lang="vi-VN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365104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1653675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F94326-9E48-D222-618F-F95CC022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93" b="972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7" y="253737"/>
            <a:ext cx="8203716" cy="249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35A65749-76E2-E0C5-A57E-F634FBD21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880" y="2169875"/>
            <a:ext cx="1835418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86437">
            <a:off x="9047163" y="457220"/>
            <a:ext cx="2063552" cy="28938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E08F83-86C1-0652-19F7-FC958202D1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3429001"/>
            <a:ext cx="1896448" cy="7535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4" t="17362" r="26712" b="75329"/>
          <a:stretch/>
        </p:blipFill>
        <p:spPr>
          <a:xfrm>
            <a:off x="3027285" y="3904438"/>
            <a:ext cx="5472608" cy="1111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C3CC8B-FE37-7351-0698-5DAE9D0E6E0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637917"/>
            <a:ext cx="2865852" cy="9597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13" t="36545" r="40121" b="60176"/>
          <a:stretch/>
        </p:blipFill>
        <p:spPr>
          <a:xfrm>
            <a:off x="4710850" y="5320028"/>
            <a:ext cx="2350718" cy="555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20" t="47568" r="24578" b="22158"/>
          <a:stretch/>
        </p:blipFill>
        <p:spPr>
          <a:xfrm flipH="1">
            <a:off x="8437363" y="3672448"/>
            <a:ext cx="3077207" cy="23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420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9379</TotalTime>
  <Words>23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zim bobo</cp:lastModifiedBy>
  <cp:revision>709</cp:revision>
  <dcterms:created xsi:type="dcterms:W3CDTF">2010-04-30T18:19:48Z</dcterms:created>
  <dcterms:modified xsi:type="dcterms:W3CDTF">2024-09-25T05:37:33Z</dcterms:modified>
</cp:coreProperties>
</file>