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755</Words>
  <Application>Microsoft Office PowerPoint</Application>
  <PresentationFormat>Widescreen</PresentationFormat>
  <Paragraphs>160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Thơ Vũ Minh</cp:lastModifiedBy>
  <cp:revision>33</cp:revision>
  <dcterms:created xsi:type="dcterms:W3CDTF">2022-06-19T14:38:22Z</dcterms:created>
  <dcterms:modified xsi:type="dcterms:W3CDTF">2024-09-22T13:40:40Z</dcterms:modified>
</cp:coreProperties>
</file>