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0" r:id="rId1"/>
  </p:sldMasterIdLst>
  <p:sldIdLst>
    <p:sldId id="257" r:id="rId2"/>
    <p:sldId id="256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7" r:id="rId11"/>
  </p:sldIdLst>
  <p:sldSz cx="12192000" cy="6858000"/>
  <p:notesSz cx="6858000" cy="9144000"/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dmin" initials="a" lastIdx="1" clrIdx="0">
    <p:extLst>
      <p:ext uri="{19B8F6BF-5375-455C-9EA6-DF929625EA0E}">
        <p15:presenceInfo xmlns:p15="http://schemas.microsoft.com/office/powerpoint/2012/main" userId="admin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DEFC2"/>
    <a:srgbClr val="FF5C57"/>
    <a:srgbClr val="000000"/>
    <a:srgbClr val="FFFAA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69" d="100"/>
          <a:sy n="69" d="100"/>
        </p:scale>
        <p:origin x="564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preserve="1" userDrawn="1">
  <p:cSld name="Section header">
    <p:bg>
      <p:bgPr>
        <a:solidFill>
          <a:schemeClr val="accent2"/>
        </a:solidFill>
        <a:effectLst/>
      </p:bgPr>
    </p:bg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3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defTabSz="1219170">
              <a:buClr>
                <a:srgbClr val="000000"/>
              </a:buClr>
            </a:pPr>
            <a:fld id="{00000000-1234-1234-1234-123412341234}" type="slidenum">
              <a:rPr lang="en" sz="1867" kern="0" smtClean="0">
                <a:solidFill>
                  <a:srgbClr val="000000"/>
                </a:solidFill>
                <a:cs typeface="Arial"/>
                <a:sym typeface="Arial"/>
              </a:rPr>
              <a:pPr defTabSz="1219170">
                <a:buClr>
                  <a:srgbClr val="000000"/>
                </a:buClr>
              </a:pPr>
              <a:t>‹#›</a:t>
            </a:fld>
            <a:endParaRPr lang="en"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6" name="Google Shape;26;p3"/>
          <p:cNvSpPr/>
          <p:nvPr/>
        </p:nvSpPr>
        <p:spPr>
          <a:xfrm>
            <a:off x="3551830" y="-52986"/>
            <a:ext cx="8660257" cy="6926579"/>
          </a:xfrm>
          <a:custGeom>
            <a:avLst/>
            <a:gdLst/>
            <a:ahLst/>
            <a:cxnLst/>
            <a:rect l="l" t="t" r="r" b="b"/>
            <a:pathLst>
              <a:path w="8602905" h="6857999" extrusionOk="0">
                <a:moveTo>
                  <a:pt x="2646944" y="4643659"/>
                </a:moveTo>
                <a:cubicBezTo>
                  <a:pt x="5293889" y="4844563"/>
                  <a:pt x="6269259" y="1837203"/>
                  <a:pt x="5619019" y="292883"/>
                </a:cubicBezTo>
                <a:cubicBezTo>
                  <a:pt x="5578961" y="197760"/>
                  <a:pt x="5545857" y="99853"/>
                  <a:pt x="5519504" y="0"/>
                </a:cubicBezTo>
                <a:lnTo>
                  <a:pt x="8602905" y="0"/>
                </a:lnTo>
                <a:lnTo>
                  <a:pt x="8602905" y="6857999"/>
                </a:lnTo>
                <a:lnTo>
                  <a:pt x="91969" y="6857999"/>
                </a:lnTo>
                <a:cubicBezTo>
                  <a:pt x="91969" y="6857999"/>
                  <a:pt x="0" y="4442756"/>
                  <a:pt x="2646944" y="4643659"/>
                </a:cubicBezTo>
                <a:close/>
              </a:path>
            </a:pathLst>
          </a:custGeom>
          <a:solidFill>
            <a:schemeClr val="bg1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7" name="Google Shape;27;p3"/>
          <p:cNvSpPr/>
          <p:nvPr/>
        </p:nvSpPr>
        <p:spPr>
          <a:xfrm>
            <a:off x="-29737" y="0"/>
            <a:ext cx="4328489" cy="1696413"/>
          </a:xfrm>
          <a:custGeom>
            <a:avLst/>
            <a:gdLst>
              <a:gd name="connsiteX0" fmla="*/ 4299824 w 4299824"/>
              <a:gd name="connsiteY0" fmla="*/ 8383 h 2665592"/>
              <a:gd name="connsiteX1" fmla="*/ 1578789 w 4299824"/>
              <a:gd name="connsiteY1" fmla="*/ 586962 h 2665592"/>
              <a:gd name="connsiteX2" fmla="*/ 790955 w 4299824"/>
              <a:gd name="connsiteY2" fmla="*/ 1740259 h 2665592"/>
              <a:gd name="connsiteX3" fmla="*/ 0 w 4299824"/>
              <a:gd name="connsiteY3" fmla="*/ 2655315 h 2665592"/>
              <a:gd name="connsiteX4" fmla="*/ 0 w 4299824"/>
              <a:gd name="connsiteY4" fmla="*/ 0 h 2665592"/>
              <a:gd name="connsiteX5" fmla="*/ 4299824 w 4299824"/>
              <a:gd name="connsiteY5" fmla="*/ 8383 h 2665592"/>
              <a:gd name="connsiteX0" fmla="*/ 4299824 w 4299824"/>
              <a:gd name="connsiteY0" fmla="*/ 8383 h 2665592"/>
              <a:gd name="connsiteX1" fmla="*/ 2798326 w 4299824"/>
              <a:gd name="connsiteY1" fmla="*/ 863596 h 2665592"/>
              <a:gd name="connsiteX2" fmla="*/ 790955 w 4299824"/>
              <a:gd name="connsiteY2" fmla="*/ 1740259 h 2665592"/>
              <a:gd name="connsiteX3" fmla="*/ 0 w 4299824"/>
              <a:gd name="connsiteY3" fmla="*/ 2655315 h 2665592"/>
              <a:gd name="connsiteX4" fmla="*/ 0 w 4299824"/>
              <a:gd name="connsiteY4" fmla="*/ 0 h 2665592"/>
              <a:gd name="connsiteX5" fmla="*/ 4299824 w 4299824"/>
              <a:gd name="connsiteY5" fmla="*/ 8383 h 2665592"/>
              <a:gd name="connsiteX0" fmla="*/ 4299824 w 4299824"/>
              <a:gd name="connsiteY0" fmla="*/ 8383 h 1873529"/>
              <a:gd name="connsiteX1" fmla="*/ 2798326 w 4299824"/>
              <a:gd name="connsiteY1" fmla="*/ 863596 h 1873529"/>
              <a:gd name="connsiteX2" fmla="*/ 790955 w 4299824"/>
              <a:gd name="connsiteY2" fmla="*/ 1740259 h 1873529"/>
              <a:gd name="connsiteX3" fmla="*/ 0 w 4299824"/>
              <a:gd name="connsiteY3" fmla="*/ 1397889 h 1873529"/>
              <a:gd name="connsiteX4" fmla="*/ 0 w 4299824"/>
              <a:gd name="connsiteY4" fmla="*/ 0 h 1873529"/>
              <a:gd name="connsiteX5" fmla="*/ 4299824 w 4299824"/>
              <a:gd name="connsiteY5" fmla="*/ 8383 h 1873529"/>
              <a:gd name="connsiteX0" fmla="*/ 4299824 w 4299824"/>
              <a:gd name="connsiteY0" fmla="*/ 8383 h 1425294"/>
              <a:gd name="connsiteX1" fmla="*/ 2798326 w 4299824"/>
              <a:gd name="connsiteY1" fmla="*/ 863596 h 1425294"/>
              <a:gd name="connsiteX2" fmla="*/ 1211485 w 4299824"/>
              <a:gd name="connsiteY2" fmla="*/ 927124 h 1425294"/>
              <a:gd name="connsiteX3" fmla="*/ 0 w 4299824"/>
              <a:gd name="connsiteY3" fmla="*/ 1397889 h 1425294"/>
              <a:gd name="connsiteX4" fmla="*/ 0 w 4299824"/>
              <a:gd name="connsiteY4" fmla="*/ 0 h 1425294"/>
              <a:gd name="connsiteX5" fmla="*/ 4299824 w 4299824"/>
              <a:gd name="connsiteY5" fmla="*/ 8383 h 1425294"/>
              <a:gd name="connsiteX0" fmla="*/ 4299824 w 4299824"/>
              <a:gd name="connsiteY0" fmla="*/ 8383 h 1425294"/>
              <a:gd name="connsiteX1" fmla="*/ 3126339 w 4299824"/>
              <a:gd name="connsiteY1" fmla="*/ 830065 h 1425294"/>
              <a:gd name="connsiteX2" fmla="*/ 1211485 w 4299824"/>
              <a:gd name="connsiteY2" fmla="*/ 927124 h 1425294"/>
              <a:gd name="connsiteX3" fmla="*/ 0 w 4299824"/>
              <a:gd name="connsiteY3" fmla="*/ 1397889 h 1425294"/>
              <a:gd name="connsiteX4" fmla="*/ 0 w 4299824"/>
              <a:gd name="connsiteY4" fmla="*/ 0 h 1425294"/>
              <a:gd name="connsiteX5" fmla="*/ 4299824 w 4299824"/>
              <a:gd name="connsiteY5" fmla="*/ 8383 h 1425294"/>
              <a:gd name="connsiteX0" fmla="*/ 4299824 w 4299824"/>
              <a:gd name="connsiteY0" fmla="*/ 8383 h 1426105"/>
              <a:gd name="connsiteX1" fmla="*/ 3126339 w 4299824"/>
              <a:gd name="connsiteY1" fmla="*/ 830065 h 1426105"/>
              <a:gd name="connsiteX2" fmla="*/ 1329233 w 4299824"/>
              <a:gd name="connsiteY2" fmla="*/ 935506 h 1426105"/>
              <a:gd name="connsiteX3" fmla="*/ 0 w 4299824"/>
              <a:gd name="connsiteY3" fmla="*/ 1397889 h 1426105"/>
              <a:gd name="connsiteX4" fmla="*/ 0 w 4299824"/>
              <a:gd name="connsiteY4" fmla="*/ 0 h 1426105"/>
              <a:gd name="connsiteX5" fmla="*/ 4299824 w 4299824"/>
              <a:gd name="connsiteY5" fmla="*/ 8383 h 14261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299824" h="1426105" extrusionOk="0">
                <a:moveTo>
                  <a:pt x="4299824" y="8383"/>
                </a:moveTo>
                <a:cubicBezTo>
                  <a:pt x="4299824" y="8383"/>
                  <a:pt x="3621438" y="675544"/>
                  <a:pt x="3126339" y="830065"/>
                </a:cubicBezTo>
                <a:cubicBezTo>
                  <a:pt x="2631240" y="984586"/>
                  <a:pt x="1156873" y="526143"/>
                  <a:pt x="1329233" y="935506"/>
                </a:cubicBezTo>
                <a:cubicBezTo>
                  <a:pt x="1501604" y="1344870"/>
                  <a:pt x="652578" y="1494208"/>
                  <a:pt x="0" y="1397889"/>
                </a:cubicBezTo>
                <a:lnTo>
                  <a:pt x="0" y="0"/>
                </a:lnTo>
                <a:lnTo>
                  <a:pt x="4299824" y="8383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9" name="Google Shape;29;p3"/>
          <p:cNvSpPr/>
          <p:nvPr/>
        </p:nvSpPr>
        <p:spPr>
          <a:xfrm>
            <a:off x="6945786" y="6131436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0" name="Google Shape;30;p3"/>
          <p:cNvSpPr/>
          <p:nvPr/>
        </p:nvSpPr>
        <p:spPr>
          <a:xfrm>
            <a:off x="11329341" y="5130785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4" name="Google Shape;34;p3"/>
          <p:cNvSpPr/>
          <p:nvPr/>
        </p:nvSpPr>
        <p:spPr>
          <a:xfrm>
            <a:off x="9437727" y="5960618"/>
            <a:ext cx="392493" cy="247063"/>
          </a:xfrm>
          <a:custGeom>
            <a:avLst/>
            <a:gdLst/>
            <a:ahLst/>
            <a:cxnLst/>
            <a:rect l="l" t="t" r="r" b="b"/>
            <a:pathLst>
              <a:path w="392493" h="246242" extrusionOk="0">
                <a:moveTo>
                  <a:pt x="0" y="169714"/>
                </a:moveTo>
                <a:cubicBezTo>
                  <a:pt x="0" y="132079"/>
                  <a:pt x="27294" y="100710"/>
                  <a:pt x="63129" y="94371"/>
                </a:cubicBezTo>
                <a:cubicBezTo>
                  <a:pt x="76094" y="39952"/>
                  <a:pt x="124936" y="0"/>
                  <a:pt x="182890" y="0"/>
                </a:cubicBezTo>
                <a:cubicBezTo>
                  <a:pt x="223086" y="0"/>
                  <a:pt x="259884" y="19198"/>
                  <a:pt x="282807" y="51159"/>
                </a:cubicBezTo>
                <a:cubicBezTo>
                  <a:pt x="286723" y="50672"/>
                  <a:pt x="290650" y="50440"/>
                  <a:pt x="294587" y="50440"/>
                </a:cubicBezTo>
                <a:cubicBezTo>
                  <a:pt x="348572" y="50440"/>
                  <a:pt x="392493" y="94360"/>
                  <a:pt x="392493" y="148335"/>
                </a:cubicBezTo>
                <a:cubicBezTo>
                  <a:pt x="392493" y="202321"/>
                  <a:pt x="348572" y="246242"/>
                  <a:pt x="294587" y="246242"/>
                </a:cubicBezTo>
                <a:lnTo>
                  <a:pt x="76528" y="246242"/>
                </a:lnTo>
                <a:cubicBezTo>
                  <a:pt x="34332" y="246242"/>
                  <a:pt x="0" y="211910"/>
                  <a:pt x="0" y="169714"/>
                </a:cubicBezTo>
                <a:close/>
                <a:moveTo>
                  <a:pt x="278860" y="101811"/>
                </a:moveTo>
                <a:lnTo>
                  <a:pt x="258847" y="108553"/>
                </a:lnTo>
                <a:lnTo>
                  <a:pt x="249322" y="89693"/>
                </a:lnTo>
                <a:cubicBezTo>
                  <a:pt x="236579" y="64431"/>
                  <a:pt x="211126" y="48746"/>
                  <a:pt x="182890" y="48746"/>
                </a:cubicBezTo>
                <a:cubicBezTo>
                  <a:pt x="143181" y="48746"/>
                  <a:pt x="110553" y="79777"/>
                  <a:pt x="108595" y="119401"/>
                </a:cubicBezTo>
                <a:lnTo>
                  <a:pt x="107283" y="146303"/>
                </a:lnTo>
                <a:lnTo>
                  <a:pt x="80623" y="142292"/>
                </a:lnTo>
                <a:cubicBezTo>
                  <a:pt x="79290" y="142091"/>
                  <a:pt x="77925" y="141943"/>
                  <a:pt x="76528" y="141943"/>
                </a:cubicBezTo>
                <a:cubicBezTo>
                  <a:pt x="61213" y="141943"/>
                  <a:pt x="48746" y="154400"/>
                  <a:pt x="48746" y="169714"/>
                </a:cubicBezTo>
                <a:cubicBezTo>
                  <a:pt x="48746" y="185038"/>
                  <a:pt x="61213" y="197506"/>
                  <a:pt x="76528" y="197506"/>
                </a:cubicBezTo>
                <a:lnTo>
                  <a:pt x="294587" y="197506"/>
                </a:lnTo>
                <a:cubicBezTo>
                  <a:pt x="321690" y="197506"/>
                  <a:pt x="343746" y="175450"/>
                  <a:pt x="343746" y="148335"/>
                </a:cubicBezTo>
                <a:cubicBezTo>
                  <a:pt x="343746" y="121232"/>
                  <a:pt x="321690" y="99176"/>
                  <a:pt x="294587" y="99176"/>
                </a:cubicBezTo>
                <a:cubicBezTo>
                  <a:pt x="289337" y="99176"/>
                  <a:pt x="284046" y="100054"/>
                  <a:pt x="278860" y="10181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5" name="Google Shape;35;p3"/>
          <p:cNvSpPr/>
          <p:nvPr/>
        </p:nvSpPr>
        <p:spPr>
          <a:xfrm>
            <a:off x="11010573" y="3125451"/>
            <a:ext cx="392483" cy="247063"/>
          </a:xfrm>
          <a:custGeom>
            <a:avLst/>
            <a:gdLst/>
            <a:ahLst/>
            <a:cxnLst/>
            <a:rect l="l" t="t" r="r" b="b"/>
            <a:pathLst>
              <a:path w="392482" h="246242" extrusionOk="0">
                <a:moveTo>
                  <a:pt x="0" y="169714"/>
                </a:moveTo>
                <a:cubicBezTo>
                  <a:pt x="0" y="132079"/>
                  <a:pt x="27294" y="100710"/>
                  <a:pt x="63129" y="94371"/>
                </a:cubicBezTo>
                <a:cubicBezTo>
                  <a:pt x="76094" y="39952"/>
                  <a:pt x="124936" y="0"/>
                  <a:pt x="182879" y="0"/>
                </a:cubicBezTo>
                <a:cubicBezTo>
                  <a:pt x="223086" y="0"/>
                  <a:pt x="259884" y="19198"/>
                  <a:pt x="282807" y="51159"/>
                </a:cubicBezTo>
                <a:cubicBezTo>
                  <a:pt x="286723" y="50672"/>
                  <a:pt x="290639" y="50440"/>
                  <a:pt x="294587" y="50440"/>
                </a:cubicBezTo>
                <a:cubicBezTo>
                  <a:pt x="348572" y="50440"/>
                  <a:pt x="392482" y="94360"/>
                  <a:pt x="392482" y="148335"/>
                </a:cubicBezTo>
                <a:cubicBezTo>
                  <a:pt x="392482" y="202321"/>
                  <a:pt x="348572" y="246242"/>
                  <a:pt x="294587" y="246242"/>
                </a:cubicBezTo>
                <a:lnTo>
                  <a:pt x="76528" y="246242"/>
                </a:lnTo>
                <a:cubicBezTo>
                  <a:pt x="34332" y="246242"/>
                  <a:pt x="0" y="211910"/>
                  <a:pt x="0" y="169714"/>
                </a:cubicBezTo>
                <a:close/>
                <a:moveTo>
                  <a:pt x="278860" y="101811"/>
                </a:moveTo>
                <a:lnTo>
                  <a:pt x="258836" y="108553"/>
                </a:lnTo>
                <a:lnTo>
                  <a:pt x="249322" y="89693"/>
                </a:lnTo>
                <a:cubicBezTo>
                  <a:pt x="236579" y="64431"/>
                  <a:pt x="211126" y="48746"/>
                  <a:pt x="182879" y="48746"/>
                </a:cubicBezTo>
                <a:cubicBezTo>
                  <a:pt x="143181" y="48746"/>
                  <a:pt x="110542" y="79777"/>
                  <a:pt x="108595" y="119401"/>
                </a:cubicBezTo>
                <a:lnTo>
                  <a:pt x="107272" y="146303"/>
                </a:lnTo>
                <a:lnTo>
                  <a:pt x="80623" y="142292"/>
                </a:lnTo>
                <a:cubicBezTo>
                  <a:pt x="79290" y="142091"/>
                  <a:pt x="77925" y="141943"/>
                  <a:pt x="76528" y="141943"/>
                </a:cubicBezTo>
                <a:cubicBezTo>
                  <a:pt x="61213" y="141943"/>
                  <a:pt x="48746" y="154400"/>
                  <a:pt x="48746" y="169714"/>
                </a:cubicBezTo>
                <a:cubicBezTo>
                  <a:pt x="48746" y="185038"/>
                  <a:pt x="61213" y="197506"/>
                  <a:pt x="76528" y="197506"/>
                </a:cubicBezTo>
                <a:lnTo>
                  <a:pt x="294587" y="197506"/>
                </a:lnTo>
                <a:cubicBezTo>
                  <a:pt x="321690" y="197506"/>
                  <a:pt x="343746" y="175450"/>
                  <a:pt x="343746" y="148335"/>
                </a:cubicBezTo>
                <a:cubicBezTo>
                  <a:pt x="343746" y="121232"/>
                  <a:pt x="321690" y="99176"/>
                  <a:pt x="294587" y="99176"/>
                </a:cubicBezTo>
                <a:cubicBezTo>
                  <a:pt x="289327" y="99176"/>
                  <a:pt x="284035" y="100054"/>
                  <a:pt x="278860" y="10181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0" name="Google Shape;40;p3"/>
          <p:cNvSpPr/>
          <p:nvPr/>
        </p:nvSpPr>
        <p:spPr>
          <a:xfrm>
            <a:off x="4846083" y="6159073"/>
            <a:ext cx="340877" cy="214569"/>
          </a:xfrm>
          <a:custGeom>
            <a:avLst/>
            <a:gdLst/>
            <a:ahLst/>
            <a:cxnLst/>
            <a:rect l="l" t="t" r="r" b="b"/>
            <a:pathLst>
              <a:path w="340878" h="213857" extrusionOk="0">
                <a:moveTo>
                  <a:pt x="0" y="147383"/>
                </a:moveTo>
                <a:cubicBezTo>
                  <a:pt x="0" y="114702"/>
                  <a:pt x="23706" y="87460"/>
                  <a:pt x="54821" y="81957"/>
                </a:cubicBezTo>
                <a:cubicBezTo>
                  <a:pt x="66082" y="34692"/>
                  <a:pt x="108510" y="0"/>
                  <a:pt x="158834" y="0"/>
                </a:cubicBezTo>
                <a:cubicBezTo>
                  <a:pt x="193749" y="0"/>
                  <a:pt x="225710" y="16668"/>
                  <a:pt x="245617" y="44428"/>
                </a:cubicBezTo>
                <a:cubicBezTo>
                  <a:pt x="249015" y="44005"/>
                  <a:pt x="252423" y="43793"/>
                  <a:pt x="255852" y="43793"/>
                </a:cubicBezTo>
                <a:cubicBezTo>
                  <a:pt x="302736" y="43793"/>
                  <a:pt x="340878" y="81946"/>
                  <a:pt x="340878" y="128820"/>
                </a:cubicBezTo>
                <a:cubicBezTo>
                  <a:pt x="340878" y="175704"/>
                  <a:pt x="302736" y="213857"/>
                  <a:pt x="255852" y="213857"/>
                </a:cubicBezTo>
                <a:lnTo>
                  <a:pt x="66463" y="213857"/>
                </a:lnTo>
                <a:cubicBezTo>
                  <a:pt x="29813" y="213857"/>
                  <a:pt x="0" y="184033"/>
                  <a:pt x="0" y="147383"/>
                </a:cubicBezTo>
                <a:close/>
                <a:moveTo>
                  <a:pt x="242188" y="88413"/>
                </a:moveTo>
                <a:lnTo>
                  <a:pt x="224800" y="94276"/>
                </a:lnTo>
                <a:lnTo>
                  <a:pt x="216534" y="77893"/>
                </a:lnTo>
                <a:cubicBezTo>
                  <a:pt x="205464" y="55954"/>
                  <a:pt x="183356" y="42333"/>
                  <a:pt x="158834" y="42333"/>
                </a:cubicBezTo>
                <a:cubicBezTo>
                  <a:pt x="124354" y="42333"/>
                  <a:pt x="96011" y="69278"/>
                  <a:pt x="94318" y="103684"/>
                </a:cubicBezTo>
                <a:lnTo>
                  <a:pt x="93165" y="127052"/>
                </a:lnTo>
                <a:lnTo>
                  <a:pt x="70019" y="123570"/>
                </a:lnTo>
                <a:cubicBezTo>
                  <a:pt x="68865" y="123401"/>
                  <a:pt x="67680" y="123264"/>
                  <a:pt x="66463" y="123264"/>
                </a:cubicBezTo>
                <a:cubicBezTo>
                  <a:pt x="53160" y="123264"/>
                  <a:pt x="42333" y="134080"/>
                  <a:pt x="42333" y="147383"/>
                </a:cubicBezTo>
                <a:cubicBezTo>
                  <a:pt x="42333" y="160697"/>
                  <a:pt x="53160" y="171524"/>
                  <a:pt x="66463" y="171524"/>
                </a:cubicBezTo>
                <a:lnTo>
                  <a:pt x="255852" y="171524"/>
                </a:lnTo>
                <a:cubicBezTo>
                  <a:pt x="279389" y="171524"/>
                  <a:pt x="298545" y="152368"/>
                  <a:pt x="298545" y="128820"/>
                </a:cubicBezTo>
                <a:cubicBezTo>
                  <a:pt x="298545" y="105282"/>
                  <a:pt x="279389" y="86127"/>
                  <a:pt x="255852" y="86127"/>
                </a:cubicBezTo>
                <a:cubicBezTo>
                  <a:pt x="251280" y="86127"/>
                  <a:pt x="246686" y="86889"/>
                  <a:pt x="242188" y="8841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AF1274F-AEBE-41F7-9AC6-4F59CBCC9747}"/>
              </a:ext>
            </a:extLst>
          </p:cNvPr>
          <p:cNvSpPr txBox="1"/>
          <p:nvPr userDrawn="1"/>
        </p:nvSpPr>
        <p:spPr>
          <a:xfrm>
            <a:off x="9393799" y="115578"/>
            <a:ext cx="273825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4800" b="1" i="0" u="none" strike="noStrike" kern="0" cap="none" spc="0" normalizeH="0" baseline="0" noProof="0" dirty="0">
                <a:ln w="10160">
                  <a:solidFill>
                    <a:schemeClr val="bg1">
                      <a:lumMod val="50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cs typeface="Arial"/>
                <a:sym typeface="Arial"/>
              </a:rPr>
              <a:t>CHỦ ĐỀ 1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D49FDBB5-A5A6-4316-8393-3F5017974D4E}"/>
              </a:ext>
            </a:extLst>
          </p:cNvPr>
          <p:cNvSpPr txBox="1"/>
          <p:nvPr userDrawn="1"/>
        </p:nvSpPr>
        <p:spPr>
          <a:xfrm>
            <a:off x="8680017" y="848207"/>
            <a:ext cx="4225764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7200" b="1" i="0" u="none" strike="noStrike" kern="0" cap="none" spc="0" normalizeH="0" baseline="0" noProof="0" dirty="0">
                <a:ln w="10160">
                  <a:solidFill>
                    <a:schemeClr val="bg1">
                      <a:lumMod val="50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cs typeface="Arial"/>
                <a:sym typeface="Arial"/>
              </a:rPr>
              <a:t>QUÊ HƯƠNG EM</a:t>
            </a:r>
          </a:p>
        </p:txBody>
      </p:sp>
      <p:pic>
        <p:nvPicPr>
          <p:cNvPr id="2052" name="Picture 4">
            <a:extLst>
              <a:ext uri="{FF2B5EF4-FFF2-40B4-BE49-F238E27FC236}">
                <a16:creationId xmlns:a16="http://schemas.microsoft.com/office/drawing/2014/main" id="{32BE6A57-6C0B-4A18-A1E6-77ABFCD09133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20565" y="1478407"/>
            <a:ext cx="6096315" cy="52640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Google Shape;28;p3">
            <a:extLst>
              <a:ext uri="{FF2B5EF4-FFF2-40B4-BE49-F238E27FC236}">
                <a16:creationId xmlns:a16="http://schemas.microsoft.com/office/drawing/2014/main" id="{CE1FEF7C-A608-465F-872F-2E82D0183C7F}"/>
              </a:ext>
            </a:extLst>
          </p:cNvPr>
          <p:cNvSpPr/>
          <p:nvPr userDrawn="1"/>
        </p:nvSpPr>
        <p:spPr>
          <a:xfrm>
            <a:off x="222521" y="1482254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41190" y="93323"/>
                </a:moveTo>
                <a:lnTo>
                  <a:pt x="93323" y="93323"/>
                </a:lnTo>
                <a:lnTo>
                  <a:pt x="93323" y="41190"/>
                </a:lnTo>
                <a:cubicBezTo>
                  <a:pt x="93323" y="18436"/>
                  <a:pt x="111770" y="0"/>
                  <a:pt x="134514" y="0"/>
                </a:cubicBezTo>
                <a:cubicBezTo>
                  <a:pt x="157257" y="0"/>
                  <a:pt x="175704" y="18436"/>
                  <a:pt x="175704" y="41190"/>
                </a:cubicBezTo>
                <a:lnTo>
                  <a:pt x="175704" y="93323"/>
                </a:lnTo>
                <a:lnTo>
                  <a:pt x="227837" y="93323"/>
                </a:lnTo>
                <a:cubicBezTo>
                  <a:pt x="250581" y="93323"/>
                  <a:pt x="269028" y="111759"/>
                  <a:pt x="269028" y="134514"/>
                </a:cubicBezTo>
                <a:cubicBezTo>
                  <a:pt x="269028" y="157268"/>
                  <a:pt x="250581" y="175704"/>
                  <a:pt x="227837" y="175704"/>
                </a:cubicBezTo>
                <a:lnTo>
                  <a:pt x="175704" y="175704"/>
                </a:lnTo>
                <a:lnTo>
                  <a:pt x="175704" y="227816"/>
                </a:lnTo>
                <a:cubicBezTo>
                  <a:pt x="175704" y="250581"/>
                  <a:pt x="157257" y="269017"/>
                  <a:pt x="134514" y="269017"/>
                </a:cubicBezTo>
                <a:cubicBezTo>
                  <a:pt x="111770" y="269017"/>
                  <a:pt x="93323" y="250581"/>
                  <a:pt x="93323" y="227816"/>
                </a:cubicBezTo>
                <a:lnTo>
                  <a:pt x="93323" y="175704"/>
                </a:lnTo>
                <a:lnTo>
                  <a:pt x="41190" y="175704"/>
                </a:lnTo>
                <a:cubicBezTo>
                  <a:pt x="18446" y="175704"/>
                  <a:pt x="0" y="157268"/>
                  <a:pt x="0" y="134514"/>
                </a:cubicBezTo>
                <a:cubicBezTo>
                  <a:pt x="0" y="111759"/>
                  <a:pt x="18446" y="93323"/>
                  <a:pt x="41190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chemeClr val="bg1">
                <a:lumMod val="75000"/>
              </a:schemeClr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0" name="Google Shape;31;p3">
            <a:extLst>
              <a:ext uri="{FF2B5EF4-FFF2-40B4-BE49-F238E27FC236}">
                <a16:creationId xmlns:a16="http://schemas.microsoft.com/office/drawing/2014/main" id="{8B9286E6-3564-422A-81A0-228AF960DCAF}"/>
              </a:ext>
            </a:extLst>
          </p:cNvPr>
          <p:cNvSpPr/>
          <p:nvPr userDrawn="1"/>
        </p:nvSpPr>
        <p:spPr>
          <a:xfrm>
            <a:off x="2886979" y="546337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70" y="175704"/>
                  <a:pt x="269028" y="157268"/>
                  <a:pt x="269028" y="134514"/>
                </a:cubicBezTo>
                <a:cubicBezTo>
                  <a:pt x="269028" y="111759"/>
                  <a:pt x="250570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chemeClr val="bg1">
                <a:lumMod val="75000"/>
              </a:schemeClr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2" name="Google Shape;32;p3">
            <a:extLst>
              <a:ext uri="{FF2B5EF4-FFF2-40B4-BE49-F238E27FC236}">
                <a16:creationId xmlns:a16="http://schemas.microsoft.com/office/drawing/2014/main" id="{2E373646-138F-4174-B5DC-CB02BCF86D7C}"/>
              </a:ext>
            </a:extLst>
          </p:cNvPr>
          <p:cNvSpPr/>
          <p:nvPr userDrawn="1"/>
        </p:nvSpPr>
        <p:spPr>
          <a:xfrm>
            <a:off x="6945786" y="546337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chemeClr val="bg1">
                <a:lumMod val="75000"/>
              </a:schemeClr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3" name="Google Shape;33;p3">
            <a:extLst>
              <a:ext uri="{FF2B5EF4-FFF2-40B4-BE49-F238E27FC236}">
                <a16:creationId xmlns:a16="http://schemas.microsoft.com/office/drawing/2014/main" id="{BAFBCB57-75BE-4E7E-AACA-A67F31E6AAAE}"/>
              </a:ext>
            </a:extLst>
          </p:cNvPr>
          <p:cNvSpPr/>
          <p:nvPr userDrawn="1"/>
        </p:nvSpPr>
        <p:spPr>
          <a:xfrm>
            <a:off x="476872" y="4295305"/>
            <a:ext cx="340877" cy="214569"/>
          </a:xfrm>
          <a:custGeom>
            <a:avLst/>
            <a:gdLst/>
            <a:ahLst/>
            <a:cxnLst/>
            <a:rect l="l" t="t" r="r" b="b"/>
            <a:pathLst>
              <a:path w="340878" h="213857" extrusionOk="0">
                <a:moveTo>
                  <a:pt x="0" y="147383"/>
                </a:moveTo>
                <a:cubicBezTo>
                  <a:pt x="0" y="114702"/>
                  <a:pt x="23706" y="87460"/>
                  <a:pt x="54821" y="81957"/>
                </a:cubicBezTo>
                <a:cubicBezTo>
                  <a:pt x="66082" y="34692"/>
                  <a:pt x="108510" y="0"/>
                  <a:pt x="158834" y="0"/>
                </a:cubicBezTo>
                <a:cubicBezTo>
                  <a:pt x="193749" y="0"/>
                  <a:pt x="225710" y="16668"/>
                  <a:pt x="245617" y="44428"/>
                </a:cubicBezTo>
                <a:cubicBezTo>
                  <a:pt x="249015" y="44005"/>
                  <a:pt x="252423" y="43793"/>
                  <a:pt x="255852" y="43793"/>
                </a:cubicBezTo>
                <a:cubicBezTo>
                  <a:pt x="302736" y="43793"/>
                  <a:pt x="340878" y="81946"/>
                  <a:pt x="340878" y="128820"/>
                </a:cubicBezTo>
                <a:cubicBezTo>
                  <a:pt x="340878" y="175704"/>
                  <a:pt x="302736" y="213857"/>
                  <a:pt x="255852" y="213857"/>
                </a:cubicBezTo>
                <a:lnTo>
                  <a:pt x="66463" y="213857"/>
                </a:lnTo>
                <a:cubicBezTo>
                  <a:pt x="29813" y="213857"/>
                  <a:pt x="0" y="184033"/>
                  <a:pt x="0" y="147383"/>
                </a:cubicBezTo>
                <a:close/>
                <a:moveTo>
                  <a:pt x="242188" y="88413"/>
                </a:moveTo>
                <a:lnTo>
                  <a:pt x="224800" y="94276"/>
                </a:lnTo>
                <a:lnTo>
                  <a:pt x="216534" y="77893"/>
                </a:lnTo>
                <a:cubicBezTo>
                  <a:pt x="205464" y="55954"/>
                  <a:pt x="183356" y="42333"/>
                  <a:pt x="158834" y="42333"/>
                </a:cubicBezTo>
                <a:cubicBezTo>
                  <a:pt x="124354" y="42333"/>
                  <a:pt x="96011" y="69278"/>
                  <a:pt x="94318" y="103684"/>
                </a:cubicBezTo>
                <a:lnTo>
                  <a:pt x="93165" y="127052"/>
                </a:lnTo>
                <a:lnTo>
                  <a:pt x="70019" y="123570"/>
                </a:lnTo>
                <a:cubicBezTo>
                  <a:pt x="68865" y="123401"/>
                  <a:pt x="67680" y="123264"/>
                  <a:pt x="66463" y="123264"/>
                </a:cubicBezTo>
                <a:cubicBezTo>
                  <a:pt x="53160" y="123264"/>
                  <a:pt x="42333" y="134080"/>
                  <a:pt x="42333" y="147383"/>
                </a:cubicBezTo>
                <a:cubicBezTo>
                  <a:pt x="42333" y="160697"/>
                  <a:pt x="53160" y="171524"/>
                  <a:pt x="66463" y="171524"/>
                </a:cubicBezTo>
                <a:lnTo>
                  <a:pt x="255852" y="171524"/>
                </a:lnTo>
                <a:cubicBezTo>
                  <a:pt x="279389" y="171524"/>
                  <a:pt x="298545" y="152368"/>
                  <a:pt x="298545" y="128820"/>
                </a:cubicBezTo>
                <a:cubicBezTo>
                  <a:pt x="298545" y="105282"/>
                  <a:pt x="279389" y="86127"/>
                  <a:pt x="255852" y="86127"/>
                </a:cubicBezTo>
                <a:cubicBezTo>
                  <a:pt x="251280" y="86127"/>
                  <a:pt x="246686" y="86889"/>
                  <a:pt x="242188" y="8841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chemeClr val="bg1">
                <a:lumMod val="75000"/>
              </a:schemeClr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4" name="Google Shape;36;p3">
            <a:extLst>
              <a:ext uri="{FF2B5EF4-FFF2-40B4-BE49-F238E27FC236}">
                <a16:creationId xmlns:a16="http://schemas.microsoft.com/office/drawing/2014/main" id="{2B950039-EE59-4687-A35C-612053A19A03}"/>
              </a:ext>
            </a:extLst>
          </p:cNvPr>
          <p:cNvSpPr/>
          <p:nvPr userDrawn="1"/>
        </p:nvSpPr>
        <p:spPr>
          <a:xfrm>
            <a:off x="3714427" y="103878"/>
            <a:ext cx="584325" cy="367828"/>
          </a:xfrm>
          <a:custGeom>
            <a:avLst/>
            <a:gdLst/>
            <a:ahLst/>
            <a:cxnLst/>
            <a:rect l="l" t="t" r="r" b="b"/>
            <a:pathLst>
              <a:path w="584326" h="366606" extrusionOk="0">
                <a:moveTo>
                  <a:pt x="0" y="220842"/>
                </a:moveTo>
                <a:cubicBezTo>
                  <a:pt x="0" y="140483"/>
                  <a:pt x="65404" y="75088"/>
                  <a:pt x="145764" y="75088"/>
                </a:cubicBezTo>
                <a:cubicBezTo>
                  <a:pt x="151627" y="75088"/>
                  <a:pt x="157469" y="75437"/>
                  <a:pt x="163300" y="76168"/>
                </a:cubicBezTo>
                <a:cubicBezTo>
                  <a:pt x="197410" y="28596"/>
                  <a:pt x="252190" y="0"/>
                  <a:pt x="312049" y="0"/>
                </a:cubicBezTo>
                <a:cubicBezTo>
                  <a:pt x="398335" y="0"/>
                  <a:pt x="471042" y="59478"/>
                  <a:pt x="490336" y="140493"/>
                </a:cubicBezTo>
                <a:cubicBezTo>
                  <a:pt x="543686" y="149955"/>
                  <a:pt x="584326" y="196659"/>
                  <a:pt x="584326" y="252666"/>
                </a:cubicBezTo>
                <a:cubicBezTo>
                  <a:pt x="584326" y="315489"/>
                  <a:pt x="533209" y="366606"/>
                  <a:pt x="470386" y="366606"/>
                </a:cubicBezTo>
                <a:lnTo>
                  <a:pt x="145764" y="366606"/>
                </a:lnTo>
                <a:cubicBezTo>
                  <a:pt x="65404" y="366606"/>
                  <a:pt x="0" y="301212"/>
                  <a:pt x="0" y="220842"/>
                </a:cubicBezTo>
                <a:close/>
                <a:moveTo>
                  <a:pt x="464311" y="211846"/>
                </a:moveTo>
                <a:lnTo>
                  <a:pt x="424624" y="217826"/>
                </a:lnTo>
                <a:lnTo>
                  <a:pt x="422645" y="177757"/>
                </a:lnTo>
                <a:cubicBezTo>
                  <a:pt x="419756" y="118776"/>
                  <a:pt x="371178" y="72569"/>
                  <a:pt x="312049" y="72569"/>
                </a:cubicBezTo>
                <a:cubicBezTo>
                  <a:pt x="270012" y="72569"/>
                  <a:pt x="232113" y="95916"/>
                  <a:pt x="213158" y="133519"/>
                </a:cubicBezTo>
                <a:lnTo>
                  <a:pt x="198987" y="161596"/>
                </a:lnTo>
                <a:lnTo>
                  <a:pt x="169185" y="151574"/>
                </a:lnTo>
                <a:cubicBezTo>
                  <a:pt x="161459" y="148970"/>
                  <a:pt x="153574" y="147658"/>
                  <a:pt x="145764" y="147658"/>
                </a:cubicBezTo>
                <a:cubicBezTo>
                  <a:pt x="105399" y="147658"/>
                  <a:pt x="72569" y="180488"/>
                  <a:pt x="72569" y="220842"/>
                </a:cubicBezTo>
                <a:cubicBezTo>
                  <a:pt x="72569" y="261207"/>
                  <a:pt x="105399" y="294036"/>
                  <a:pt x="145764" y="294036"/>
                </a:cubicBezTo>
                <a:lnTo>
                  <a:pt x="470386" y="294036"/>
                </a:lnTo>
                <a:cubicBezTo>
                  <a:pt x="493204" y="294036"/>
                  <a:pt x="511757" y="275484"/>
                  <a:pt x="511757" y="252666"/>
                </a:cubicBezTo>
                <a:cubicBezTo>
                  <a:pt x="511757" y="229859"/>
                  <a:pt x="493204" y="211317"/>
                  <a:pt x="470386" y="211317"/>
                </a:cubicBezTo>
                <a:cubicBezTo>
                  <a:pt x="468312" y="211317"/>
                  <a:pt x="466291" y="211539"/>
                  <a:pt x="464311" y="211846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chemeClr val="bg1">
                <a:lumMod val="75000"/>
              </a:schemeClr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7" name="Google Shape;39;p3">
            <a:extLst>
              <a:ext uri="{FF2B5EF4-FFF2-40B4-BE49-F238E27FC236}">
                <a16:creationId xmlns:a16="http://schemas.microsoft.com/office/drawing/2014/main" id="{679E8608-4B1D-4040-98D9-863C35FBD356}"/>
              </a:ext>
            </a:extLst>
          </p:cNvPr>
          <p:cNvSpPr/>
          <p:nvPr userDrawn="1"/>
        </p:nvSpPr>
        <p:spPr>
          <a:xfrm>
            <a:off x="1035449" y="6024116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chemeClr val="bg1">
                <a:lumMod val="75000"/>
              </a:schemeClr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60A80D99-9069-4588-88B1-CEE0DE893D97}"/>
              </a:ext>
            </a:extLst>
          </p:cNvPr>
          <p:cNvSpPr txBox="1"/>
          <p:nvPr userDrawn="1"/>
        </p:nvSpPr>
        <p:spPr>
          <a:xfrm>
            <a:off x="9651537" y="6415315"/>
            <a:ext cx="16050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chemeClr val="bg2"/>
                </a:solidFill>
              </a:rPr>
              <a:t>FeistyForwarders_0968120672</a:t>
            </a:r>
          </a:p>
        </p:txBody>
      </p:sp>
    </p:spTree>
    <p:extLst>
      <p:ext uri="{BB962C8B-B14F-4D97-AF65-F5344CB8AC3E}">
        <p14:creationId xmlns:p14="http://schemas.microsoft.com/office/powerpoint/2010/main" val="21760396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preserve="1" userDrawn="1">
  <p:cSld name="Title slide">
    <p:bg>
      <p:bgPr>
        <a:solidFill>
          <a:schemeClr val="bg1">
            <a:lumMod val="60000"/>
            <a:lumOff val="40000"/>
          </a:schemeClr>
        </a:solidFill>
        <a:effectLst/>
      </p:bgPr>
    </p:bg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6452A164-8E52-4B2A-822E-00B7542127E8}"/>
              </a:ext>
            </a:extLst>
          </p:cNvPr>
          <p:cNvSpPr/>
          <p:nvPr userDrawn="1"/>
        </p:nvSpPr>
        <p:spPr>
          <a:xfrm>
            <a:off x="257578" y="211820"/>
            <a:ext cx="11690680" cy="6413884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  <a:effectLst>
            <a:glow rad="1270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vi-VN" sz="1867" b="0" i="0" u="none" strike="noStrike" kern="0" cap="none" spc="0" normalizeH="0" baseline="0" noProof="0">
              <a:ln>
                <a:noFill/>
              </a:ln>
              <a:solidFill>
                <a:srgbClr val="F7D538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289FEB59-9F1B-409C-837D-E20FF8DA4D5B}"/>
              </a:ext>
            </a:extLst>
          </p:cNvPr>
          <p:cNvSpPr txBox="1"/>
          <p:nvPr userDrawn="1"/>
        </p:nvSpPr>
        <p:spPr>
          <a:xfrm>
            <a:off x="9651537" y="6415315"/>
            <a:ext cx="16050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chemeClr val="bg2"/>
                </a:solidFill>
              </a:rPr>
              <a:t>FeistyForwarders_0968120672</a:t>
            </a:r>
          </a:p>
        </p:txBody>
      </p:sp>
    </p:spTree>
    <p:extLst>
      <p:ext uri="{BB962C8B-B14F-4D97-AF65-F5344CB8AC3E}">
        <p14:creationId xmlns:p14="http://schemas.microsoft.com/office/powerpoint/2010/main" val="34210374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2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18537742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51" r:id="rId1"/>
    <p:sldLayoutId id="2147483652" r:id="rId2"/>
  </p:sldLayoutIdLst>
  <p:transition spd="slow">
    <p:fade thruBlk="1"/>
  </p:transition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microsoft.com/office/2007/relationships/hdphoto" Target="../media/hdphoto2.wdp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microsoft.com/office/2007/relationships/hdphoto" Target="../media/hdphoto3.wdp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microsoft.com/office/2007/relationships/hdphoto" Target="../media/hdphoto1.wdp"/><Relationship Id="rId7" Type="http://schemas.openxmlformats.org/officeDocument/2006/relationships/image" Target="../media/image7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microsoft.com/office/2007/relationships/hdphoto" Target="../media/hdphoto3.wdp"/><Relationship Id="rId4" Type="http://schemas.openxmlformats.org/officeDocument/2006/relationships/image" Target="../media/image4.png"/><Relationship Id="rId9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microsoft.com/office/2007/relationships/hdphoto" Target="../media/hdphoto3.wdp"/><Relationship Id="rId7" Type="http://schemas.openxmlformats.org/officeDocument/2006/relationships/image" Target="../media/image11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microsoft.com/office/2007/relationships/hdphoto" Target="../media/hdphoto1.wdp"/><Relationship Id="rId10" Type="http://schemas.openxmlformats.org/officeDocument/2006/relationships/image" Target="../media/image14.jpeg"/><Relationship Id="rId4" Type="http://schemas.openxmlformats.org/officeDocument/2006/relationships/image" Target="../media/image2.png"/><Relationship Id="rId9" Type="http://schemas.openxmlformats.org/officeDocument/2006/relationships/image" Target="../media/image13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eg"/><Relationship Id="rId3" Type="http://schemas.microsoft.com/office/2007/relationships/hdphoto" Target="../media/hdphoto3.wdp"/><Relationship Id="rId7" Type="http://schemas.openxmlformats.org/officeDocument/2006/relationships/image" Target="../media/image16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eg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jpeg"/><Relationship Id="rId3" Type="http://schemas.microsoft.com/office/2007/relationships/hdphoto" Target="../media/hdphoto1.wdp"/><Relationship Id="rId7" Type="http://schemas.openxmlformats.org/officeDocument/2006/relationships/image" Target="../media/image20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jpeg"/><Relationship Id="rId5" Type="http://schemas.microsoft.com/office/2007/relationships/hdphoto" Target="../media/hdphoto4.wdp"/><Relationship Id="rId4" Type="http://schemas.openxmlformats.org/officeDocument/2006/relationships/image" Target="../media/image18.png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openxmlformats.org/officeDocument/2006/relationships/image" Target="../media/image2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jpg"/><Relationship Id="rId5" Type="http://schemas.microsoft.com/office/2007/relationships/hdphoto" Target="../media/hdphoto4.wdp"/><Relationship Id="rId4" Type="http://schemas.openxmlformats.org/officeDocument/2006/relationships/image" Target="../media/image18.png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microsoft.com/office/2007/relationships/hdphoto" Target="../media/hdphoto5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5" Type="http://schemas.microsoft.com/office/2007/relationships/hdphoto" Target="../media/hdphoto4.wdp"/><Relationship Id="rId4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2F7528BB-C807-4990-B2CC-745F75C402D8}"/>
              </a:ext>
            </a:extLst>
          </p:cNvPr>
          <p:cNvSpPr txBox="1"/>
          <p:nvPr/>
        </p:nvSpPr>
        <p:spPr>
          <a:xfrm>
            <a:off x="217714" y="0"/>
            <a:ext cx="183415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5400" dirty="0">
                <a:solidFill>
                  <a:srgbClr val="002060"/>
                </a:solidFill>
                <a:latin typeface="+mj-lt"/>
              </a:rPr>
              <a:t>BÀI 1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72CCE00-87BF-467B-8434-A2908FE0B412}"/>
              </a:ext>
            </a:extLst>
          </p:cNvPr>
          <p:cNvSpPr txBox="1"/>
          <p:nvPr/>
        </p:nvSpPr>
        <p:spPr>
          <a:xfrm>
            <a:off x="58057" y="2046515"/>
            <a:ext cx="4789714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6600">
                <a:solidFill>
                  <a:srgbClr val="002060"/>
                </a:solidFill>
                <a:latin typeface="+mj-lt"/>
              </a:rPr>
              <a:t>VẺ ĐẸP QUÊ HƯƠNG EM</a:t>
            </a:r>
            <a:endParaRPr lang="vi-VN" sz="66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9351124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428A1BE0-E469-4869-8417-DE9B9EC6F2B4}"/>
              </a:ext>
            </a:extLst>
          </p:cNvPr>
          <p:cNvGrpSpPr/>
          <p:nvPr/>
        </p:nvGrpSpPr>
        <p:grpSpPr>
          <a:xfrm>
            <a:off x="537988" y="406680"/>
            <a:ext cx="2677424" cy="1274454"/>
            <a:chOff x="479771" y="4186500"/>
            <a:chExt cx="2677424" cy="1274454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8A137115-0E6C-4EB8-9AFF-E91DFB9C91F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50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479771" y="4186500"/>
              <a:ext cx="2677424" cy="1274454"/>
            </a:xfrm>
            <a:prstGeom prst="rect">
              <a:avLst/>
            </a:prstGeom>
          </p:spPr>
        </p:pic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99733AAB-E5E3-46A1-9F4E-0452DF37F2DF}"/>
                </a:ext>
              </a:extLst>
            </p:cNvPr>
            <p:cNvSpPr txBox="1"/>
            <p:nvPr/>
          </p:nvSpPr>
          <p:spPr>
            <a:xfrm>
              <a:off x="1148949" y="4550361"/>
              <a:ext cx="1797287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800" b="1" dirty="0">
                  <a:solidFill>
                    <a:schemeClr val="accent2"/>
                  </a:solidFill>
                  <a:latin typeface="+mj-lt"/>
                </a:rPr>
                <a:t>VẬN DỤNG</a:t>
              </a:r>
            </a:p>
          </p:txBody>
        </p:sp>
      </p:grpSp>
      <p:sp>
        <p:nvSpPr>
          <p:cNvPr id="5" name="TextBox 4"/>
          <p:cNvSpPr txBox="1"/>
          <p:nvPr/>
        </p:nvSpPr>
        <p:spPr>
          <a:xfrm>
            <a:off x="2223739" y="2575957"/>
            <a:ext cx="8697914" cy="15542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ts val="3800"/>
              </a:lnSpc>
              <a:buFont typeface="Arial" panose="020B0604020202020204" pitchFamily="34" charset="0"/>
              <a:buChar char="•"/>
            </a:pPr>
            <a:r>
              <a:rPr lang="en-US" sz="2800" dirty="0" err="1" smtClean="0">
                <a:solidFill>
                  <a:schemeClr val="accent1">
                    <a:lumMod val="50000"/>
                  </a:schemeClr>
                </a:solidFill>
              </a:rPr>
              <a:t>Hôm</a:t>
            </a:r>
            <a:r>
              <a:rPr lang="en-US" sz="2800" dirty="0" smtClean="0">
                <a:solidFill>
                  <a:schemeClr val="accent1">
                    <a:lumMod val="50000"/>
                  </a:schemeClr>
                </a:solidFill>
              </a:rPr>
              <a:t> nay </a:t>
            </a:r>
            <a:r>
              <a:rPr lang="en-US" sz="2800" dirty="0" err="1" smtClean="0">
                <a:solidFill>
                  <a:schemeClr val="accent1">
                    <a:lumMod val="50000"/>
                  </a:schemeClr>
                </a:solidFill>
              </a:rPr>
              <a:t>em</a:t>
            </a:r>
            <a:r>
              <a:rPr lang="en-US" sz="2800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2800" dirty="0" err="1" smtClean="0">
                <a:solidFill>
                  <a:schemeClr val="accent1">
                    <a:lumMod val="50000"/>
                  </a:schemeClr>
                </a:solidFill>
              </a:rPr>
              <a:t>đã</a:t>
            </a:r>
            <a:r>
              <a:rPr lang="en-US" sz="2800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2800" dirty="0" err="1" smtClean="0">
                <a:solidFill>
                  <a:schemeClr val="accent1">
                    <a:lumMod val="50000"/>
                  </a:schemeClr>
                </a:solidFill>
              </a:rPr>
              <a:t>được</a:t>
            </a:r>
            <a:r>
              <a:rPr lang="en-US" sz="2800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2800" dirty="0" err="1" smtClean="0">
                <a:solidFill>
                  <a:schemeClr val="accent1">
                    <a:lumMod val="50000"/>
                  </a:schemeClr>
                </a:solidFill>
              </a:rPr>
              <a:t>học</a:t>
            </a:r>
            <a:r>
              <a:rPr lang="en-US" sz="2800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2800" dirty="0" err="1" smtClean="0">
                <a:solidFill>
                  <a:schemeClr val="accent1">
                    <a:lumMod val="50000"/>
                  </a:schemeClr>
                </a:solidFill>
              </a:rPr>
              <a:t>bài</a:t>
            </a:r>
            <a:r>
              <a:rPr lang="en-US" sz="2800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2800" dirty="0" err="1" smtClean="0">
                <a:solidFill>
                  <a:schemeClr val="accent1">
                    <a:lumMod val="50000"/>
                  </a:schemeClr>
                </a:solidFill>
              </a:rPr>
              <a:t>gi</a:t>
            </a:r>
            <a:r>
              <a:rPr lang="en-US" sz="2800" dirty="0" smtClean="0">
                <a:solidFill>
                  <a:schemeClr val="accent1">
                    <a:lumMod val="50000"/>
                  </a:schemeClr>
                </a:solidFill>
              </a:rPr>
              <a:t>?</a:t>
            </a:r>
          </a:p>
          <a:p>
            <a:pPr marL="285750" indent="-285750">
              <a:lnSpc>
                <a:spcPts val="3800"/>
              </a:lnSpc>
              <a:buFont typeface="Arial" panose="020B0604020202020204" pitchFamily="34" charset="0"/>
              <a:buChar char="•"/>
            </a:pPr>
            <a:r>
              <a:rPr lang="en-US" sz="2800" dirty="0" err="1" smtClean="0">
                <a:solidFill>
                  <a:schemeClr val="accent1">
                    <a:lumMod val="50000"/>
                  </a:schemeClr>
                </a:solidFill>
              </a:rPr>
              <a:t>Em</a:t>
            </a:r>
            <a:r>
              <a:rPr lang="en-US" sz="2800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2800" dirty="0" err="1" smtClean="0">
                <a:solidFill>
                  <a:schemeClr val="accent1">
                    <a:lumMod val="50000"/>
                  </a:schemeClr>
                </a:solidFill>
              </a:rPr>
              <a:t>có</a:t>
            </a:r>
            <a:r>
              <a:rPr lang="en-US" sz="2800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2800" dirty="0" err="1" smtClean="0">
                <a:solidFill>
                  <a:schemeClr val="accent1">
                    <a:lumMod val="50000"/>
                  </a:schemeClr>
                </a:solidFill>
              </a:rPr>
              <a:t>cảm</a:t>
            </a:r>
            <a:r>
              <a:rPr lang="en-US" sz="2800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2800" dirty="0" err="1" smtClean="0">
                <a:solidFill>
                  <a:schemeClr val="accent1">
                    <a:lumMod val="50000"/>
                  </a:schemeClr>
                </a:solidFill>
              </a:rPr>
              <a:t>nhận</a:t>
            </a:r>
            <a:r>
              <a:rPr lang="en-US" sz="2800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2800" dirty="0" err="1" smtClean="0">
                <a:solidFill>
                  <a:schemeClr val="accent1">
                    <a:lumMod val="50000"/>
                  </a:schemeClr>
                </a:solidFill>
              </a:rPr>
              <a:t>gì</a:t>
            </a:r>
            <a:r>
              <a:rPr lang="en-US" sz="2800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2800" dirty="0" err="1" smtClean="0">
                <a:solidFill>
                  <a:schemeClr val="accent1">
                    <a:lumMod val="50000"/>
                  </a:schemeClr>
                </a:solidFill>
              </a:rPr>
              <a:t>về</a:t>
            </a:r>
            <a:r>
              <a:rPr lang="en-US" sz="2800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2800" dirty="0" err="1" smtClean="0">
                <a:solidFill>
                  <a:schemeClr val="accent1">
                    <a:lumMod val="50000"/>
                  </a:schemeClr>
                </a:solidFill>
              </a:rPr>
              <a:t>vẻ</a:t>
            </a:r>
            <a:r>
              <a:rPr lang="en-US" sz="2800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2800" smtClean="0">
                <a:solidFill>
                  <a:schemeClr val="accent1">
                    <a:lumMod val="50000"/>
                  </a:schemeClr>
                </a:solidFill>
              </a:rPr>
              <a:t>đẹp </a:t>
            </a:r>
            <a:r>
              <a:rPr lang="en-US" sz="2800" dirty="0" err="1" smtClean="0">
                <a:solidFill>
                  <a:schemeClr val="accent1">
                    <a:lumMod val="50000"/>
                  </a:schemeClr>
                </a:solidFill>
              </a:rPr>
              <a:t>quê</a:t>
            </a:r>
            <a:r>
              <a:rPr lang="en-US" sz="2800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2800" dirty="0" err="1" smtClean="0">
                <a:solidFill>
                  <a:schemeClr val="accent1">
                    <a:lumMod val="50000"/>
                  </a:schemeClr>
                </a:solidFill>
              </a:rPr>
              <a:t>hương</a:t>
            </a:r>
            <a:r>
              <a:rPr lang="en-US" sz="2800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2800" dirty="0" err="1" smtClean="0">
                <a:solidFill>
                  <a:schemeClr val="accent1">
                    <a:lumMod val="50000"/>
                  </a:schemeClr>
                </a:solidFill>
              </a:rPr>
              <a:t>đất</a:t>
            </a:r>
            <a:r>
              <a:rPr lang="en-US" sz="2800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2800" dirty="0" err="1" smtClean="0">
                <a:solidFill>
                  <a:schemeClr val="accent1">
                    <a:lumMod val="50000"/>
                  </a:schemeClr>
                </a:solidFill>
              </a:rPr>
              <a:t>nước</a:t>
            </a:r>
            <a:r>
              <a:rPr lang="en-US" sz="2800" dirty="0" smtClean="0">
                <a:solidFill>
                  <a:schemeClr val="accent1">
                    <a:lumMod val="50000"/>
                  </a:schemeClr>
                </a:solidFill>
              </a:rPr>
              <a:t> ta ?</a:t>
            </a:r>
            <a:endParaRPr lang="en-US" sz="28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7" name="Oval 6"/>
          <p:cNvSpPr/>
          <p:nvPr/>
        </p:nvSpPr>
        <p:spPr>
          <a:xfrm>
            <a:off x="1172712" y="5742454"/>
            <a:ext cx="653039" cy="686566"/>
          </a:xfrm>
          <a:prstGeom prst="ellipse">
            <a:avLst/>
          </a:prstGeom>
          <a:solidFill>
            <a:srgbClr val="FDEFC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71851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FCC409D7-DEED-4CFC-8307-14A64DE36C48}"/>
              </a:ext>
            </a:extLst>
          </p:cNvPr>
          <p:cNvGrpSpPr/>
          <p:nvPr/>
        </p:nvGrpSpPr>
        <p:grpSpPr>
          <a:xfrm>
            <a:off x="390150" y="233929"/>
            <a:ext cx="2816950" cy="1489289"/>
            <a:chOff x="569798" y="1124402"/>
            <a:chExt cx="2816950" cy="1489289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F8BC5D2D-D039-4AB6-AA00-D3310D94C54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5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569798" y="1124402"/>
              <a:ext cx="2816950" cy="1489289"/>
            </a:xfrm>
            <a:prstGeom prst="rect">
              <a:avLst/>
            </a:prstGeom>
          </p:spPr>
        </p:pic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527F1D03-CF96-43A1-94DF-E7D051B287F9}"/>
                </a:ext>
              </a:extLst>
            </p:cNvPr>
            <p:cNvSpPr txBox="1"/>
            <p:nvPr/>
          </p:nvSpPr>
          <p:spPr>
            <a:xfrm>
              <a:off x="1442468" y="1610762"/>
              <a:ext cx="1784463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800" b="1" dirty="0">
                  <a:solidFill>
                    <a:schemeClr val="accent2"/>
                  </a:solidFill>
                  <a:latin typeface="+mj-lt"/>
                </a:rPr>
                <a:t>KHÁM PHÁ</a:t>
              </a:r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479988" y="1773876"/>
            <a:ext cx="4462031" cy="954107"/>
            <a:chOff x="569825" y="2199885"/>
            <a:chExt cx="4462031" cy="954107"/>
          </a:xfrm>
        </p:grpSpPr>
        <p:sp>
          <p:nvSpPr>
            <p:cNvPr id="5" name="Oval 4">
              <a:extLst>
                <a:ext uri="{FF2B5EF4-FFF2-40B4-BE49-F238E27FC236}">
                  <a16:creationId xmlns:a16="http://schemas.microsoft.com/office/drawing/2014/main" id="{FF42F663-F3A2-4AB3-B9A5-6F4D44B3BC5B}"/>
                </a:ext>
              </a:extLst>
            </p:cNvPr>
            <p:cNvSpPr/>
            <p:nvPr/>
          </p:nvSpPr>
          <p:spPr>
            <a:xfrm>
              <a:off x="569825" y="2213113"/>
              <a:ext cx="463826" cy="463826"/>
            </a:xfrm>
            <a:prstGeom prst="ellipse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3200" dirty="0">
                  <a:solidFill>
                    <a:schemeClr val="accent2"/>
                  </a:solidFill>
                  <a:latin typeface="+mj-lt"/>
                </a:rPr>
                <a:t>1</a:t>
              </a:r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BC025334-9B63-44D3-957B-00AB8843D486}"/>
                </a:ext>
              </a:extLst>
            </p:cNvPr>
            <p:cNvSpPr txBox="1"/>
            <p:nvPr/>
          </p:nvSpPr>
          <p:spPr>
            <a:xfrm>
              <a:off x="1095960" y="2199885"/>
              <a:ext cx="3935896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 err="1" smtClean="0">
                  <a:solidFill>
                    <a:srgbClr val="00B050"/>
                  </a:solidFill>
                </a:rPr>
                <a:t>Quan</a:t>
              </a:r>
              <a:r>
                <a:rPr lang="en-US" sz="2800" b="1" dirty="0" smtClean="0">
                  <a:solidFill>
                    <a:srgbClr val="00B050"/>
                  </a:solidFill>
                </a:rPr>
                <a:t> </a:t>
              </a:r>
              <a:r>
                <a:rPr lang="en-US" sz="2800" b="1" dirty="0" err="1" smtClean="0">
                  <a:solidFill>
                    <a:srgbClr val="00B050"/>
                  </a:solidFill>
                </a:rPr>
                <a:t>sát</a:t>
              </a:r>
              <a:r>
                <a:rPr lang="en-US" sz="2800" b="1" dirty="0" smtClean="0">
                  <a:solidFill>
                    <a:srgbClr val="00B050"/>
                  </a:solidFill>
                </a:rPr>
                <a:t> </a:t>
              </a:r>
              <a:r>
                <a:rPr lang="vi-VN" sz="2800" b="1" dirty="0" smtClean="0">
                  <a:solidFill>
                    <a:srgbClr val="00B050"/>
                  </a:solidFill>
                </a:rPr>
                <a:t>tranh </a:t>
              </a:r>
              <a:r>
                <a:rPr lang="vi-VN" sz="2800" b="1" dirty="0">
                  <a:solidFill>
                    <a:srgbClr val="00B050"/>
                  </a:solidFill>
                </a:rPr>
                <a:t>và trả lời câu hỏi:</a:t>
              </a:r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5031856" y="209006"/>
            <a:ext cx="6920658" cy="6413862"/>
            <a:chOff x="5031856" y="209006"/>
            <a:chExt cx="6920658" cy="6413862"/>
          </a:xfrm>
        </p:grpSpPr>
        <p:sp>
          <p:nvSpPr>
            <p:cNvPr id="7" name="Rectangle 6"/>
            <p:cNvSpPr/>
            <p:nvPr/>
          </p:nvSpPr>
          <p:spPr>
            <a:xfrm>
              <a:off x="5031856" y="209006"/>
              <a:ext cx="6920658" cy="6413862"/>
            </a:xfrm>
            <a:prstGeom prst="rect">
              <a:avLst/>
            </a:prstGeom>
            <a:solidFill>
              <a:srgbClr val="FFFAAD"/>
            </a:solidFill>
            <a:ln>
              <a:solidFill>
                <a:srgbClr val="FFFAA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026" name="Picture 2" descr="20210409091901_wm_shs-dao-duc-2"/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harpenSoften amount="25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2953" t="65125" r="19854" b="15000"/>
            <a:stretch/>
          </p:blipFill>
          <p:spPr bwMode="auto">
            <a:xfrm>
              <a:off x="5387034" y="3593918"/>
              <a:ext cx="6210301" cy="30289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8" name="Rectangle 7"/>
            <p:cNvSpPr/>
            <p:nvPr/>
          </p:nvSpPr>
          <p:spPr>
            <a:xfrm>
              <a:off x="5264332" y="3415937"/>
              <a:ext cx="2481944" cy="855617"/>
            </a:xfrm>
            <a:custGeom>
              <a:avLst/>
              <a:gdLst>
                <a:gd name="connsiteX0" fmla="*/ 0 w 1985555"/>
                <a:gd name="connsiteY0" fmla="*/ 0 h 855617"/>
                <a:gd name="connsiteX1" fmla="*/ 1985555 w 1985555"/>
                <a:gd name="connsiteY1" fmla="*/ 0 h 855617"/>
                <a:gd name="connsiteX2" fmla="*/ 1985555 w 1985555"/>
                <a:gd name="connsiteY2" fmla="*/ 855617 h 855617"/>
                <a:gd name="connsiteX3" fmla="*/ 0 w 1985555"/>
                <a:gd name="connsiteY3" fmla="*/ 855617 h 855617"/>
                <a:gd name="connsiteX4" fmla="*/ 0 w 1985555"/>
                <a:gd name="connsiteY4" fmla="*/ 0 h 855617"/>
                <a:gd name="connsiteX0" fmla="*/ 0 w 2481944"/>
                <a:gd name="connsiteY0" fmla="*/ 0 h 855617"/>
                <a:gd name="connsiteX1" fmla="*/ 2481944 w 2481944"/>
                <a:gd name="connsiteY1" fmla="*/ 0 h 855617"/>
                <a:gd name="connsiteX2" fmla="*/ 1985555 w 2481944"/>
                <a:gd name="connsiteY2" fmla="*/ 855617 h 855617"/>
                <a:gd name="connsiteX3" fmla="*/ 0 w 2481944"/>
                <a:gd name="connsiteY3" fmla="*/ 855617 h 855617"/>
                <a:gd name="connsiteX4" fmla="*/ 0 w 2481944"/>
                <a:gd name="connsiteY4" fmla="*/ 0 h 855617"/>
                <a:gd name="connsiteX0" fmla="*/ 0 w 2481944"/>
                <a:gd name="connsiteY0" fmla="*/ 0 h 855617"/>
                <a:gd name="connsiteX1" fmla="*/ 2481944 w 2481944"/>
                <a:gd name="connsiteY1" fmla="*/ 0 h 855617"/>
                <a:gd name="connsiteX2" fmla="*/ 1894115 w 2481944"/>
                <a:gd name="connsiteY2" fmla="*/ 816429 h 855617"/>
                <a:gd name="connsiteX3" fmla="*/ 0 w 2481944"/>
                <a:gd name="connsiteY3" fmla="*/ 855617 h 855617"/>
                <a:gd name="connsiteX4" fmla="*/ 0 w 2481944"/>
                <a:gd name="connsiteY4" fmla="*/ 0 h 855617"/>
                <a:gd name="connsiteX0" fmla="*/ 0 w 2481944"/>
                <a:gd name="connsiteY0" fmla="*/ 0 h 855617"/>
                <a:gd name="connsiteX1" fmla="*/ 2481944 w 2481944"/>
                <a:gd name="connsiteY1" fmla="*/ 0 h 855617"/>
                <a:gd name="connsiteX2" fmla="*/ 1828801 w 2481944"/>
                <a:gd name="connsiteY2" fmla="*/ 816429 h 855617"/>
                <a:gd name="connsiteX3" fmla="*/ 0 w 2481944"/>
                <a:gd name="connsiteY3" fmla="*/ 855617 h 855617"/>
                <a:gd name="connsiteX4" fmla="*/ 0 w 2481944"/>
                <a:gd name="connsiteY4" fmla="*/ 0 h 8556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481944" h="855617">
                  <a:moveTo>
                    <a:pt x="0" y="0"/>
                  </a:moveTo>
                  <a:lnTo>
                    <a:pt x="2481944" y="0"/>
                  </a:lnTo>
                  <a:lnTo>
                    <a:pt x="1828801" y="816429"/>
                  </a:lnTo>
                  <a:lnTo>
                    <a:pt x="0" y="85561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AAD"/>
            </a:solidFill>
            <a:ln>
              <a:solidFill>
                <a:srgbClr val="FFFAA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7"/>
            <p:cNvSpPr/>
            <p:nvPr/>
          </p:nvSpPr>
          <p:spPr>
            <a:xfrm>
              <a:off x="10155127" y="3272245"/>
              <a:ext cx="491102" cy="855617"/>
            </a:xfrm>
            <a:custGeom>
              <a:avLst/>
              <a:gdLst>
                <a:gd name="connsiteX0" fmla="*/ 0 w 1985555"/>
                <a:gd name="connsiteY0" fmla="*/ 0 h 855617"/>
                <a:gd name="connsiteX1" fmla="*/ 1985555 w 1985555"/>
                <a:gd name="connsiteY1" fmla="*/ 0 h 855617"/>
                <a:gd name="connsiteX2" fmla="*/ 1985555 w 1985555"/>
                <a:gd name="connsiteY2" fmla="*/ 855617 h 855617"/>
                <a:gd name="connsiteX3" fmla="*/ 0 w 1985555"/>
                <a:gd name="connsiteY3" fmla="*/ 855617 h 855617"/>
                <a:gd name="connsiteX4" fmla="*/ 0 w 1985555"/>
                <a:gd name="connsiteY4" fmla="*/ 0 h 855617"/>
                <a:gd name="connsiteX0" fmla="*/ 0 w 2481944"/>
                <a:gd name="connsiteY0" fmla="*/ 0 h 855617"/>
                <a:gd name="connsiteX1" fmla="*/ 2481944 w 2481944"/>
                <a:gd name="connsiteY1" fmla="*/ 0 h 855617"/>
                <a:gd name="connsiteX2" fmla="*/ 1985555 w 2481944"/>
                <a:gd name="connsiteY2" fmla="*/ 855617 h 855617"/>
                <a:gd name="connsiteX3" fmla="*/ 0 w 2481944"/>
                <a:gd name="connsiteY3" fmla="*/ 855617 h 855617"/>
                <a:gd name="connsiteX4" fmla="*/ 0 w 2481944"/>
                <a:gd name="connsiteY4" fmla="*/ 0 h 855617"/>
                <a:gd name="connsiteX0" fmla="*/ 0 w 2481944"/>
                <a:gd name="connsiteY0" fmla="*/ 0 h 855617"/>
                <a:gd name="connsiteX1" fmla="*/ 2481944 w 2481944"/>
                <a:gd name="connsiteY1" fmla="*/ 0 h 855617"/>
                <a:gd name="connsiteX2" fmla="*/ 1894115 w 2481944"/>
                <a:gd name="connsiteY2" fmla="*/ 816429 h 855617"/>
                <a:gd name="connsiteX3" fmla="*/ 0 w 2481944"/>
                <a:gd name="connsiteY3" fmla="*/ 855617 h 855617"/>
                <a:gd name="connsiteX4" fmla="*/ 0 w 2481944"/>
                <a:gd name="connsiteY4" fmla="*/ 0 h 855617"/>
                <a:gd name="connsiteX0" fmla="*/ 0 w 2481944"/>
                <a:gd name="connsiteY0" fmla="*/ 0 h 855617"/>
                <a:gd name="connsiteX1" fmla="*/ 2481944 w 2481944"/>
                <a:gd name="connsiteY1" fmla="*/ 0 h 855617"/>
                <a:gd name="connsiteX2" fmla="*/ 1828801 w 2481944"/>
                <a:gd name="connsiteY2" fmla="*/ 816429 h 855617"/>
                <a:gd name="connsiteX3" fmla="*/ 0 w 2481944"/>
                <a:gd name="connsiteY3" fmla="*/ 855617 h 855617"/>
                <a:gd name="connsiteX4" fmla="*/ 0 w 2481944"/>
                <a:gd name="connsiteY4" fmla="*/ 0 h 8556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481944" h="855617">
                  <a:moveTo>
                    <a:pt x="0" y="0"/>
                  </a:moveTo>
                  <a:lnTo>
                    <a:pt x="2481944" y="0"/>
                  </a:lnTo>
                  <a:lnTo>
                    <a:pt x="1828801" y="816429"/>
                  </a:lnTo>
                  <a:lnTo>
                    <a:pt x="0" y="85561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AAD"/>
            </a:solidFill>
            <a:ln>
              <a:solidFill>
                <a:srgbClr val="FFFAA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" name="TextBox 10"/>
          <p:cNvSpPr txBox="1"/>
          <p:nvPr/>
        </p:nvSpPr>
        <p:spPr>
          <a:xfrm>
            <a:off x="544289" y="3038186"/>
            <a:ext cx="459615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accent4"/>
                </a:solidFill>
              </a:rPr>
              <a:t>- </a:t>
            </a:r>
            <a:r>
              <a:rPr lang="en-US" sz="2400" dirty="0" err="1" smtClean="0">
                <a:solidFill>
                  <a:schemeClr val="accent4"/>
                </a:solidFill>
              </a:rPr>
              <a:t>Các</a:t>
            </a:r>
            <a:r>
              <a:rPr lang="en-US" sz="2400" dirty="0" smtClean="0">
                <a:solidFill>
                  <a:schemeClr val="accent4"/>
                </a:solidFill>
              </a:rPr>
              <a:t> </a:t>
            </a:r>
            <a:r>
              <a:rPr lang="en-US" sz="2400" dirty="0" err="1" smtClean="0">
                <a:solidFill>
                  <a:schemeClr val="accent4"/>
                </a:solidFill>
              </a:rPr>
              <a:t>bạn</a:t>
            </a:r>
            <a:r>
              <a:rPr lang="en-US" sz="2400" dirty="0" smtClean="0">
                <a:solidFill>
                  <a:schemeClr val="accent4"/>
                </a:solidFill>
              </a:rPr>
              <a:t> </a:t>
            </a:r>
            <a:r>
              <a:rPr lang="en-US" sz="2400" dirty="0" err="1" smtClean="0">
                <a:solidFill>
                  <a:schemeClr val="accent4"/>
                </a:solidFill>
              </a:rPr>
              <a:t>trong</a:t>
            </a:r>
            <a:r>
              <a:rPr lang="en-US" sz="2400" dirty="0" smtClean="0">
                <a:solidFill>
                  <a:schemeClr val="accent4"/>
                </a:solidFill>
              </a:rPr>
              <a:t> </a:t>
            </a:r>
            <a:r>
              <a:rPr lang="en-US" sz="2400" dirty="0" err="1" smtClean="0">
                <a:solidFill>
                  <a:schemeClr val="accent4"/>
                </a:solidFill>
              </a:rPr>
              <a:t>tranh</a:t>
            </a:r>
            <a:r>
              <a:rPr lang="en-US" sz="2400" dirty="0" smtClean="0">
                <a:solidFill>
                  <a:schemeClr val="accent4"/>
                </a:solidFill>
              </a:rPr>
              <a:t> </a:t>
            </a:r>
            <a:r>
              <a:rPr lang="en-US" sz="2400" dirty="0" err="1" smtClean="0">
                <a:solidFill>
                  <a:schemeClr val="accent4"/>
                </a:solidFill>
              </a:rPr>
              <a:t>đang</a:t>
            </a:r>
            <a:r>
              <a:rPr lang="en-US" sz="2400" dirty="0" smtClean="0">
                <a:solidFill>
                  <a:schemeClr val="accent4"/>
                </a:solidFill>
              </a:rPr>
              <a:t> </a:t>
            </a:r>
            <a:r>
              <a:rPr lang="en-US" sz="2400" dirty="0" err="1" smtClean="0">
                <a:solidFill>
                  <a:schemeClr val="accent4"/>
                </a:solidFill>
              </a:rPr>
              <a:t>làm</a:t>
            </a:r>
            <a:r>
              <a:rPr lang="en-US" sz="2400" dirty="0" smtClean="0">
                <a:solidFill>
                  <a:schemeClr val="accent4"/>
                </a:solidFill>
              </a:rPr>
              <a:t> </a:t>
            </a:r>
            <a:r>
              <a:rPr lang="en-US" sz="2400" dirty="0" err="1" smtClean="0">
                <a:solidFill>
                  <a:schemeClr val="accent4"/>
                </a:solidFill>
              </a:rPr>
              <a:t>gì</a:t>
            </a:r>
            <a:r>
              <a:rPr lang="en-US" sz="2400" dirty="0" smtClean="0">
                <a:solidFill>
                  <a:schemeClr val="accent4"/>
                </a:solidFill>
              </a:rPr>
              <a:t>?</a:t>
            </a:r>
            <a:endParaRPr lang="en-US" sz="2400" dirty="0">
              <a:solidFill>
                <a:schemeClr val="accent4"/>
              </a:solidFill>
            </a:endParaRPr>
          </a:p>
        </p:txBody>
      </p:sp>
      <p:sp>
        <p:nvSpPr>
          <p:cNvPr id="13" name="Rounded Rectangular Callout 12"/>
          <p:cNvSpPr/>
          <p:nvPr/>
        </p:nvSpPr>
        <p:spPr>
          <a:xfrm>
            <a:off x="5082146" y="2289656"/>
            <a:ext cx="4681822" cy="994234"/>
          </a:xfrm>
          <a:prstGeom prst="wedgeRoundRectCallout">
            <a:avLst>
              <a:gd name="adj1" fmla="val -4257"/>
              <a:gd name="adj2" fmla="val 97938"/>
              <a:gd name="adj3" fmla="val 16667"/>
            </a:avLst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 smtClean="0">
                <a:solidFill>
                  <a:srgbClr val="000000"/>
                </a:solidFill>
              </a:rPr>
              <a:t>Tớ</a:t>
            </a:r>
            <a:r>
              <a:rPr lang="en-US" sz="2400" dirty="0" smtClean="0">
                <a:solidFill>
                  <a:srgbClr val="000000"/>
                </a:solidFill>
              </a:rPr>
              <a:t> </a:t>
            </a:r>
            <a:r>
              <a:rPr lang="en-US" sz="2400" dirty="0" err="1" smtClean="0">
                <a:solidFill>
                  <a:srgbClr val="000000"/>
                </a:solidFill>
              </a:rPr>
              <a:t>là</a:t>
            </a:r>
            <a:r>
              <a:rPr lang="en-US" sz="2400" dirty="0" smtClean="0">
                <a:solidFill>
                  <a:srgbClr val="000000"/>
                </a:solidFill>
              </a:rPr>
              <a:t> Lan, </a:t>
            </a:r>
            <a:r>
              <a:rPr lang="en-US" sz="2400" dirty="0" err="1" smtClean="0">
                <a:solidFill>
                  <a:srgbClr val="000000"/>
                </a:solidFill>
              </a:rPr>
              <a:t>quê</a:t>
            </a:r>
            <a:r>
              <a:rPr lang="en-US" sz="2400" dirty="0" smtClean="0">
                <a:solidFill>
                  <a:srgbClr val="000000"/>
                </a:solidFill>
              </a:rPr>
              <a:t> </a:t>
            </a:r>
            <a:r>
              <a:rPr lang="en-US" sz="2400" dirty="0" err="1" smtClean="0">
                <a:solidFill>
                  <a:srgbClr val="000000"/>
                </a:solidFill>
              </a:rPr>
              <a:t>tớ</a:t>
            </a:r>
            <a:r>
              <a:rPr lang="en-US" sz="2400" dirty="0" smtClean="0">
                <a:solidFill>
                  <a:srgbClr val="000000"/>
                </a:solidFill>
              </a:rPr>
              <a:t> ở </a:t>
            </a:r>
            <a:r>
              <a:rPr lang="en-US" sz="2400" dirty="0" err="1" smtClean="0">
                <a:solidFill>
                  <a:srgbClr val="000000"/>
                </a:solidFill>
              </a:rPr>
              <a:t>xã</a:t>
            </a:r>
            <a:r>
              <a:rPr lang="en-US" sz="2400" dirty="0" smtClean="0">
                <a:solidFill>
                  <a:srgbClr val="000000"/>
                </a:solidFill>
              </a:rPr>
              <a:t> </a:t>
            </a:r>
            <a:r>
              <a:rPr lang="en-US" sz="2400" dirty="0" err="1" smtClean="0">
                <a:solidFill>
                  <a:srgbClr val="000000"/>
                </a:solidFill>
              </a:rPr>
              <a:t>Lũng</a:t>
            </a:r>
            <a:r>
              <a:rPr lang="en-US" sz="2400" dirty="0" smtClean="0">
                <a:solidFill>
                  <a:srgbClr val="000000"/>
                </a:solidFill>
              </a:rPr>
              <a:t> </a:t>
            </a:r>
            <a:r>
              <a:rPr lang="en-US" sz="2400" dirty="0" err="1" smtClean="0">
                <a:solidFill>
                  <a:srgbClr val="000000"/>
                </a:solidFill>
              </a:rPr>
              <a:t>Cú</a:t>
            </a:r>
            <a:r>
              <a:rPr lang="en-US" sz="2400" dirty="0" smtClean="0">
                <a:solidFill>
                  <a:srgbClr val="000000"/>
                </a:solidFill>
              </a:rPr>
              <a:t>, </a:t>
            </a:r>
            <a:r>
              <a:rPr lang="en-US" sz="2400" dirty="0" err="1" smtClean="0">
                <a:solidFill>
                  <a:srgbClr val="000000"/>
                </a:solidFill>
              </a:rPr>
              <a:t>huyện</a:t>
            </a:r>
            <a:r>
              <a:rPr lang="en-US" sz="2400" dirty="0" smtClean="0">
                <a:solidFill>
                  <a:srgbClr val="000000"/>
                </a:solidFill>
              </a:rPr>
              <a:t> </a:t>
            </a:r>
            <a:r>
              <a:rPr lang="en-US" sz="2400" dirty="0" err="1" smtClean="0">
                <a:solidFill>
                  <a:srgbClr val="000000"/>
                </a:solidFill>
              </a:rPr>
              <a:t>Đồng</a:t>
            </a:r>
            <a:r>
              <a:rPr lang="en-US" sz="2400" dirty="0" smtClean="0">
                <a:solidFill>
                  <a:srgbClr val="000000"/>
                </a:solidFill>
              </a:rPr>
              <a:t> </a:t>
            </a:r>
            <a:r>
              <a:rPr lang="en-US" sz="2400" dirty="0" err="1" smtClean="0">
                <a:solidFill>
                  <a:srgbClr val="000000"/>
                </a:solidFill>
              </a:rPr>
              <a:t>Văn</a:t>
            </a:r>
            <a:r>
              <a:rPr lang="en-US" sz="2400" dirty="0" smtClean="0">
                <a:solidFill>
                  <a:srgbClr val="000000"/>
                </a:solidFill>
              </a:rPr>
              <a:t>, </a:t>
            </a:r>
            <a:r>
              <a:rPr lang="en-US" sz="2400" dirty="0" err="1" smtClean="0">
                <a:solidFill>
                  <a:srgbClr val="000000"/>
                </a:solidFill>
              </a:rPr>
              <a:t>tỉnh</a:t>
            </a:r>
            <a:r>
              <a:rPr lang="en-US" sz="2400" dirty="0" smtClean="0">
                <a:solidFill>
                  <a:srgbClr val="000000"/>
                </a:solidFill>
              </a:rPr>
              <a:t> </a:t>
            </a:r>
            <a:r>
              <a:rPr lang="en-US" sz="2400" dirty="0" err="1" smtClean="0">
                <a:solidFill>
                  <a:srgbClr val="000000"/>
                </a:solidFill>
              </a:rPr>
              <a:t>Hà</a:t>
            </a:r>
            <a:r>
              <a:rPr lang="en-US" sz="2400" dirty="0" smtClean="0">
                <a:solidFill>
                  <a:srgbClr val="000000"/>
                </a:solidFill>
              </a:rPr>
              <a:t> </a:t>
            </a:r>
            <a:r>
              <a:rPr lang="en-US" sz="2400" dirty="0" err="1" smtClean="0">
                <a:solidFill>
                  <a:srgbClr val="000000"/>
                </a:solidFill>
              </a:rPr>
              <a:t>Giang</a:t>
            </a:r>
            <a:endParaRPr lang="en-US" sz="2400" dirty="0">
              <a:solidFill>
                <a:srgbClr val="000000"/>
              </a:solidFill>
            </a:endParaRPr>
          </a:p>
        </p:txBody>
      </p:sp>
      <p:sp>
        <p:nvSpPr>
          <p:cNvPr id="15" name="Rounded Rectangular Callout 14"/>
          <p:cNvSpPr/>
          <p:nvPr/>
        </p:nvSpPr>
        <p:spPr>
          <a:xfrm>
            <a:off x="7423057" y="659240"/>
            <a:ext cx="4768943" cy="1498369"/>
          </a:xfrm>
          <a:prstGeom prst="wedgeRoundRectCallout">
            <a:avLst>
              <a:gd name="adj1" fmla="val 1592"/>
              <a:gd name="adj2" fmla="val 131373"/>
              <a:gd name="adj3" fmla="val 16667"/>
            </a:avLst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 smtClean="0">
                <a:solidFill>
                  <a:srgbClr val="000000"/>
                </a:solidFill>
              </a:rPr>
              <a:t>Tớ</a:t>
            </a:r>
            <a:r>
              <a:rPr lang="en-US" sz="2400" dirty="0" smtClean="0">
                <a:solidFill>
                  <a:srgbClr val="000000"/>
                </a:solidFill>
              </a:rPr>
              <a:t> </a:t>
            </a:r>
            <a:r>
              <a:rPr lang="en-US" sz="2400" dirty="0" err="1" smtClean="0">
                <a:solidFill>
                  <a:srgbClr val="000000"/>
                </a:solidFill>
              </a:rPr>
              <a:t>là</a:t>
            </a:r>
            <a:r>
              <a:rPr lang="en-US" sz="2400" dirty="0" smtClean="0">
                <a:solidFill>
                  <a:srgbClr val="000000"/>
                </a:solidFill>
              </a:rPr>
              <a:t> </a:t>
            </a:r>
            <a:r>
              <a:rPr lang="en-US" sz="2400" dirty="0" err="1" smtClean="0">
                <a:solidFill>
                  <a:srgbClr val="000000"/>
                </a:solidFill>
              </a:rPr>
              <a:t>Huy</a:t>
            </a:r>
            <a:r>
              <a:rPr lang="en-US" sz="2400" dirty="0" smtClean="0">
                <a:solidFill>
                  <a:srgbClr val="000000"/>
                </a:solidFill>
              </a:rPr>
              <a:t>, </a:t>
            </a:r>
            <a:r>
              <a:rPr lang="en-US" sz="2400" dirty="0" err="1" smtClean="0">
                <a:solidFill>
                  <a:srgbClr val="000000"/>
                </a:solidFill>
              </a:rPr>
              <a:t>tớ</a:t>
            </a:r>
            <a:r>
              <a:rPr lang="en-US" sz="2400" dirty="0" smtClean="0">
                <a:solidFill>
                  <a:srgbClr val="000000"/>
                </a:solidFill>
              </a:rPr>
              <a:t> ở </a:t>
            </a:r>
            <a:r>
              <a:rPr lang="en-US" sz="2400" dirty="0" err="1" smtClean="0">
                <a:solidFill>
                  <a:srgbClr val="000000"/>
                </a:solidFill>
              </a:rPr>
              <a:t>phường</a:t>
            </a:r>
            <a:r>
              <a:rPr lang="en-US" sz="2400" dirty="0" smtClean="0">
                <a:solidFill>
                  <a:srgbClr val="000000"/>
                </a:solidFill>
              </a:rPr>
              <a:t> </a:t>
            </a:r>
            <a:r>
              <a:rPr lang="en-US" sz="2400" dirty="0" err="1" smtClean="0">
                <a:solidFill>
                  <a:srgbClr val="000000"/>
                </a:solidFill>
              </a:rPr>
              <a:t>Lê</a:t>
            </a:r>
            <a:r>
              <a:rPr lang="en-US" sz="2400" dirty="0" smtClean="0">
                <a:solidFill>
                  <a:srgbClr val="000000"/>
                </a:solidFill>
              </a:rPr>
              <a:t> Mao, </a:t>
            </a:r>
            <a:r>
              <a:rPr lang="en-US" sz="2400" dirty="0" err="1" smtClean="0">
                <a:solidFill>
                  <a:srgbClr val="000000"/>
                </a:solidFill>
              </a:rPr>
              <a:t>thành</a:t>
            </a:r>
            <a:r>
              <a:rPr lang="en-US" sz="2400" dirty="0" smtClean="0">
                <a:solidFill>
                  <a:srgbClr val="000000"/>
                </a:solidFill>
              </a:rPr>
              <a:t> </a:t>
            </a:r>
            <a:r>
              <a:rPr lang="en-US" sz="2400" dirty="0" err="1" smtClean="0">
                <a:solidFill>
                  <a:srgbClr val="000000"/>
                </a:solidFill>
              </a:rPr>
              <a:t>phố</a:t>
            </a:r>
            <a:r>
              <a:rPr lang="en-US" sz="2400" dirty="0" smtClean="0">
                <a:solidFill>
                  <a:srgbClr val="000000"/>
                </a:solidFill>
              </a:rPr>
              <a:t> </a:t>
            </a:r>
            <a:r>
              <a:rPr lang="en-US" sz="2400" dirty="0" err="1" smtClean="0">
                <a:solidFill>
                  <a:srgbClr val="000000"/>
                </a:solidFill>
              </a:rPr>
              <a:t>Vinh</a:t>
            </a:r>
            <a:r>
              <a:rPr lang="en-US" sz="2400" dirty="0" smtClean="0">
                <a:solidFill>
                  <a:srgbClr val="000000"/>
                </a:solidFill>
              </a:rPr>
              <a:t>, </a:t>
            </a:r>
            <a:r>
              <a:rPr lang="en-US" sz="2400" dirty="0" err="1" smtClean="0">
                <a:solidFill>
                  <a:srgbClr val="000000"/>
                </a:solidFill>
              </a:rPr>
              <a:t>tỉnh</a:t>
            </a:r>
            <a:r>
              <a:rPr lang="en-US" sz="2400" dirty="0" smtClean="0">
                <a:solidFill>
                  <a:srgbClr val="000000"/>
                </a:solidFill>
              </a:rPr>
              <a:t> </a:t>
            </a:r>
            <a:r>
              <a:rPr lang="en-US" sz="2400" dirty="0" err="1" smtClean="0">
                <a:solidFill>
                  <a:srgbClr val="000000"/>
                </a:solidFill>
              </a:rPr>
              <a:t>Nghệ</a:t>
            </a:r>
            <a:r>
              <a:rPr lang="en-US" sz="2400" dirty="0" smtClean="0">
                <a:solidFill>
                  <a:srgbClr val="000000"/>
                </a:solidFill>
              </a:rPr>
              <a:t> An.</a:t>
            </a:r>
            <a:endParaRPr lang="en-US" sz="2400" dirty="0">
              <a:solidFill>
                <a:srgbClr val="00000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44289" y="3755565"/>
            <a:ext cx="4563287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dirty="0" smtClean="0">
                <a:solidFill>
                  <a:schemeClr val="accent4"/>
                </a:solidFill>
              </a:rPr>
              <a:t>- </a:t>
            </a:r>
            <a:r>
              <a:rPr lang="en-US" sz="2400" dirty="0" err="1" smtClean="0">
                <a:solidFill>
                  <a:schemeClr val="accent4"/>
                </a:solidFill>
              </a:rPr>
              <a:t>Hãy</a:t>
            </a:r>
            <a:r>
              <a:rPr lang="en-US" sz="2400" dirty="0" smtClean="0">
                <a:solidFill>
                  <a:schemeClr val="accent4"/>
                </a:solidFill>
              </a:rPr>
              <a:t> </a:t>
            </a:r>
            <a:r>
              <a:rPr lang="en-US" sz="2400" dirty="0" err="1" smtClean="0">
                <a:solidFill>
                  <a:schemeClr val="accent4"/>
                </a:solidFill>
              </a:rPr>
              <a:t>giới</a:t>
            </a:r>
            <a:r>
              <a:rPr lang="en-US" sz="2400" dirty="0" smtClean="0">
                <a:solidFill>
                  <a:schemeClr val="accent4"/>
                </a:solidFill>
              </a:rPr>
              <a:t> </a:t>
            </a:r>
            <a:r>
              <a:rPr lang="en-US" sz="2400" dirty="0" err="1" smtClean="0">
                <a:solidFill>
                  <a:schemeClr val="accent4"/>
                </a:solidFill>
              </a:rPr>
              <a:t>thiệu</a:t>
            </a:r>
            <a:r>
              <a:rPr lang="en-US" sz="2400" dirty="0" smtClean="0">
                <a:solidFill>
                  <a:schemeClr val="accent4"/>
                </a:solidFill>
              </a:rPr>
              <a:t> </a:t>
            </a:r>
            <a:r>
              <a:rPr lang="en-US" sz="2400" dirty="0" err="1" smtClean="0">
                <a:solidFill>
                  <a:schemeClr val="accent4"/>
                </a:solidFill>
              </a:rPr>
              <a:t>về</a:t>
            </a:r>
            <a:r>
              <a:rPr lang="en-US" sz="2400" dirty="0" smtClean="0">
                <a:solidFill>
                  <a:schemeClr val="accent4"/>
                </a:solidFill>
              </a:rPr>
              <a:t> </a:t>
            </a:r>
            <a:r>
              <a:rPr lang="en-US" sz="2400" dirty="0" err="1" smtClean="0">
                <a:solidFill>
                  <a:schemeClr val="accent4"/>
                </a:solidFill>
              </a:rPr>
              <a:t>địa</a:t>
            </a:r>
            <a:r>
              <a:rPr lang="en-US" sz="2400" dirty="0" smtClean="0">
                <a:solidFill>
                  <a:schemeClr val="accent4"/>
                </a:solidFill>
              </a:rPr>
              <a:t> </a:t>
            </a:r>
            <a:r>
              <a:rPr lang="en-US" sz="2400" dirty="0" err="1" smtClean="0">
                <a:solidFill>
                  <a:schemeClr val="accent4"/>
                </a:solidFill>
              </a:rPr>
              <a:t>chỉ</a:t>
            </a:r>
            <a:r>
              <a:rPr lang="en-US" sz="2400" dirty="0" smtClean="0">
                <a:solidFill>
                  <a:schemeClr val="accent4"/>
                </a:solidFill>
              </a:rPr>
              <a:t> </a:t>
            </a:r>
            <a:r>
              <a:rPr lang="en-US" sz="2400" dirty="0" err="1" smtClean="0">
                <a:solidFill>
                  <a:schemeClr val="accent4"/>
                </a:solidFill>
              </a:rPr>
              <a:t>quê</a:t>
            </a:r>
            <a:r>
              <a:rPr lang="en-US" sz="2400" dirty="0" smtClean="0">
                <a:solidFill>
                  <a:schemeClr val="accent4"/>
                </a:solidFill>
              </a:rPr>
              <a:t> </a:t>
            </a:r>
            <a:r>
              <a:rPr lang="en-US" sz="2400" dirty="0" err="1" smtClean="0">
                <a:solidFill>
                  <a:schemeClr val="accent4"/>
                </a:solidFill>
              </a:rPr>
              <a:t>hương</a:t>
            </a:r>
            <a:r>
              <a:rPr lang="en-US" sz="2400" dirty="0" smtClean="0">
                <a:solidFill>
                  <a:schemeClr val="accent4"/>
                </a:solidFill>
              </a:rPr>
              <a:t> </a:t>
            </a:r>
            <a:r>
              <a:rPr lang="en-US" sz="2400" dirty="0" err="1" smtClean="0">
                <a:solidFill>
                  <a:schemeClr val="accent4"/>
                </a:solidFill>
              </a:rPr>
              <a:t>em</a:t>
            </a:r>
            <a:endParaRPr lang="en-US" sz="2400" dirty="0" smtClean="0">
              <a:solidFill>
                <a:schemeClr val="accent4"/>
              </a:solidFill>
            </a:endParaRPr>
          </a:p>
          <a:p>
            <a:pPr>
              <a:lnSpc>
                <a:spcPct val="150000"/>
              </a:lnSpc>
            </a:pPr>
            <a:r>
              <a:rPr lang="en-US" sz="2400" dirty="0" smtClean="0">
                <a:solidFill>
                  <a:schemeClr val="accent4"/>
                </a:solidFill>
              </a:rPr>
              <a:t>     + </a:t>
            </a:r>
            <a:r>
              <a:rPr lang="en-US" sz="2400" dirty="0" err="1" smtClean="0">
                <a:solidFill>
                  <a:schemeClr val="accent4"/>
                </a:solidFill>
              </a:rPr>
              <a:t>Giới</a:t>
            </a:r>
            <a:r>
              <a:rPr lang="en-US" sz="2400" dirty="0" smtClean="0">
                <a:solidFill>
                  <a:schemeClr val="accent4"/>
                </a:solidFill>
              </a:rPr>
              <a:t> </a:t>
            </a:r>
            <a:r>
              <a:rPr lang="en-US" sz="2400" dirty="0" err="1" smtClean="0">
                <a:solidFill>
                  <a:schemeClr val="accent4"/>
                </a:solidFill>
              </a:rPr>
              <a:t>thiệu</a:t>
            </a:r>
            <a:r>
              <a:rPr lang="en-US" sz="2400" dirty="0" smtClean="0">
                <a:solidFill>
                  <a:schemeClr val="accent4"/>
                </a:solidFill>
              </a:rPr>
              <a:t> </a:t>
            </a:r>
            <a:r>
              <a:rPr lang="en-US" sz="2400" dirty="0" err="1" smtClean="0">
                <a:solidFill>
                  <a:schemeClr val="accent4"/>
                </a:solidFill>
              </a:rPr>
              <a:t>tên</a:t>
            </a:r>
            <a:r>
              <a:rPr lang="en-US" sz="2400" dirty="0" smtClean="0">
                <a:solidFill>
                  <a:schemeClr val="accent4"/>
                </a:solidFill>
              </a:rPr>
              <a:t> </a:t>
            </a:r>
            <a:r>
              <a:rPr lang="en-US" sz="2400" dirty="0" err="1" smtClean="0">
                <a:solidFill>
                  <a:schemeClr val="accent4"/>
                </a:solidFill>
              </a:rPr>
              <a:t>mình</a:t>
            </a:r>
            <a:endParaRPr lang="en-US" sz="2400" dirty="0" smtClean="0">
              <a:solidFill>
                <a:schemeClr val="accent4"/>
              </a:solidFill>
            </a:endParaRPr>
          </a:p>
          <a:p>
            <a:pPr>
              <a:lnSpc>
                <a:spcPct val="150000"/>
              </a:lnSpc>
            </a:pPr>
            <a:r>
              <a:rPr lang="en-US" sz="2400" dirty="0">
                <a:solidFill>
                  <a:schemeClr val="accent4"/>
                </a:solidFill>
              </a:rPr>
              <a:t> </a:t>
            </a:r>
            <a:r>
              <a:rPr lang="en-US" sz="2400" dirty="0" smtClean="0">
                <a:solidFill>
                  <a:schemeClr val="accent4"/>
                </a:solidFill>
              </a:rPr>
              <a:t>    + </a:t>
            </a:r>
            <a:r>
              <a:rPr lang="en-US" sz="2400" dirty="0" err="1" smtClean="0">
                <a:solidFill>
                  <a:schemeClr val="accent4"/>
                </a:solidFill>
              </a:rPr>
              <a:t>Địa</a:t>
            </a:r>
            <a:r>
              <a:rPr lang="en-US" sz="2400" dirty="0" smtClean="0">
                <a:solidFill>
                  <a:schemeClr val="accent4"/>
                </a:solidFill>
              </a:rPr>
              <a:t> </a:t>
            </a:r>
            <a:r>
              <a:rPr lang="en-US" sz="2400" dirty="0" err="1" smtClean="0">
                <a:solidFill>
                  <a:schemeClr val="accent4"/>
                </a:solidFill>
              </a:rPr>
              <a:t>chỉ</a:t>
            </a:r>
            <a:r>
              <a:rPr lang="en-US" sz="2400" dirty="0" smtClean="0">
                <a:solidFill>
                  <a:schemeClr val="accent4"/>
                </a:solidFill>
              </a:rPr>
              <a:t> </a:t>
            </a:r>
            <a:r>
              <a:rPr lang="en-US" sz="2400" dirty="0" err="1" smtClean="0">
                <a:solidFill>
                  <a:schemeClr val="accent4"/>
                </a:solidFill>
              </a:rPr>
              <a:t>quê</a:t>
            </a:r>
            <a:r>
              <a:rPr lang="en-US" sz="2400" dirty="0" smtClean="0">
                <a:solidFill>
                  <a:schemeClr val="accent4"/>
                </a:solidFill>
              </a:rPr>
              <a:t>: </a:t>
            </a:r>
            <a:r>
              <a:rPr lang="en-US" sz="2400" dirty="0" err="1" smtClean="0">
                <a:solidFill>
                  <a:schemeClr val="accent4"/>
                </a:solidFill>
              </a:rPr>
              <a:t>Xã</a:t>
            </a:r>
            <a:r>
              <a:rPr lang="en-US" sz="2400" dirty="0" smtClean="0">
                <a:solidFill>
                  <a:schemeClr val="accent4"/>
                </a:solidFill>
              </a:rPr>
              <a:t>, </a:t>
            </a:r>
            <a:r>
              <a:rPr lang="en-US" sz="2400" dirty="0" err="1" smtClean="0">
                <a:solidFill>
                  <a:schemeClr val="accent4"/>
                </a:solidFill>
              </a:rPr>
              <a:t>huyện</a:t>
            </a:r>
            <a:r>
              <a:rPr lang="en-US" sz="2400" dirty="0" smtClean="0">
                <a:solidFill>
                  <a:schemeClr val="accent4"/>
                </a:solidFill>
              </a:rPr>
              <a:t>, </a:t>
            </a:r>
            <a:r>
              <a:rPr lang="en-US" sz="2400" dirty="0" err="1" smtClean="0">
                <a:solidFill>
                  <a:schemeClr val="accent4"/>
                </a:solidFill>
              </a:rPr>
              <a:t>tỉnh</a:t>
            </a:r>
            <a:r>
              <a:rPr lang="en-US" sz="2400" dirty="0" smtClean="0">
                <a:solidFill>
                  <a:schemeClr val="accent4"/>
                </a:solidFill>
              </a:rPr>
              <a:t> (</a:t>
            </a:r>
            <a:r>
              <a:rPr lang="en-US" sz="2400" dirty="0" err="1" smtClean="0">
                <a:solidFill>
                  <a:schemeClr val="accent4"/>
                </a:solidFill>
              </a:rPr>
              <a:t>thành</a:t>
            </a:r>
            <a:r>
              <a:rPr lang="en-US" sz="2400" dirty="0" smtClean="0">
                <a:solidFill>
                  <a:schemeClr val="accent4"/>
                </a:solidFill>
              </a:rPr>
              <a:t> </a:t>
            </a:r>
            <a:r>
              <a:rPr lang="en-US" sz="2400" dirty="0" err="1" smtClean="0">
                <a:solidFill>
                  <a:schemeClr val="accent4"/>
                </a:solidFill>
              </a:rPr>
              <a:t>phố</a:t>
            </a:r>
            <a:r>
              <a:rPr lang="en-US" sz="2400" dirty="0" smtClean="0">
                <a:solidFill>
                  <a:schemeClr val="accent4"/>
                </a:solidFill>
              </a:rPr>
              <a:t>)</a:t>
            </a:r>
            <a:endParaRPr lang="en-US" sz="2400" dirty="0">
              <a:solidFill>
                <a:schemeClr val="accent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03540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3" grpId="0" animBg="1"/>
      <p:bldP spid="15" grpId="0" animBg="1"/>
      <p:bldP spid="1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FCC409D7-DEED-4CFC-8307-14A64DE36C48}"/>
              </a:ext>
            </a:extLst>
          </p:cNvPr>
          <p:cNvGrpSpPr/>
          <p:nvPr/>
        </p:nvGrpSpPr>
        <p:grpSpPr>
          <a:xfrm>
            <a:off x="390150" y="233929"/>
            <a:ext cx="2816950" cy="1489289"/>
            <a:chOff x="569798" y="1124402"/>
            <a:chExt cx="2816950" cy="1489289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F8BC5D2D-D039-4AB6-AA00-D3310D94C54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5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569798" y="1124402"/>
              <a:ext cx="2816950" cy="1489289"/>
            </a:xfrm>
            <a:prstGeom prst="rect">
              <a:avLst/>
            </a:prstGeom>
          </p:spPr>
        </p:pic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527F1D03-CF96-43A1-94DF-E7D051B287F9}"/>
                </a:ext>
              </a:extLst>
            </p:cNvPr>
            <p:cNvSpPr txBox="1"/>
            <p:nvPr/>
          </p:nvSpPr>
          <p:spPr>
            <a:xfrm>
              <a:off x="1442468" y="1610762"/>
              <a:ext cx="1784463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800" b="1" dirty="0">
                  <a:solidFill>
                    <a:schemeClr val="accent2"/>
                  </a:solidFill>
                  <a:latin typeface="+mj-lt"/>
                </a:rPr>
                <a:t>KHÁM PHÁ</a:t>
              </a:r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3432194" y="624344"/>
            <a:ext cx="6613143" cy="523220"/>
            <a:chOff x="569825" y="2199885"/>
            <a:chExt cx="6613143" cy="523220"/>
          </a:xfrm>
        </p:grpSpPr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FF42F663-F3A2-4AB3-B9A5-6F4D44B3BC5B}"/>
                </a:ext>
              </a:extLst>
            </p:cNvPr>
            <p:cNvSpPr/>
            <p:nvPr/>
          </p:nvSpPr>
          <p:spPr>
            <a:xfrm>
              <a:off x="569825" y="2213113"/>
              <a:ext cx="463826" cy="463826"/>
            </a:xfrm>
            <a:prstGeom prst="ellipse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 smtClean="0">
                  <a:solidFill>
                    <a:schemeClr val="accent2"/>
                  </a:solidFill>
                  <a:latin typeface="+mj-lt"/>
                </a:rPr>
                <a:t>2</a:t>
              </a:r>
              <a:endParaRPr lang="vi-VN" sz="3200" dirty="0">
                <a:solidFill>
                  <a:schemeClr val="accent2"/>
                </a:solidFill>
                <a:latin typeface="+mj-lt"/>
              </a:endParaRP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BC025334-9B63-44D3-957B-00AB8843D486}"/>
                </a:ext>
              </a:extLst>
            </p:cNvPr>
            <p:cNvSpPr txBox="1"/>
            <p:nvPr/>
          </p:nvSpPr>
          <p:spPr>
            <a:xfrm>
              <a:off x="1095960" y="2199885"/>
              <a:ext cx="608700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 err="1" smtClean="0">
                  <a:solidFill>
                    <a:srgbClr val="00B050"/>
                  </a:solidFill>
                </a:rPr>
                <a:t>Giới</a:t>
              </a:r>
              <a:r>
                <a:rPr lang="en-US" sz="2800" b="1" dirty="0" smtClean="0">
                  <a:solidFill>
                    <a:srgbClr val="00B050"/>
                  </a:solidFill>
                </a:rPr>
                <a:t> </a:t>
              </a:r>
              <a:r>
                <a:rPr lang="en-US" sz="2800" b="1" dirty="0" err="1" smtClean="0">
                  <a:solidFill>
                    <a:srgbClr val="00B050"/>
                  </a:solidFill>
                </a:rPr>
                <a:t>thiệu</a:t>
              </a:r>
              <a:r>
                <a:rPr lang="en-US" sz="2800" b="1" dirty="0" smtClean="0">
                  <a:solidFill>
                    <a:srgbClr val="00B050"/>
                  </a:solidFill>
                </a:rPr>
                <a:t> </a:t>
              </a:r>
              <a:r>
                <a:rPr lang="en-US" sz="2800" b="1" dirty="0" err="1" smtClean="0">
                  <a:solidFill>
                    <a:srgbClr val="00B050"/>
                  </a:solidFill>
                </a:rPr>
                <a:t>cảnh</a:t>
              </a:r>
              <a:r>
                <a:rPr lang="en-US" sz="2800" b="1" dirty="0" smtClean="0">
                  <a:solidFill>
                    <a:srgbClr val="00B050"/>
                  </a:solidFill>
                </a:rPr>
                <a:t> </a:t>
              </a:r>
              <a:r>
                <a:rPr lang="en-US" sz="2800" b="1" dirty="0" err="1" smtClean="0">
                  <a:solidFill>
                    <a:srgbClr val="00B050"/>
                  </a:solidFill>
                </a:rPr>
                <a:t>đẹp</a:t>
              </a:r>
              <a:r>
                <a:rPr lang="en-US" sz="2800" b="1" dirty="0" smtClean="0">
                  <a:solidFill>
                    <a:srgbClr val="00B050"/>
                  </a:solidFill>
                </a:rPr>
                <a:t> </a:t>
              </a:r>
              <a:r>
                <a:rPr lang="en-US" sz="2800" b="1" dirty="0" err="1" smtClean="0">
                  <a:solidFill>
                    <a:srgbClr val="00B050"/>
                  </a:solidFill>
                </a:rPr>
                <a:t>quê</a:t>
              </a:r>
              <a:r>
                <a:rPr lang="en-US" sz="2800" b="1" dirty="0" smtClean="0">
                  <a:solidFill>
                    <a:srgbClr val="00B050"/>
                  </a:solidFill>
                </a:rPr>
                <a:t> </a:t>
              </a:r>
              <a:r>
                <a:rPr lang="en-US" sz="2800" b="1" dirty="0" err="1" smtClean="0">
                  <a:solidFill>
                    <a:srgbClr val="00B050"/>
                  </a:solidFill>
                </a:rPr>
                <a:t>hương</a:t>
              </a:r>
              <a:r>
                <a:rPr lang="en-US" sz="2800" b="1" dirty="0" smtClean="0">
                  <a:solidFill>
                    <a:srgbClr val="00B050"/>
                  </a:solidFill>
                </a:rPr>
                <a:t>.</a:t>
              </a:r>
              <a:endParaRPr lang="vi-VN" sz="2800" b="1" dirty="0">
                <a:solidFill>
                  <a:srgbClr val="00B050"/>
                </a:solidFill>
              </a:endParaRPr>
            </a:p>
          </p:txBody>
        </p:sp>
      </p:grpSp>
      <p:pic>
        <p:nvPicPr>
          <p:cNvPr id="2050" name="Picture 2" descr="20210409091901_wm_shs-dao-duc-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791" t="11806" r="48462" b="56516"/>
          <a:stretch/>
        </p:blipFill>
        <p:spPr bwMode="auto">
          <a:xfrm>
            <a:off x="617844" y="1723218"/>
            <a:ext cx="4858877" cy="48276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extBox 14"/>
          <p:cNvSpPr txBox="1"/>
          <p:nvPr/>
        </p:nvSpPr>
        <p:spPr>
          <a:xfrm>
            <a:off x="6278883" y="2358917"/>
            <a:ext cx="459615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accent4"/>
                </a:solidFill>
              </a:rPr>
              <a:t>- </a:t>
            </a:r>
            <a:r>
              <a:rPr lang="en-US" sz="2400" dirty="0" err="1" smtClean="0">
                <a:solidFill>
                  <a:schemeClr val="accent4"/>
                </a:solidFill>
              </a:rPr>
              <a:t>Các</a:t>
            </a:r>
            <a:r>
              <a:rPr lang="en-US" sz="2400" dirty="0" smtClean="0">
                <a:solidFill>
                  <a:schemeClr val="accent4"/>
                </a:solidFill>
              </a:rPr>
              <a:t> </a:t>
            </a:r>
            <a:r>
              <a:rPr lang="en-US" sz="2400" dirty="0" err="1" smtClean="0">
                <a:solidFill>
                  <a:schemeClr val="accent4"/>
                </a:solidFill>
              </a:rPr>
              <a:t>tỉnh</a:t>
            </a:r>
            <a:r>
              <a:rPr lang="en-US" sz="2400" dirty="0" smtClean="0">
                <a:solidFill>
                  <a:schemeClr val="accent4"/>
                </a:solidFill>
              </a:rPr>
              <a:t> </a:t>
            </a:r>
            <a:r>
              <a:rPr lang="en-US" sz="2400" dirty="0" err="1" smtClean="0">
                <a:solidFill>
                  <a:schemeClr val="accent4"/>
                </a:solidFill>
              </a:rPr>
              <a:t>vùng</a:t>
            </a:r>
            <a:r>
              <a:rPr lang="en-US" sz="2400" dirty="0" smtClean="0">
                <a:solidFill>
                  <a:schemeClr val="accent4"/>
                </a:solidFill>
              </a:rPr>
              <a:t> </a:t>
            </a:r>
            <a:r>
              <a:rPr lang="en-US" sz="2400" dirty="0" err="1" smtClean="0">
                <a:solidFill>
                  <a:schemeClr val="accent4"/>
                </a:solidFill>
              </a:rPr>
              <a:t>núi</a:t>
            </a:r>
            <a:r>
              <a:rPr lang="en-US" sz="2400" dirty="0" smtClean="0">
                <a:solidFill>
                  <a:schemeClr val="accent4"/>
                </a:solidFill>
              </a:rPr>
              <a:t> </a:t>
            </a:r>
            <a:r>
              <a:rPr lang="en-US" sz="2400" dirty="0" err="1" smtClean="0">
                <a:solidFill>
                  <a:schemeClr val="accent4"/>
                </a:solidFill>
              </a:rPr>
              <a:t>phía</a:t>
            </a:r>
            <a:r>
              <a:rPr lang="en-US" sz="2400" dirty="0" smtClean="0">
                <a:solidFill>
                  <a:schemeClr val="accent4"/>
                </a:solidFill>
              </a:rPr>
              <a:t> </a:t>
            </a:r>
            <a:r>
              <a:rPr lang="en-US" sz="2400" dirty="0" err="1" smtClean="0">
                <a:solidFill>
                  <a:schemeClr val="accent4"/>
                </a:solidFill>
              </a:rPr>
              <a:t>bắc</a:t>
            </a:r>
            <a:endParaRPr lang="en-US" sz="2400" dirty="0">
              <a:solidFill>
                <a:schemeClr val="accent4"/>
              </a:solidFill>
            </a:endParaRPr>
          </a:p>
        </p:txBody>
      </p:sp>
      <p:pic>
        <p:nvPicPr>
          <p:cNvPr id="2052" name="Picture 4" descr="Choáng ngợp hình ảnh cao nguyên đá Đồng Văn đẹp hùng vỹ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38559" y="3029588"/>
            <a:ext cx="4876800" cy="32480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629065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FCC409D7-DEED-4CFC-8307-14A64DE36C48}"/>
              </a:ext>
            </a:extLst>
          </p:cNvPr>
          <p:cNvGrpSpPr/>
          <p:nvPr/>
        </p:nvGrpSpPr>
        <p:grpSpPr>
          <a:xfrm>
            <a:off x="390150" y="233929"/>
            <a:ext cx="2816950" cy="1489289"/>
            <a:chOff x="569798" y="1124402"/>
            <a:chExt cx="2816950" cy="1489289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F8BC5D2D-D039-4AB6-AA00-D3310D94C54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5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569798" y="1124402"/>
              <a:ext cx="2816950" cy="1489289"/>
            </a:xfrm>
            <a:prstGeom prst="rect">
              <a:avLst/>
            </a:prstGeom>
          </p:spPr>
        </p:pic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527F1D03-CF96-43A1-94DF-E7D051B287F9}"/>
                </a:ext>
              </a:extLst>
            </p:cNvPr>
            <p:cNvSpPr txBox="1"/>
            <p:nvPr/>
          </p:nvSpPr>
          <p:spPr>
            <a:xfrm>
              <a:off x="1442468" y="1610762"/>
              <a:ext cx="1784463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800" b="1" dirty="0">
                  <a:solidFill>
                    <a:schemeClr val="accent2"/>
                  </a:solidFill>
                  <a:latin typeface="+mj-lt"/>
                </a:rPr>
                <a:t>KHÁM PHÁ</a:t>
              </a:r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3432194" y="624344"/>
            <a:ext cx="6613143" cy="523220"/>
            <a:chOff x="569825" y="2199885"/>
            <a:chExt cx="6613143" cy="523220"/>
          </a:xfrm>
        </p:grpSpPr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FF42F663-F3A2-4AB3-B9A5-6F4D44B3BC5B}"/>
                </a:ext>
              </a:extLst>
            </p:cNvPr>
            <p:cNvSpPr/>
            <p:nvPr/>
          </p:nvSpPr>
          <p:spPr>
            <a:xfrm>
              <a:off x="569825" y="2213113"/>
              <a:ext cx="463826" cy="463826"/>
            </a:xfrm>
            <a:prstGeom prst="ellipse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 smtClean="0">
                  <a:solidFill>
                    <a:schemeClr val="accent2"/>
                  </a:solidFill>
                  <a:latin typeface="+mj-lt"/>
                </a:rPr>
                <a:t>2</a:t>
              </a:r>
              <a:endParaRPr lang="vi-VN" sz="3200" dirty="0">
                <a:solidFill>
                  <a:schemeClr val="accent2"/>
                </a:solidFill>
                <a:latin typeface="+mj-lt"/>
              </a:endParaRP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BC025334-9B63-44D3-957B-00AB8843D486}"/>
                </a:ext>
              </a:extLst>
            </p:cNvPr>
            <p:cNvSpPr txBox="1"/>
            <p:nvPr/>
          </p:nvSpPr>
          <p:spPr>
            <a:xfrm>
              <a:off x="1095960" y="2199885"/>
              <a:ext cx="608700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 err="1" smtClean="0">
                  <a:solidFill>
                    <a:srgbClr val="00B050"/>
                  </a:solidFill>
                </a:rPr>
                <a:t>Giới</a:t>
              </a:r>
              <a:r>
                <a:rPr lang="en-US" sz="2800" b="1" dirty="0" smtClean="0">
                  <a:solidFill>
                    <a:srgbClr val="00B050"/>
                  </a:solidFill>
                </a:rPr>
                <a:t> </a:t>
              </a:r>
              <a:r>
                <a:rPr lang="en-US" sz="2800" b="1" dirty="0" err="1" smtClean="0">
                  <a:solidFill>
                    <a:srgbClr val="00B050"/>
                  </a:solidFill>
                </a:rPr>
                <a:t>thiệu</a:t>
              </a:r>
              <a:r>
                <a:rPr lang="en-US" sz="2800" b="1" dirty="0" smtClean="0">
                  <a:solidFill>
                    <a:srgbClr val="00B050"/>
                  </a:solidFill>
                </a:rPr>
                <a:t> </a:t>
              </a:r>
              <a:r>
                <a:rPr lang="en-US" sz="2800" b="1" dirty="0" err="1" smtClean="0">
                  <a:solidFill>
                    <a:srgbClr val="00B050"/>
                  </a:solidFill>
                </a:rPr>
                <a:t>cảnh</a:t>
              </a:r>
              <a:r>
                <a:rPr lang="en-US" sz="2800" b="1" dirty="0" smtClean="0">
                  <a:solidFill>
                    <a:srgbClr val="00B050"/>
                  </a:solidFill>
                </a:rPr>
                <a:t> </a:t>
              </a:r>
              <a:r>
                <a:rPr lang="en-US" sz="2800" b="1" dirty="0" err="1" smtClean="0">
                  <a:solidFill>
                    <a:srgbClr val="00B050"/>
                  </a:solidFill>
                </a:rPr>
                <a:t>đẹp</a:t>
              </a:r>
              <a:r>
                <a:rPr lang="en-US" sz="2800" b="1" dirty="0" smtClean="0">
                  <a:solidFill>
                    <a:srgbClr val="00B050"/>
                  </a:solidFill>
                </a:rPr>
                <a:t> </a:t>
              </a:r>
              <a:r>
                <a:rPr lang="en-US" sz="2800" b="1" dirty="0" err="1" smtClean="0">
                  <a:solidFill>
                    <a:srgbClr val="00B050"/>
                  </a:solidFill>
                </a:rPr>
                <a:t>quê</a:t>
              </a:r>
              <a:r>
                <a:rPr lang="en-US" sz="2800" b="1" dirty="0" smtClean="0">
                  <a:solidFill>
                    <a:srgbClr val="00B050"/>
                  </a:solidFill>
                </a:rPr>
                <a:t> </a:t>
              </a:r>
              <a:r>
                <a:rPr lang="en-US" sz="2800" b="1" dirty="0" err="1" smtClean="0">
                  <a:solidFill>
                    <a:srgbClr val="00B050"/>
                  </a:solidFill>
                </a:rPr>
                <a:t>hương</a:t>
              </a:r>
              <a:r>
                <a:rPr lang="en-US" sz="2800" b="1" dirty="0" smtClean="0">
                  <a:solidFill>
                    <a:srgbClr val="00B050"/>
                  </a:solidFill>
                </a:rPr>
                <a:t>.</a:t>
              </a:r>
              <a:endParaRPr lang="vi-VN" sz="2800" b="1" dirty="0">
                <a:solidFill>
                  <a:srgbClr val="00B050"/>
                </a:solidFill>
              </a:endParaRPr>
            </a:p>
          </p:txBody>
        </p:sp>
      </p:grpSp>
      <p:pic>
        <p:nvPicPr>
          <p:cNvPr id="2050" name="Picture 2" descr="20210409091901_wm_shs-dao-duc-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1663" t="17978" r="3590" b="51414"/>
          <a:stretch/>
        </p:blipFill>
        <p:spPr bwMode="auto">
          <a:xfrm>
            <a:off x="642193" y="1632929"/>
            <a:ext cx="5129813" cy="49246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extBox 14"/>
          <p:cNvSpPr txBox="1"/>
          <p:nvPr/>
        </p:nvSpPr>
        <p:spPr>
          <a:xfrm>
            <a:off x="6024049" y="2058471"/>
            <a:ext cx="459615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000000"/>
                </a:solidFill>
              </a:rPr>
              <a:t>- </a:t>
            </a:r>
            <a:r>
              <a:rPr lang="en-US" sz="2400" dirty="0" err="1" smtClean="0">
                <a:solidFill>
                  <a:srgbClr val="000000"/>
                </a:solidFill>
              </a:rPr>
              <a:t>Các</a:t>
            </a:r>
            <a:r>
              <a:rPr lang="en-US" sz="2400" dirty="0" smtClean="0">
                <a:solidFill>
                  <a:srgbClr val="000000"/>
                </a:solidFill>
              </a:rPr>
              <a:t> </a:t>
            </a:r>
            <a:r>
              <a:rPr lang="en-US" sz="2400" dirty="0" err="1" smtClean="0">
                <a:solidFill>
                  <a:srgbClr val="000000"/>
                </a:solidFill>
              </a:rPr>
              <a:t>tỉnh</a:t>
            </a:r>
            <a:r>
              <a:rPr lang="en-US" sz="2400" dirty="0" smtClean="0">
                <a:solidFill>
                  <a:srgbClr val="000000"/>
                </a:solidFill>
              </a:rPr>
              <a:t> </a:t>
            </a:r>
            <a:r>
              <a:rPr lang="en-US" sz="2400" dirty="0" err="1" smtClean="0">
                <a:solidFill>
                  <a:srgbClr val="000000"/>
                </a:solidFill>
              </a:rPr>
              <a:t>ven</a:t>
            </a:r>
            <a:r>
              <a:rPr lang="en-US" sz="2400" dirty="0" smtClean="0">
                <a:solidFill>
                  <a:srgbClr val="000000"/>
                </a:solidFill>
              </a:rPr>
              <a:t> </a:t>
            </a:r>
            <a:r>
              <a:rPr lang="en-US" sz="2400" dirty="0" err="1" smtClean="0">
                <a:solidFill>
                  <a:srgbClr val="000000"/>
                </a:solidFill>
              </a:rPr>
              <a:t>biển</a:t>
            </a:r>
            <a:endParaRPr lang="en-US" sz="2400" dirty="0">
              <a:solidFill>
                <a:srgbClr val="000000"/>
              </a:solidFill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5841218" y="2776641"/>
            <a:ext cx="4961814" cy="3237395"/>
            <a:chOff x="5841218" y="2776641"/>
            <a:chExt cx="4961814" cy="3237395"/>
          </a:xfrm>
        </p:grpSpPr>
        <p:pic>
          <p:nvPicPr>
            <p:cNvPr id="3074" name="Picture 2" descr="Biển Nha Trang - Dấu ấn trong lòng tôi - Cổng thông tin điện tử Bộ Công  Thương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841218" y="2776641"/>
              <a:ext cx="4961814" cy="323739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2" name="TextBox 11"/>
            <p:cNvSpPr txBox="1"/>
            <p:nvPr/>
          </p:nvSpPr>
          <p:spPr>
            <a:xfrm>
              <a:off x="6101532" y="2969378"/>
              <a:ext cx="180060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 err="1" smtClean="0">
                  <a:ln w="3175">
                    <a:solidFill>
                      <a:schemeClr val="accent2"/>
                    </a:solidFill>
                  </a:ln>
                  <a:solidFill>
                    <a:srgbClr val="000000"/>
                  </a:solidFill>
                </a:rPr>
                <a:t>Nha</a:t>
              </a:r>
              <a:r>
                <a:rPr lang="en-US" sz="2400" b="1" dirty="0" smtClean="0">
                  <a:ln w="3175">
                    <a:solidFill>
                      <a:schemeClr val="accent2"/>
                    </a:solidFill>
                  </a:ln>
                  <a:solidFill>
                    <a:srgbClr val="000000"/>
                  </a:solidFill>
                </a:rPr>
                <a:t> </a:t>
              </a:r>
              <a:r>
                <a:rPr lang="en-US" sz="2400" b="1" dirty="0" err="1" smtClean="0">
                  <a:ln w="3175">
                    <a:solidFill>
                      <a:schemeClr val="accent2"/>
                    </a:solidFill>
                  </a:ln>
                  <a:solidFill>
                    <a:srgbClr val="000000"/>
                  </a:solidFill>
                </a:rPr>
                <a:t>Trang</a:t>
              </a:r>
              <a:endParaRPr lang="en-US" sz="2400" b="1" dirty="0">
                <a:ln w="3175">
                  <a:solidFill>
                    <a:schemeClr val="accent2"/>
                  </a:solidFill>
                </a:ln>
                <a:solidFill>
                  <a:srgbClr val="000000"/>
                </a:solidFill>
              </a:endParaRPr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5841219" y="2776641"/>
            <a:ext cx="4961813" cy="3245185"/>
            <a:chOff x="5841219" y="2776641"/>
            <a:chExt cx="4961813" cy="3245185"/>
          </a:xfrm>
        </p:grpSpPr>
        <p:pic>
          <p:nvPicPr>
            <p:cNvPr id="3076" name="Picture 4" descr="Quy Nhơn: “Thành phố Du lịch sạch Asean 2020” | Báo Dân trí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841219" y="2776641"/>
              <a:ext cx="4961813" cy="324518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6" name="TextBox 15"/>
            <p:cNvSpPr txBox="1"/>
            <p:nvPr/>
          </p:nvSpPr>
          <p:spPr>
            <a:xfrm>
              <a:off x="6101532" y="2950102"/>
              <a:ext cx="180060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 err="1" smtClean="0">
                  <a:ln w="3175">
                    <a:solidFill>
                      <a:schemeClr val="accent5"/>
                    </a:solidFill>
                  </a:ln>
                  <a:solidFill>
                    <a:schemeClr val="accent2"/>
                  </a:solidFill>
                  <a:latin typeface="+mj-lt"/>
                </a:rPr>
                <a:t>Quy</a:t>
              </a:r>
              <a:r>
                <a:rPr lang="en-US" sz="2400" b="1" dirty="0" smtClean="0">
                  <a:ln w="3175">
                    <a:solidFill>
                      <a:schemeClr val="accent5"/>
                    </a:solidFill>
                  </a:ln>
                  <a:solidFill>
                    <a:schemeClr val="accent2"/>
                  </a:solidFill>
                  <a:latin typeface="+mj-lt"/>
                </a:rPr>
                <a:t> </a:t>
              </a:r>
              <a:r>
                <a:rPr lang="en-US" sz="2400" b="1" dirty="0" err="1" smtClean="0">
                  <a:ln w="3175">
                    <a:solidFill>
                      <a:schemeClr val="accent5"/>
                    </a:solidFill>
                  </a:ln>
                  <a:solidFill>
                    <a:schemeClr val="accent2"/>
                  </a:solidFill>
                  <a:latin typeface="+mj-lt"/>
                </a:rPr>
                <a:t>Nhơn</a:t>
              </a:r>
              <a:endParaRPr lang="en-US" sz="2400" b="1" dirty="0">
                <a:ln w="3175">
                  <a:solidFill>
                    <a:schemeClr val="accent5"/>
                  </a:solidFill>
                </a:ln>
                <a:solidFill>
                  <a:schemeClr val="accent2"/>
                </a:solidFill>
                <a:latin typeface="+mj-lt"/>
              </a:endParaRPr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5841218" y="2776641"/>
            <a:ext cx="4961814" cy="3245185"/>
            <a:chOff x="5841218" y="2776641"/>
            <a:chExt cx="4961814" cy="3245185"/>
          </a:xfrm>
        </p:grpSpPr>
        <p:pic>
          <p:nvPicPr>
            <p:cNvPr id="3078" name="Picture 6" descr="Chia sẻ kinh nghiệm đi du lịch Phú Quốc bằng xe máy từ A - Z - BestPrice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841218" y="2776641"/>
              <a:ext cx="4961814" cy="324518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0" name="TextBox 9"/>
            <p:cNvSpPr txBox="1"/>
            <p:nvPr/>
          </p:nvSpPr>
          <p:spPr>
            <a:xfrm>
              <a:off x="6257108" y="5417766"/>
              <a:ext cx="1854926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 smtClean="0">
                  <a:ln>
                    <a:solidFill>
                      <a:schemeClr val="tx2">
                        <a:lumMod val="25000"/>
                      </a:schemeClr>
                    </a:solidFill>
                  </a:ln>
                  <a:solidFill>
                    <a:schemeClr val="accent2"/>
                  </a:solidFill>
                  <a:latin typeface="+mj-lt"/>
                </a:rPr>
                <a:t>PHÚ QUỐC</a:t>
              </a:r>
              <a:endParaRPr lang="en-US" sz="2000" dirty="0">
                <a:ln>
                  <a:solidFill>
                    <a:schemeClr val="tx2">
                      <a:lumMod val="25000"/>
                    </a:schemeClr>
                  </a:solidFill>
                </a:ln>
                <a:solidFill>
                  <a:schemeClr val="accent2"/>
                </a:solidFill>
                <a:latin typeface="+mj-lt"/>
              </a:endParaRPr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5841217" y="2776641"/>
            <a:ext cx="4961815" cy="3241290"/>
            <a:chOff x="5841217" y="2776641"/>
            <a:chExt cx="4961815" cy="3241290"/>
          </a:xfrm>
        </p:grpSpPr>
        <p:pic>
          <p:nvPicPr>
            <p:cNvPr id="3080" name="Picture 8" descr="Hạ Long - Sửng Sốt - Titop 2 ngày 1 đêm - BestPrice"/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841217" y="2776641"/>
              <a:ext cx="4961815" cy="324129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3" name="TextBox 12"/>
            <p:cNvSpPr txBox="1"/>
            <p:nvPr/>
          </p:nvSpPr>
          <p:spPr>
            <a:xfrm>
              <a:off x="9433631" y="2996268"/>
              <a:ext cx="106792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chemeClr val="accent2"/>
                  </a:solidFill>
                  <a:latin typeface="+mj-lt"/>
                </a:rPr>
                <a:t>HẠ LONG</a:t>
              </a:r>
              <a:endParaRPr lang="en-US" dirty="0">
                <a:solidFill>
                  <a:schemeClr val="accent2"/>
                </a:solidFill>
                <a:latin typeface="+mj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1825960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3432194" y="624344"/>
            <a:ext cx="6613143" cy="523220"/>
            <a:chOff x="569825" y="2199885"/>
            <a:chExt cx="6613143" cy="523220"/>
          </a:xfrm>
        </p:grpSpPr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FF42F663-F3A2-4AB3-B9A5-6F4D44B3BC5B}"/>
                </a:ext>
              </a:extLst>
            </p:cNvPr>
            <p:cNvSpPr/>
            <p:nvPr/>
          </p:nvSpPr>
          <p:spPr>
            <a:xfrm>
              <a:off x="569825" y="2213113"/>
              <a:ext cx="463826" cy="463826"/>
            </a:xfrm>
            <a:prstGeom prst="ellipse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 smtClean="0">
                  <a:solidFill>
                    <a:schemeClr val="accent2"/>
                  </a:solidFill>
                  <a:latin typeface="+mj-lt"/>
                </a:rPr>
                <a:t>2</a:t>
              </a:r>
              <a:endParaRPr lang="vi-VN" sz="3200" dirty="0">
                <a:solidFill>
                  <a:schemeClr val="accent2"/>
                </a:solidFill>
                <a:latin typeface="+mj-lt"/>
              </a:endParaRP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BC025334-9B63-44D3-957B-00AB8843D486}"/>
                </a:ext>
              </a:extLst>
            </p:cNvPr>
            <p:cNvSpPr txBox="1"/>
            <p:nvPr/>
          </p:nvSpPr>
          <p:spPr>
            <a:xfrm>
              <a:off x="1095960" y="2199885"/>
              <a:ext cx="608700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 err="1" smtClean="0">
                  <a:solidFill>
                    <a:srgbClr val="00B050"/>
                  </a:solidFill>
                </a:rPr>
                <a:t>Giới</a:t>
              </a:r>
              <a:r>
                <a:rPr lang="en-US" sz="2800" b="1" dirty="0" smtClean="0">
                  <a:solidFill>
                    <a:srgbClr val="00B050"/>
                  </a:solidFill>
                </a:rPr>
                <a:t> </a:t>
              </a:r>
              <a:r>
                <a:rPr lang="en-US" sz="2800" b="1" dirty="0" err="1" smtClean="0">
                  <a:solidFill>
                    <a:srgbClr val="00B050"/>
                  </a:solidFill>
                </a:rPr>
                <a:t>thiệu</a:t>
              </a:r>
              <a:r>
                <a:rPr lang="en-US" sz="2800" b="1" dirty="0" smtClean="0">
                  <a:solidFill>
                    <a:srgbClr val="00B050"/>
                  </a:solidFill>
                </a:rPr>
                <a:t> </a:t>
              </a:r>
              <a:r>
                <a:rPr lang="en-US" sz="2800" b="1" dirty="0" err="1" smtClean="0">
                  <a:solidFill>
                    <a:srgbClr val="00B050"/>
                  </a:solidFill>
                </a:rPr>
                <a:t>cảnh</a:t>
              </a:r>
              <a:r>
                <a:rPr lang="en-US" sz="2800" b="1" dirty="0" smtClean="0">
                  <a:solidFill>
                    <a:srgbClr val="00B050"/>
                  </a:solidFill>
                </a:rPr>
                <a:t> </a:t>
              </a:r>
              <a:r>
                <a:rPr lang="en-US" sz="2800" b="1" dirty="0" err="1" smtClean="0">
                  <a:solidFill>
                    <a:srgbClr val="00B050"/>
                  </a:solidFill>
                </a:rPr>
                <a:t>đẹp</a:t>
              </a:r>
              <a:r>
                <a:rPr lang="en-US" sz="2800" b="1" dirty="0" smtClean="0">
                  <a:solidFill>
                    <a:srgbClr val="00B050"/>
                  </a:solidFill>
                </a:rPr>
                <a:t> </a:t>
              </a:r>
              <a:r>
                <a:rPr lang="en-US" sz="2800" b="1" dirty="0" err="1" smtClean="0">
                  <a:solidFill>
                    <a:srgbClr val="00B050"/>
                  </a:solidFill>
                </a:rPr>
                <a:t>quê</a:t>
              </a:r>
              <a:r>
                <a:rPr lang="en-US" sz="2800" b="1" dirty="0" smtClean="0">
                  <a:solidFill>
                    <a:srgbClr val="00B050"/>
                  </a:solidFill>
                </a:rPr>
                <a:t> </a:t>
              </a:r>
              <a:r>
                <a:rPr lang="en-US" sz="2800" b="1" dirty="0" err="1" smtClean="0">
                  <a:solidFill>
                    <a:srgbClr val="00B050"/>
                  </a:solidFill>
                </a:rPr>
                <a:t>hương</a:t>
              </a:r>
              <a:r>
                <a:rPr lang="en-US" sz="2800" b="1" dirty="0" smtClean="0">
                  <a:solidFill>
                    <a:srgbClr val="00B050"/>
                  </a:solidFill>
                </a:rPr>
                <a:t>.</a:t>
              </a:r>
              <a:endParaRPr lang="vi-VN" sz="2800" b="1" dirty="0">
                <a:solidFill>
                  <a:srgbClr val="00B050"/>
                </a:solidFill>
              </a:endParaRPr>
            </a:p>
          </p:txBody>
        </p:sp>
      </p:grpSp>
      <p:pic>
        <p:nvPicPr>
          <p:cNvPr id="2050" name="Picture 2" descr="20210409091901_wm_shs-dao-duc-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295" t="45718" r="47958" b="20866"/>
          <a:stretch/>
        </p:blipFill>
        <p:spPr bwMode="auto">
          <a:xfrm>
            <a:off x="642193" y="1620199"/>
            <a:ext cx="4710857" cy="49373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extBox 14"/>
          <p:cNvSpPr txBox="1"/>
          <p:nvPr/>
        </p:nvSpPr>
        <p:spPr>
          <a:xfrm>
            <a:off x="6024049" y="2058471"/>
            <a:ext cx="459615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000000"/>
                </a:solidFill>
              </a:rPr>
              <a:t>- </a:t>
            </a:r>
            <a:r>
              <a:rPr lang="en-US" sz="2400" dirty="0" err="1" smtClean="0">
                <a:solidFill>
                  <a:srgbClr val="000000"/>
                </a:solidFill>
              </a:rPr>
              <a:t>Các</a:t>
            </a:r>
            <a:r>
              <a:rPr lang="en-US" sz="2400" dirty="0" smtClean="0">
                <a:solidFill>
                  <a:srgbClr val="000000"/>
                </a:solidFill>
              </a:rPr>
              <a:t> </a:t>
            </a:r>
            <a:r>
              <a:rPr lang="en-US" sz="2400" dirty="0" err="1" smtClean="0">
                <a:solidFill>
                  <a:srgbClr val="000000"/>
                </a:solidFill>
              </a:rPr>
              <a:t>tỉnh</a:t>
            </a:r>
            <a:r>
              <a:rPr lang="en-US" sz="2400" dirty="0" smtClean="0">
                <a:solidFill>
                  <a:srgbClr val="000000"/>
                </a:solidFill>
              </a:rPr>
              <a:t> </a:t>
            </a:r>
            <a:r>
              <a:rPr lang="en-US" sz="2400" dirty="0" err="1" smtClean="0">
                <a:solidFill>
                  <a:srgbClr val="000000"/>
                </a:solidFill>
              </a:rPr>
              <a:t>miền</a:t>
            </a:r>
            <a:r>
              <a:rPr lang="en-US" sz="2400" dirty="0" smtClean="0">
                <a:solidFill>
                  <a:srgbClr val="000000"/>
                </a:solidFill>
              </a:rPr>
              <a:t> </a:t>
            </a:r>
            <a:r>
              <a:rPr lang="en-US" sz="2400" dirty="0" err="1" smtClean="0">
                <a:solidFill>
                  <a:srgbClr val="000000"/>
                </a:solidFill>
              </a:rPr>
              <a:t>tây</a:t>
            </a:r>
            <a:endParaRPr lang="en-US" sz="2400" dirty="0">
              <a:solidFill>
                <a:srgbClr val="000000"/>
              </a:solidFill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CC409D7-DEED-4CFC-8307-14A64DE36C48}"/>
              </a:ext>
            </a:extLst>
          </p:cNvPr>
          <p:cNvGrpSpPr/>
          <p:nvPr/>
        </p:nvGrpSpPr>
        <p:grpSpPr>
          <a:xfrm>
            <a:off x="390150" y="233929"/>
            <a:ext cx="2816950" cy="1489289"/>
            <a:chOff x="569798" y="1124402"/>
            <a:chExt cx="2816950" cy="1489289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F8BC5D2D-D039-4AB6-AA00-D3310D94C54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harpenSoften amount="5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569798" y="1124402"/>
              <a:ext cx="2816950" cy="1489289"/>
            </a:xfrm>
            <a:prstGeom prst="rect">
              <a:avLst/>
            </a:prstGeom>
          </p:spPr>
        </p:pic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527F1D03-CF96-43A1-94DF-E7D051B287F9}"/>
                </a:ext>
              </a:extLst>
            </p:cNvPr>
            <p:cNvSpPr txBox="1"/>
            <p:nvPr/>
          </p:nvSpPr>
          <p:spPr>
            <a:xfrm>
              <a:off x="1442468" y="1610762"/>
              <a:ext cx="1784463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800" b="1" dirty="0">
                  <a:solidFill>
                    <a:schemeClr val="accent2"/>
                  </a:solidFill>
                  <a:latin typeface="+mj-lt"/>
                </a:rPr>
                <a:t>KHÁM PHÁ</a:t>
              </a:r>
            </a:p>
          </p:txBody>
        </p:sp>
      </p:grpSp>
      <p:pic>
        <p:nvPicPr>
          <p:cNvPr id="4098" name="Picture 2" descr="Gợi ý du lịch miền tây tự túc trong 4 ngày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751" t="-29" r="13160"/>
          <a:stretch/>
        </p:blipFill>
        <p:spPr bwMode="auto">
          <a:xfrm>
            <a:off x="5791200" y="2699658"/>
            <a:ext cx="5602516" cy="37062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Kinh nghiệm du lịch miền Tây giá rẻ: lịch trình chi tiết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791"/>
          <a:stretch/>
        </p:blipFill>
        <p:spPr bwMode="auto">
          <a:xfrm>
            <a:off x="5791200" y="2699658"/>
            <a:ext cx="5602516" cy="37062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Cẩm nang tour du lịch miền Tây chi tiết, cụ thể nhất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36"/>
          <a:stretch/>
        </p:blipFill>
        <p:spPr bwMode="auto">
          <a:xfrm>
            <a:off x="5791200" y="2699658"/>
            <a:ext cx="5602999" cy="37062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4" name="Picture 8" descr="Nên du lịch miền Tây vào mùa nào?"/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42"/>
          <a:stretch/>
        </p:blipFill>
        <p:spPr bwMode="auto">
          <a:xfrm>
            <a:off x="5791738" y="2699658"/>
            <a:ext cx="5601978" cy="37062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6" name="Picture 10" descr="Tour Du Lịch Miền Tây 7 ngày 6 đêm Từ Hà Nội"/>
          <p:cNvPicPr>
            <a:picLocks noChangeAspect="1" noChangeArrowheads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4907"/>
          <a:stretch/>
        </p:blipFill>
        <p:spPr bwMode="auto">
          <a:xfrm>
            <a:off x="5791200" y="2699657"/>
            <a:ext cx="5602516" cy="37062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353675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3432194" y="624344"/>
            <a:ext cx="6613143" cy="523220"/>
            <a:chOff x="569825" y="2199885"/>
            <a:chExt cx="6613143" cy="523220"/>
          </a:xfrm>
        </p:grpSpPr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FF42F663-F3A2-4AB3-B9A5-6F4D44B3BC5B}"/>
                </a:ext>
              </a:extLst>
            </p:cNvPr>
            <p:cNvSpPr/>
            <p:nvPr/>
          </p:nvSpPr>
          <p:spPr>
            <a:xfrm>
              <a:off x="569825" y="2213113"/>
              <a:ext cx="463826" cy="463826"/>
            </a:xfrm>
            <a:prstGeom prst="ellipse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 smtClean="0">
                  <a:solidFill>
                    <a:schemeClr val="accent2"/>
                  </a:solidFill>
                  <a:latin typeface="+mj-lt"/>
                </a:rPr>
                <a:t>2</a:t>
              </a:r>
              <a:endParaRPr lang="vi-VN" sz="3200" dirty="0">
                <a:solidFill>
                  <a:schemeClr val="accent2"/>
                </a:solidFill>
                <a:latin typeface="+mj-lt"/>
              </a:endParaRP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BC025334-9B63-44D3-957B-00AB8843D486}"/>
                </a:ext>
              </a:extLst>
            </p:cNvPr>
            <p:cNvSpPr txBox="1"/>
            <p:nvPr/>
          </p:nvSpPr>
          <p:spPr>
            <a:xfrm>
              <a:off x="1095960" y="2199885"/>
              <a:ext cx="608700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 err="1" smtClean="0">
                  <a:solidFill>
                    <a:srgbClr val="00B050"/>
                  </a:solidFill>
                </a:rPr>
                <a:t>Giới</a:t>
              </a:r>
              <a:r>
                <a:rPr lang="en-US" sz="2800" b="1" dirty="0" smtClean="0">
                  <a:solidFill>
                    <a:srgbClr val="00B050"/>
                  </a:solidFill>
                </a:rPr>
                <a:t> </a:t>
              </a:r>
              <a:r>
                <a:rPr lang="en-US" sz="2800" b="1" dirty="0" err="1" smtClean="0">
                  <a:solidFill>
                    <a:srgbClr val="00B050"/>
                  </a:solidFill>
                </a:rPr>
                <a:t>thiệu</a:t>
              </a:r>
              <a:r>
                <a:rPr lang="en-US" sz="2800" b="1" dirty="0" smtClean="0">
                  <a:solidFill>
                    <a:srgbClr val="00B050"/>
                  </a:solidFill>
                </a:rPr>
                <a:t> </a:t>
              </a:r>
              <a:r>
                <a:rPr lang="en-US" sz="2800" b="1" dirty="0" err="1" smtClean="0">
                  <a:solidFill>
                    <a:srgbClr val="00B050"/>
                  </a:solidFill>
                </a:rPr>
                <a:t>cảnh</a:t>
              </a:r>
              <a:r>
                <a:rPr lang="en-US" sz="2800" b="1" dirty="0" smtClean="0">
                  <a:solidFill>
                    <a:srgbClr val="00B050"/>
                  </a:solidFill>
                </a:rPr>
                <a:t> </a:t>
              </a:r>
              <a:r>
                <a:rPr lang="en-US" sz="2800" b="1" dirty="0" err="1" smtClean="0">
                  <a:solidFill>
                    <a:srgbClr val="00B050"/>
                  </a:solidFill>
                </a:rPr>
                <a:t>đẹp</a:t>
              </a:r>
              <a:r>
                <a:rPr lang="en-US" sz="2800" b="1" dirty="0" smtClean="0">
                  <a:solidFill>
                    <a:srgbClr val="00B050"/>
                  </a:solidFill>
                </a:rPr>
                <a:t> </a:t>
              </a:r>
              <a:r>
                <a:rPr lang="en-US" sz="2800" b="1" dirty="0" err="1" smtClean="0">
                  <a:solidFill>
                    <a:srgbClr val="00B050"/>
                  </a:solidFill>
                </a:rPr>
                <a:t>quê</a:t>
              </a:r>
              <a:r>
                <a:rPr lang="en-US" sz="2800" b="1" dirty="0" smtClean="0">
                  <a:solidFill>
                    <a:srgbClr val="00B050"/>
                  </a:solidFill>
                </a:rPr>
                <a:t> </a:t>
              </a:r>
              <a:r>
                <a:rPr lang="en-US" sz="2800" b="1" dirty="0" err="1" smtClean="0">
                  <a:solidFill>
                    <a:srgbClr val="00B050"/>
                  </a:solidFill>
                </a:rPr>
                <a:t>hương</a:t>
              </a:r>
              <a:r>
                <a:rPr lang="en-US" sz="2800" b="1" dirty="0" smtClean="0">
                  <a:solidFill>
                    <a:srgbClr val="00B050"/>
                  </a:solidFill>
                </a:rPr>
                <a:t>.</a:t>
              </a:r>
              <a:endParaRPr lang="vi-VN" sz="2800" b="1" dirty="0">
                <a:solidFill>
                  <a:srgbClr val="00B050"/>
                </a:solidFill>
              </a:endParaRPr>
            </a:p>
          </p:txBody>
        </p:sp>
      </p:grpSp>
      <p:pic>
        <p:nvPicPr>
          <p:cNvPr id="2050" name="Picture 2" descr="20210409091901_wm_shs-dao-duc-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1975" t="52255" r="9456" b="16448"/>
          <a:stretch/>
        </p:blipFill>
        <p:spPr bwMode="auto">
          <a:xfrm>
            <a:off x="642194" y="1729869"/>
            <a:ext cx="4239066" cy="48276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extBox 14"/>
          <p:cNvSpPr txBox="1"/>
          <p:nvPr/>
        </p:nvSpPr>
        <p:spPr>
          <a:xfrm>
            <a:off x="6024049" y="2058471"/>
            <a:ext cx="551045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000000"/>
                </a:solidFill>
              </a:rPr>
              <a:t>- </a:t>
            </a:r>
            <a:r>
              <a:rPr lang="en-US" sz="2400" dirty="0" err="1" smtClean="0">
                <a:solidFill>
                  <a:srgbClr val="000000"/>
                </a:solidFill>
              </a:rPr>
              <a:t>Các</a:t>
            </a:r>
            <a:r>
              <a:rPr lang="en-US" sz="2400" dirty="0" smtClean="0">
                <a:solidFill>
                  <a:srgbClr val="000000"/>
                </a:solidFill>
              </a:rPr>
              <a:t> </a:t>
            </a:r>
            <a:r>
              <a:rPr lang="en-US" sz="2400" dirty="0" err="1" smtClean="0">
                <a:solidFill>
                  <a:srgbClr val="000000"/>
                </a:solidFill>
              </a:rPr>
              <a:t>tỉnh</a:t>
            </a:r>
            <a:r>
              <a:rPr lang="en-US" sz="2400" dirty="0" smtClean="0">
                <a:solidFill>
                  <a:srgbClr val="000000"/>
                </a:solidFill>
              </a:rPr>
              <a:t> </a:t>
            </a:r>
            <a:r>
              <a:rPr lang="en-US" sz="2400" dirty="0" err="1" smtClean="0">
                <a:solidFill>
                  <a:srgbClr val="000000"/>
                </a:solidFill>
              </a:rPr>
              <a:t>vùng</a:t>
            </a:r>
            <a:r>
              <a:rPr lang="en-US" sz="2400" dirty="0" smtClean="0">
                <a:solidFill>
                  <a:srgbClr val="000000"/>
                </a:solidFill>
              </a:rPr>
              <a:t> </a:t>
            </a:r>
            <a:r>
              <a:rPr lang="en-US" sz="2400" dirty="0" err="1" smtClean="0">
                <a:solidFill>
                  <a:srgbClr val="000000"/>
                </a:solidFill>
              </a:rPr>
              <a:t>đồng</a:t>
            </a:r>
            <a:r>
              <a:rPr lang="en-US" sz="2400" dirty="0" smtClean="0">
                <a:solidFill>
                  <a:srgbClr val="000000"/>
                </a:solidFill>
              </a:rPr>
              <a:t> </a:t>
            </a:r>
            <a:r>
              <a:rPr lang="en-US" sz="2400" dirty="0" err="1" smtClean="0">
                <a:solidFill>
                  <a:srgbClr val="000000"/>
                </a:solidFill>
              </a:rPr>
              <a:t>bằng</a:t>
            </a:r>
            <a:r>
              <a:rPr lang="en-US" sz="2400" dirty="0" smtClean="0">
                <a:solidFill>
                  <a:srgbClr val="000000"/>
                </a:solidFill>
              </a:rPr>
              <a:t>, </a:t>
            </a:r>
            <a:r>
              <a:rPr lang="en-US" sz="2400" dirty="0" err="1" smtClean="0">
                <a:solidFill>
                  <a:srgbClr val="000000"/>
                </a:solidFill>
              </a:rPr>
              <a:t>nông</a:t>
            </a:r>
            <a:r>
              <a:rPr lang="en-US" sz="2400" dirty="0" smtClean="0">
                <a:solidFill>
                  <a:srgbClr val="000000"/>
                </a:solidFill>
              </a:rPr>
              <a:t> </a:t>
            </a:r>
            <a:r>
              <a:rPr lang="en-US" sz="2400" dirty="0" err="1" smtClean="0">
                <a:solidFill>
                  <a:srgbClr val="000000"/>
                </a:solidFill>
              </a:rPr>
              <a:t>thôn</a:t>
            </a:r>
            <a:endParaRPr lang="en-US" sz="2400" dirty="0">
              <a:solidFill>
                <a:srgbClr val="000000"/>
              </a:solidFill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CC409D7-DEED-4CFC-8307-14A64DE36C48}"/>
              </a:ext>
            </a:extLst>
          </p:cNvPr>
          <p:cNvGrpSpPr/>
          <p:nvPr/>
        </p:nvGrpSpPr>
        <p:grpSpPr>
          <a:xfrm>
            <a:off x="390150" y="233929"/>
            <a:ext cx="2816950" cy="1489289"/>
            <a:chOff x="569798" y="1124402"/>
            <a:chExt cx="2816950" cy="1489289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F8BC5D2D-D039-4AB6-AA00-D3310D94C54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harpenSoften amount="5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569798" y="1124402"/>
              <a:ext cx="2816950" cy="1489289"/>
            </a:xfrm>
            <a:prstGeom prst="rect">
              <a:avLst/>
            </a:prstGeom>
          </p:spPr>
        </p:pic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527F1D03-CF96-43A1-94DF-E7D051B287F9}"/>
                </a:ext>
              </a:extLst>
            </p:cNvPr>
            <p:cNvSpPr txBox="1"/>
            <p:nvPr/>
          </p:nvSpPr>
          <p:spPr>
            <a:xfrm>
              <a:off x="1442468" y="1610762"/>
              <a:ext cx="1784463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800" b="1" dirty="0">
                  <a:solidFill>
                    <a:schemeClr val="accent2"/>
                  </a:solidFill>
                  <a:latin typeface="+mj-lt"/>
                </a:rPr>
                <a:t>KHÁM PHÁ</a:t>
              </a:r>
            </a:p>
          </p:txBody>
        </p:sp>
      </p:grpSp>
      <p:pic>
        <p:nvPicPr>
          <p:cNvPr id="5122" name="Picture 2" descr="Đồng bằng sông Cửu Long - “Con gà đẻ trứng vàng” của kinh tế Việt Nam -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6500" y="2642280"/>
            <a:ext cx="6191250" cy="34861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Tại sao vùng đồng bằng sông Hồng và vụ cận tập trung công nghiệp cao nhất  cả nước - Bí quyết học giỏi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6499" y="2642280"/>
            <a:ext cx="6191251" cy="34861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Đồng bằng sông Cửu Long: 46 năm vựa lúa chuyển mình - Hànộimới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851"/>
          <a:stretch/>
        </p:blipFill>
        <p:spPr bwMode="auto">
          <a:xfrm>
            <a:off x="5226498" y="2642280"/>
            <a:ext cx="6184012" cy="34861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46567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3432194" y="624344"/>
            <a:ext cx="6613143" cy="523220"/>
            <a:chOff x="569825" y="2199885"/>
            <a:chExt cx="6613143" cy="523220"/>
          </a:xfrm>
        </p:grpSpPr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FF42F663-F3A2-4AB3-B9A5-6F4D44B3BC5B}"/>
                </a:ext>
              </a:extLst>
            </p:cNvPr>
            <p:cNvSpPr/>
            <p:nvPr/>
          </p:nvSpPr>
          <p:spPr>
            <a:xfrm>
              <a:off x="569825" y="2213113"/>
              <a:ext cx="463826" cy="463826"/>
            </a:xfrm>
            <a:prstGeom prst="ellipse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 smtClean="0">
                  <a:solidFill>
                    <a:schemeClr val="accent2"/>
                  </a:solidFill>
                  <a:latin typeface="+mj-lt"/>
                </a:rPr>
                <a:t>2</a:t>
              </a:r>
              <a:endParaRPr lang="vi-VN" sz="3200" dirty="0">
                <a:solidFill>
                  <a:schemeClr val="accent2"/>
                </a:solidFill>
                <a:latin typeface="+mj-lt"/>
              </a:endParaRP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BC025334-9B63-44D3-957B-00AB8843D486}"/>
                </a:ext>
              </a:extLst>
            </p:cNvPr>
            <p:cNvSpPr txBox="1"/>
            <p:nvPr/>
          </p:nvSpPr>
          <p:spPr>
            <a:xfrm>
              <a:off x="1095960" y="2199885"/>
              <a:ext cx="608700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 err="1" smtClean="0">
                  <a:solidFill>
                    <a:srgbClr val="00B050"/>
                  </a:solidFill>
                </a:rPr>
                <a:t>Giới</a:t>
              </a:r>
              <a:r>
                <a:rPr lang="en-US" sz="2800" b="1" dirty="0" smtClean="0">
                  <a:solidFill>
                    <a:srgbClr val="00B050"/>
                  </a:solidFill>
                </a:rPr>
                <a:t> </a:t>
              </a:r>
              <a:r>
                <a:rPr lang="en-US" sz="2800" b="1" dirty="0" err="1" smtClean="0">
                  <a:solidFill>
                    <a:srgbClr val="00B050"/>
                  </a:solidFill>
                </a:rPr>
                <a:t>thiệu</a:t>
              </a:r>
              <a:r>
                <a:rPr lang="en-US" sz="2800" b="1" dirty="0" smtClean="0">
                  <a:solidFill>
                    <a:srgbClr val="00B050"/>
                  </a:solidFill>
                </a:rPr>
                <a:t> </a:t>
              </a:r>
              <a:r>
                <a:rPr lang="en-US" sz="2800" b="1" dirty="0" err="1" smtClean="0">
                  <a:solidFill>
                    <a:srgbClr val="00B050"/>
                  </a:solidFill>
                </a:rPr>
                <a:t>cảnh</a:t>
              </a:r>
              <a:r>
                <a:rPr lang="en-US" sz="2800" b="1" dirty="0" smtClean="0">
                  <a:solidFill>
                    <a:srgbClr val="00B050"/>
                  </a:solidFill>
                </a:rPr>
                <a:t> </a:t>
              </a:r>
              <a:r>
                <a:rPr lang="en-US" sz="2800" b="1" dirty="0" err="1" smtClean="0">
                  <a:solidFill>
                    <a:srgbClr val="00B050"/>
                  </a:solidFill>
                </a:rPr>
                <a:t>đẹp</a:t>
              </a:r>
              <a:r>
                <a:rPr lang="en-US" sz="2800" b="1" dirty="0" smtClean="0">
                  <a:solidFill>
                    <a:srgbClr val="00B050"/>
                  </a:solidFill>
                </a:rPr>
                <a:t> </a:t>
              </a:r>
              <a:r>
                <a:rPr lang="en-US" sz="2800" b="1" dirty="0" err="1" smtClean="0">
                  <a:solidFill>
                    <a:srgbClr val="00B050"/>
                  </a:solidFill>
                </a:rPr>
                <a:t>quê</a:t>
              </a:r>
              <a:r>
                <a:rPr lang="en-US" sz="2800" b="1" dirty="0" smtClean="0">
                  <a:solidFill>
                    <a:srgbClr val="00B050"/>
                  </a:solidFill>
                </a:rPr>
                <a:t> </a:t>
              </a:r>
              <a:r>
                <a:rPr lang="en-US" sz="2800" b="1" dirty="0" err="1" smtClean="0">
                  <a:solidFill>
                    <a:srgbClr val="00B050"/>
                  </a:solidFill>
                </a:rPr>
                <a:t>hương</a:t>
              </a:r>
              <a:r>
                <a:rPr lang="en-US" sz="2800" b="1" dirty="0" smtClean="0">
                  <a:solidFill>
                    <a:srgbClr val="00B050"/>
                  </a:solidFill>
                </a:rPr>
                <a:t>.</a:t>
              </a:r>
              <a:endParaRPr lang="vi-VN" sz="2800" b="1" dirty="0">
                <a:solidFill>
                  <a:srgbClr val="00B050"/>
                </a:solidFill>
              </a:endParaRPr>
            </a:p>
          </p:txBody>
        </p:sp>
      </p:grpSp>
      <p:sp>
        <p:nvSpPr>
          <p:cNvPr id="15" name="TextBox 14"/>
          <p:cNvSpPr txBox="1"/>
          <p:nvPr/>
        </p:nvSpPr>
        <p:spPr>
          <a:xfrm>
            <a:off x="6024049" y="2058471"/>
            <a:ext cx="551045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000000"/>
                </a:solidFill>
              </a:rPr>
              <a:t>- </a:t>
            </a:r>
            <a:r>
              <a:rPr lang="en-US" sz="2400" dirty="0" err="1" smtClean="0">
                <a:solidFill>
                  <a:srgbClr val="000000"/>
                </a:solidFill>
              </a:rPr>
              <a:t>Thành</a:t>
            </a:r>
            <a:r>
              <a:rPr lang="en-US" sz="2400" dirty="0" smtClean="0">
                <a:solidFill>
                  <a:srgbClr val="000000"/>
                </a:solidFill>
              </a:rPr>
              <a:t> </a:t>
            </a:r>
            <a:r>
              <a:rPr lang="en-US" sz="2400" dirty="0" err="1" smtClean="0">
                <a:solidFill>
                  <a:srgbClr val="000000"/>
                </a:solidFill>
              </a:rPr>
              <a:t>phố</a:t>
            </a:r>
            <a:endParaRPr lang="en-US" sz="2400" dirty="0">
              <a:solidFill>
                <a:srgbClr val="000000"/>
              </a:solidFill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CC409D7-DEED-4CFC-8307-14A64DE36C48}"/>
              </a:ext>
            </a:extLst>
          </p:cNvPr>
          <p:cNvGrpSpPr/>
          <p:nvPr/>
        </p:nvGrpSpPr>
        <p:grpSpPr>
          <a:xfrm>
            <a:off x="390150" y="233929"/>
            <a:ext cx="2816950" cy="1489289"/>
            <a:chOff x="569798" y="1124402"/>
            <a:chExt cx="2816950" cy="1489289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F8BC5D2D-D039-4AB6-AA00-D3310D94C54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5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569798" y="1124402"/>
              <a:ext cx="2816950" cy="1489289"/>
            </a:xfrm>
            <a:prstGeom prst="rect">
              <a:avLst/>
            </a:prstGeom>
          </p:spPr>
        </p:pic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527F1D03-CF96-43A1-94DF-E7D051B287F9}"/>
                </a:ext>
              </a:extLst>
            </p:cNvPr>
            <p:cNvSpPr txBox="1"/>
            <p:nvPr/>
          </p:nvSpPr>
          <p:spPr>
            <a:xfrm>
              <a:off x="1442468" y="1610762"/>
              <a:ext cx="1784463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800" b="1" dirty="0">
                  <a:solidFill>
                    <a:schemeClr val="accent2"/>
                  </a:solidFill>
                  <a:latin typeface="+mj-lt"/>
                </a:rPr>
                <a:t>KHÁM PHÁ</a:t>
              </a:r>
            </a:p>
          </p:txBody>
        </p:sp>
      </p:grpSp>
      <p:pic>
        <p:nvPicPr>
          <p:cNvPr id="6146" name="Picture 2" descr="20210409091901_wm_shs-dao-duc-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1333" t="6193" r="47376" b="63033"/>
          <a:stretch/>
        </p:blipFill>
        <p:spPr bwMode="auto">
          <a:xfrm>
            <a:off x="390150" y="1723218"/>
            <a:ext cx="4715250" cy="49323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Thành phố Hồ Chí Minh sẽ xây dựng thành phố thông minh tại 24 quận, huyện |  Báo dân sinh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2171" y="2705475"/>
            <a:ext cx="5311625" cy="33197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0" name="Picture 6" descr="TP Hồ Chí Minh: 45 năm, hành trình đến một đô thị thông minh, đáng sống |  Tin tức mới nhất 24h - Đọc Báo Lao Động online - Laodong.vn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2171" y="2705475"/>
            <a:ext cx="5315232" cy="33197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2" name="Picture 8" descr="Bảng giá đất nhà nước thành phố Hà Nội giai đoạn 2020 đến 2024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279"/>
          <a:stretch/>
        </p:blipFill>
        <p:spPr bwMode="auto">
          <a:xfrm>
            <a:off x="5762171" y="2705475"/>
            <a:ext cx="5311625" cy="33197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468147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3432194" y="624344"/>
            <a:ext cx="6613143" cy="523220"/>
            <a:chOff x="569825" y="2199885"/>
            <a:chExt cx="6613143" cy="523220"/>
          </a:xfrm>
        </p:grpSpPr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FF42F663-F3A2-4AB3-B9A5-6F4D44B3BC5B}"/>
                </a:ext>
              </a:extLst>
            </p:cNvPr>
            <p:cNvSpPr/>
            <p:nvPr/>
          </p:nvSpPr>
          <p:spPr>
            <a:xfrm>
              <a:off x="569825" y="2213113"/>
              <a:ext cx="463826" cy="463826"/>
            </a:xfrm>
            <a:prstGeom prst="ellipse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 smtClean="0">
                  <a:solidFill>
                    <a:schemeClr val="accent2"/>
                  </a:solidFill>
                  <a:latin typeface="+mj-lt"/>
                </a:rPr>
                <a:t>2</a:t>
              </a:r>
              <a:endParaRPr lang="vi-VN" sz="3200" dirty="0">
                <a:solidFill>
                  <a:schemeClr val="accent2"/>
                </a:solidFill>
                <a:latin typeface="+mj-lt"/>
              </a:endParaRP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BC025334-9B63-44D3-957B-00AB8843D486}"/>
                </a:ext>
              </a:extLst>
            </p:cNvPr>
            <p:cNvSpPr txBox="1"/>
            <p:nvPr/>
          </p:nvSpPr>
          <p:spPr>
            <a:xfrm>
              <a:off x="1095960" y="2199885"/>
              <a:ext cx="608700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 err="1" smtClean="0">
                  <a:solidFill>
                    <a:srgbClr val="00B050"/>
                  </a:solidFill>
                </a:rPr>
                <a:t>Giới</a:t>
              </a:r>
              <a:r>
                <a:rPr lang="en-US" sz="2800" b="1" dirty="0" smtClean="0">
                  <a:solidFill>
                    <a:srgbClr val="00B050"/>
                  </a:solidFill>
                </a:rPr>
                <a:t> </a:t>
              </a:r>
              <a:r>
                <a:rPr lang="en-US" sz="2800" b="1" dirty="0" err="1" smtClean="0">
                  <a:solidFill>
                    <a:srgbClr val="00B050"/>
                  </a:solidFill>
                </a:rPr>
                <a:t>thiệu</a:t>
              </a:r>
              <a:r>
                <a:rPr lang="en-US" sz="2800" b="1" dirty="0" smtClean="0">
                  <a:solidFill>
                    <a:srgbClr val="00B050"/>
                  </a:solidFill>
                </a:rPr>
                <a:t> </a:t>
              </a:r>
              <a:r>
                <a:rPr lang="en-US" sz="2800" b="1" dirty="0" err="1" smtClean="0">
                  <a:solidFill>
                    <a:srgbClr val="00B050"/>
                  </a:solidFill>
                </a:rPr>
                <a:t>cảnh</a:t>
              </a:r>
              <a:r>
                <a:rPr lang="en-US" sz="2800" b="1" dirty="0" smtClean="0">
                  <a:solidFill>
                    <a:srgbClr val="00B050"/>
                  </a:solidFill>
                </a:rPr>
                <a:t> </a:t>
              </a:r>
              <a:r>
                <a:rPr lang="en-US" sz="2800" b="1" dirty="0" err="1" smtClean="0">
                  <a:solidFill>
                    <a:srgbClr val="00B050"/>
                  </a:solidFill>
                </a:rPr>
                <a:t>đẹp</a:t>
              </a:r>
              <a:r>
                <a:rPr lang="en-US" sz="2800" b="1" dirty="0" smtClean="0">
                  <a:solidFill>
                    <a:srgbClr val="00B050"/>
                  </a:solidFill>
                </a:rPr>
                <a:t> </a:t>
              </a:r>
              <a:r>
                <a:rPr lang="en-US" sz="2800" b="1" dirty="0" err="1" smtClean="0">
                  <a:solidFill>
                    <a:srgbClr val="00B050"/>
                  </a:solidFill>
                </a:rPr>
                <a:t>quê</a:t>
              </a:r>
              <a:r>
                <a:rPr lang="en-US" sz="2800" b="1" dirty="0" smtClean="0">
                  <a:solidFill>
                    <a:srgbClr val="00B050"/>
                  </a:solidFill>
                </a:rPr>
                <a:t> </a:t>
              </a:r>
              <a:r>
                <a:rPr lang="en-US" sz="2800" b="1" dirty="0" err="1" smtClean="0">
                  <a:solidFill>
                    <a:srgbClr val="00B050"/>
                  </a:solidFill>
                </a:rPr>
                <a:t>hương</a:t>
              </a:r>
              <a:r>
                <a:rPr lang="en-US" sz="2800" b="1" dirty="0" smtClean="0">
                  <a:solidFill>
                    <a:srgbClr val="00B050"/>
                  </a:solidFill>
                </a:rPr>
                <a:t>.</a:t>
              </a:r>
              <a:endParaRPr lang="vi-VN" sz="2800" b="1" dirty="0">
                <a:solidFill>
                  <a:srgbClr val="00B050"/>
                </a:solidFill>
              </a:endParaRPr>
            </a:p>
          </p:txBody>
        </p:sp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id="{FCC409D7-DEED-4CFC-8307-14A64DE36C48}"/>
              </a:ext>
            </a:extLst>
          </p:cNvPr>
          <p:cNvGrpSpPr/>
          <p:nvPr/>
        </p:nvGrpSpPr>
        <p:grpSpPr>
          <a:xfrm>
            <a:off x="390150" y="233929"/>
            <a:ext cx="2816950" cy="1489289"/>
            <a:chOff x="569798" y="1124402"/>
            <a:chExt cx="2816950" cy="1489289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F8BC5D2D-D039-4AB6-AA00-D3310D94C54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5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569798" y="1124402"/>
              <a:ext cx="2816950" cy="1489289"/>
            </a:xfrm>
            <a:prstGeom prst="rect">
              <a:avLst/>
            </a:prstGeom>
          </p:spPr>
        </p:pic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527F1D03-CF96-43A1-94DF-E7D051B287F9}"/>
                </a:ext>
              </a:extLst>
            </p:cNvPr>
            <p:cNvSpPr txBox="1"/>
            <p:nvPr/>
          </p:nvSpPr>
          <p:spPr>
            <a:xfrm>
              <a:off x="1442468" y="1610762"/>
              <a:ext cx="1784463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800" b="1" dirty="0">
                  <a:solidFill>
                    <a:schemeClr val="accent2"/>
                  </a:solidFill>
                  <a:latin typeface="+mj-lt"/>
                </a:rPr>
                <a:t>KHÁM PHÁ</a:t>
              </a:r>
            </a:p>
          </p:txBody>
        </p:sp>
      </p:grpSp>
      <p:pic>
        <p:nvPicPr>
          <p:cNvPr id="6146" name="Picture 2" descr="20210409091901_wm_shs-dao-duc-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2538" t="5956" r="6171" b="63270"/>
          <a:stretch/>
        </p:blipFill>
        <p:spPr bwMode="auto">
          <a:xfrm>
            <a:off x="662629" y="1587758"/>
            <a:ext cx="4769307" cy="49889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04415" y="2386936"/>
            <a:ext cx="6054619" cy="3390587"/>
          </a:xfrm>
          <a:prstGeom prst="rect">
            <a:avLst/>
          </a:prstGeom>
        </p:spPr>
      </p:pic>
      <p:pic>
        <p:nvPicPr>
          <p:cNvPr id="7176" name="Picture 8" descr="Căn cứ khoa học về chủ quyền của Việt Nam trên hai quần đảo Hoàng Sa và Trường  Sa | ĐẠI HỌC QUỐC GIA HÀ NỘI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6099" y="2339153"/>
            <a:ext cx="6191250" cy="34861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147683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3432194" y="624344"/>
            <a:ext cx="6873855" cy="523220"/>
            <a:chOff x="569825" y="2199885"/>
            <a:chExt cx="6873855" cy="523220"/>
          </a:xfrm>
        </p:grpSpPr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FF42F663-F3A2-4AB3-B9A5-6F4D44B3BC5B}"/>
                </a:ext>
              </a:extLst>
            </p:cNvPr>
            <p:cNvSpPr/>
            <p:nvPr/>
          </p:nvSpPr>
          <p:spPr>
            <a:xfrm>
              <a:off x="569825" y="2213113"/>
              <a:ext cx="463826" cy="463826"/>
            </a:xfrm>
            <a:prstGeom prst="ellipse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 smtClean="0">
                  <a:solidFill>
                    <a:schemeClr val="accent2"/>
                  </a:solidFill>
                  <a:latin typeface="+mj-lt"/>
                </a:rPr>
                <a:t>3</a:t>
              </a:r>
              <a:endParaRPr lang="vi-VN" sz="3200" dirty="0">
                <a:solidFill>
                  <a:schemeClr val="accent2"/>
                </a:solidFill>
                <a:latin typeface="+mj-lt"/>
              </a:endParaRP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BC025334-9B63-44D3-957B-00AB8843D486}"/>
                </a:ext>
              </a:extLst>
            </p:cNvPr>
            <p:cNvSpPr txBox="1"/>
            <p:nvPr/>
          </p:nvSpPr>
          <p:spPr>
            <a:xfrm>
              <a:off x="1095959" y="2199885"/>
              <a:ext cx="634772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 err="1" smtClean="0">
                  <a:solidFill>
                    <a:srgbClr val="00B050"/>
                  </a:solidFill>
                </a:rPr>
                <a:t>Đọc</a:t>
              </a:r>
              <a:r>
                <a:rPr lang="en-US" sz="2800" b="1" dirty="0" smtClean="0">
                  <a:solidFill>
                    <a:srgbClr val="00B050"/>
                  </a:solidFill>
                </a:rPr>
                <a:t> </a:t>
              </a:r>
              <a:r>
                <a:rPr lang="en-US" sz="2800" b="1" dirty="0" err="1" smtClean="0">
                  <a:solidFill>
                    <a:srgbClr val="00B050"/>
                  </a:solidFill>
                </a:rPr>
                <a:t>đoạn</a:t>
              </a:r>
              <a:r>
                <a:rPr lang="en-US" sz="2800" b="1" dirty="0" smtClean="0">
                  <a:solidFill>
                    <a:srgbClr val="00B050"/>
                  </a:solidFill>
                </a:rPr>
                <a:t> </a:t>
              </a:r>
              <a:r>
                <a:rPr lang="en-US" sz="2800" b="1" dirty="0" err="1" smtClean="0">
                  <a:solidFill>
                    <a:srgbClr val="00B050"/>
                  </a:solidFill>
                </a:rPr>
                <a:t>văn</a:t>
              </a:r>
              <a:r>
                <a:rPr lang="en-US" sz="2800" b="1" dirty="0" smtClean="0">
                  <a:solidFill>
                    <a:srgbClr val="00B050"/>
                  </a:solidFill>
                </a:rPr>
                <a:t> </a:t>
              </a:r>
              <a:r>
                <a:rPr lang="en-US" sz="2800" b="1" dirty="0" err="1" smtClean="0">
                  <a:solidFill>
                    <a:srgbClr val="00B050"/>
                  </a:solidFill>
                </a:rPr>
                <a:t>sau</a:t>
              </a:r>
              <a:r>
                <a:rPr lang="en-US" sz="2800" b="1" dirty="0" smtClean="0">
                  <a:solidFill>
                    <a:srgbClr val="00B050"/>
                  </a:solidFill>
                </a:rPr>
                <a:t> </a:t>
              </a:r>
              <a:r>
                <a:rPr lang="en-US" sz="2800" b="1" dirty="0" err="1" smtClean="0">
                  <a:solidFill>
                    <a:srgbClr val="00B050"/>
                  </a:solidFill>
                </a:rPr>
                <a:t>và</a:t>
              </a:r>
              <a:r>
                <a:rPr lang="en-US" sz="2800" b="1" dirty="0" smtClean="0">
                  <a:solidFill>
                    <a:srgbClr val="00B050"/>
                  </a:solidFill>
                </a:rPr>
                <a:t> </a:t>
              </a:r>
              <a:r>
                <a:rPr lang="en-US" sz="2800" b="1" dirty="0" err="1" smtClean="0">
                  <a:solidFill>
                    <a:srgbClr val="00B050"/>
                  </a:solidFill>
                </a:rPr>
                <a:t>trả</a:t>
              </a:r>
              <a:r>
                <a:rPr lang="en-US" sz="2800" b="1" dirty="0" smtClean="0">
                  <a:solidFill>
                    <a:srgbClr val="00B050"/>
                  </a:solidFill>
                </a:rPr>
                <a:t> </a:t>
              </a:r>
              <a:r>
                <a:rPr lang="en-US" sz="2800" b="1" dirty="0" err="1" smtClean="0">
                  <a:solidFill>
                    <a:srgbClr val="00B050"/>
                  </a:solidFill>
                </a:rPr>
                <a:t>lời</a:t>
              </a:r>
              <a:r>
                <a:rPr lang="en-US" sz="2800" b="1" dirty="0" smtClean="0">
                  <a:solidFill>
                    <a:srgbClr val="00B050"/>
                  </a:solidFill>
                </a:rPr>
                <a:t> </a:t>
              </a:r>
              <a:r>
                <a:rPr lang="en-US" sz="2800" b="1" dirty="0" err="1" smtClean="0">
                  <a:solidFill>
                    <a:srgbClr val="00B050"/>
                  </a:solidFill>
                </a:rPr>
                <a:t>câu</a:t>
              </a:r>
              <a:r>
                <a:rPr lang="en-US" sz="2800" b="1" dirty="0" smtClean="0">
                  <a:solidFill>
                    <a:srgbClr val="00B050"/>
                  </a:solidFill>
                </a:rPr>
                <a:t> </a:t>
              </a:r>
              <a:r>
                <a:rPr lang="en-US" sz="2800" b="1" dirty="0" err="1" smtClean="0">
                  <a:solidFill>
                    <a:srgbClr val="00B050"/>
                  </a:solidFill>
                </a:rPr>
                <a:t>hỏi</a:t>
              </a:r>
              <a:endParaRPr lang="vi-VN" sz="2800" b="1" dirty="0">
                <a:solidFill>
                  <a:srgbClr val="00B050"/>
                </a:solidFill>
              </a:endParaRPr>
            </a:p>
          </p:txBody>
        </p:sp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id="{FCC409D7-DEED-4CFC-8307-14A64DE36C48}"/>
              </a:ext>
            </a:extLst>
          </p:cNvPr>
          <p:cNvGrpSpPr/>
          <p:nvPr/>
        </p:nvGrpSpPr>
        <p:grpSpPr>
          <a:xfrm>
            <a:off x="390150" y="233929"/>
            <a:ext cx="2816950" cy="1489289"/>
            <a:chOff x="569798" y="1124402"/>
            <a:chExt cx="2816950" cy="1489289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F8BC5D2D-D039-4AB6-AA00-D3310D94C54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5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569798" y="1124402"/>
              <a:ext cx="2816950" cy="1489289"/>
            </a:xfrm>
            <a:prstGeom prst="rect">
              <a:avLst/>
            </a:prstGeom>
          </p:spPr>
        </p:pic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527F1D03-CF96-43A1-94DF-E7D051B287F9}"/>
                </a:ext>
              </a:extLst>
            </p:cNvPr>
            <p:cNvSpPr txBox="1"/>
            <p:nvPr/>
          </p:nvSpPr>
          <p:spPr>
            <a:xfrm>
              <a:off x="1442468" y="1610762"/>
              <a:ext cx="1784463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800" b="1" dirty="0">
                  <a:solidFill>
                    <a:schemeClr val="accent2"/>
                  </a:solidFill>
                  <a:latin typeface="+mj-lt"/>
                </a:rPr>
                <a:t>KHÁM PHÁ</a:t>
              </a:r>
            </a:p>
          </p:txBody>
        </p:sp>
      </p:grpSp>
      <p:pic>
        <p:nvPicPr>
          <p:cNvPr id="6146" name="Picture 2" descr="20210409091901_wm_shs-dao-duc-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6249" t="49082" r="4051" b="20144"/>
          <a:stretch/>
        </p:blipFill>
        <p:spPr bwMode="auto">
          <a:xfrm>
            <a:off x="5962650" y="1243509"/>
            <a:ext cx="5740572" cy="49889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895349" y="1729869"/>
            <a:ext cx="4895850" cy="3234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ts val="3500"/>
              </a:lnSpc>
            </a:pPr>
            <a:r>
              <a:rPr lang="en-US" sz="2400" i="1" dirty="0" smtClean="0">
                <a:solidFill>
                  <a:srgbClr val="000000"/>
                </a:solidFill>
              </a:rPr>
              <a:t>   </a:t>
            </a:r>
            <a:r>
              <a:rPr lang="en-US" sz="2400" i="1" dirty="0" err="1" smtClean="0">
                <a:solidFill>
                  <a:srgbClr val="000000"/>
                </a:solidFill>
              </a:rPr>
              <a:t>Quê</a:t>
            </a:r>
            <a:r>
              <a:rPr lang="en-US" sz="2400" i="1" dirty="0" smtClean="0">
                <a:solidFill>
                  <a:srgbClr val="000000"/>
                </a:solidFill>
              </a:rPr>
              <a:t> Nam </a:t>
            </a:r>
            <a:r>
              <a:rPr lang="en-US" sz="2400" i="1" dirty="0" err="1" smtClean="0">
                <a:solidFill>
                  <a:srgbClr val="000000"/>
                </a:solidFill>
              </a:rPr>
              <a:t>nằm</a:t>
            </a:r>
            <a:r>
              <a:rPr lang="en-US" sz="2400" i="1" dirty="0" smtClean="0">
                <a:solidFill>
                  <a:srgbClr val="000000"/>
                </a:solidFill>
              </a:rPr>
              <a:t> </a:t>
            </a:r>
            <a:r>
              <a:rPr lang="en-US" sz="2400" i="1" dirty="0" err="1" smtClean="0">
                <a:solidFill>
                  <a:srgbClr val="000000"/>
                </a:solidFill>
              </a:rPr>
              <a:t>ven</a:t>
            </a:r>
            <a:r>
              <a:rPr lang="en-US" sz="2400" i="1" dirty="0" smtClean="0">
                <a:solidFill>
                  <a:srgbClr val="000000"/>
                </a:solidFill>
              </a:rPr>
              <a:t> </a:t>
            </a:r>
            <a:r>
              <a:rPr lang="en-US" sz="2400" i="1" dirty="0" err="1" smtClean="0">
                <a:solidFill>
                  <a:srgbClr val="000000"/>
                </a:solidFill>
              </a:rPr>
              <a:t>dòng</a:t>
            </a:r>
            <a:r>
              <a:rPr lang="en-US" sz="2400" i="1" dirty="0" smtClean="0">
                <a:solidFill>
                  <a:srgbClr val="000000"/>
                </a:solidFill>
              </a:rPr>
              <a:t> </a:t>
            </a:r>
            <a:r>
              <a:rPr lang="en-US" sz="2400" i="1" dirty="0" err="1" smtClean="0">
                <a:solidFill>
                  <a:srgbClr val="000000"/>
                </a:solidFill>
              </a:rPr>
              <a:t>sông</a:t>
            </a:r>
            <a:r>
              <a:rPr lang="en-US" sz="2400" i="1" dirty="0" smtClean="0">
                <a:solidFill>
                  <a:srgbClr val="000000"/>
                </a:solidFill>
              </a:rPr>
              <a:t> </a:t>
            </a:r>
            <a:r>
              <a:rPr lang="en-US" sz="2400" i="1" dirty="0" err="1" smtClean="0">
                <a:solidFill>
                  <a:srgbClr val="000000"/>
                </a:solidFill>
              </a:rPr>
              <a:t>nhỏ</a:t>
            </a:r>
            <a:r>
              <a:rPr lang="en-US" sz="2400" i="1" dirty="0" smtClean="0">
                <a:solidFill>
                  <a:srgbClr val="000000"/>
                </a:solidFill>
              </a:rPr>
              <a:t> </a:t>
            </a:r>
            <a:r>
              <a:rPr lang="en-US" sz="2400" i="1" dirty="0" err="1" smtClean="0">
                <a:solidFill>
                  <a:srgbClr val="000000"/>
                </a:solidFill>
              </a:rPr>
              <a:t>êm</a:t>
            </a:r>
            <a:r>
              <a:rPr lang="en-US" sz="2400" i="1" dirty="0" smtClean="0">
                <a:solidFill>
                  <a:srgbClr val="000000"/>
                </a:solidFill>
              </a:rPr>
              <a:t> </a:t>
            </a:r>
            <a:r>
              <a:rPr lang="en-US" sz="2400" i="1" dirty="0" err="1" smtClean="0">
                <a:solidFill>
                  <a:srgbClr val="000000"/>
                </a:solidFill>
              </a:rPr>
              <a:t>đềm</a:t>
            </a:r>
            <a:r>
              <a:rPr lang="en-US" sz="2400" i="1" dirty="0" smtClean="0">
                <a:solidFill>
                  <a:srgbClr val="000000"/>
                </a:solidFill>
              </a:rPr>
              <a:t>. </a:t>
            </a:r>
            <a:r>
              <a:rPr lang="en-US" sz="2400" i="1" dirty="0" err="1" smtClean="0">
                <a:solidFill>
                  <a:srgbClr val="000000"/>
                </a:solidFill>
              </a:rPr>
              <a:t>Người</a:t>
            </a:r>
            <a:r>
              <a:rPr lang="en-US" sz="2400" i="1" dirty="0" smtClean="0">
                <a:solidFill>
                  <a:srgbClr val="000000"/>
                </a:solidFill>
              </a:rPr>
              <a:t> </a:t>
            </a:r>
            <a:r>
              <a:rPr lang="en-US" sz="2400" i="1" dirty="0" err="1" smtClean="0">
                <a:solidFill>
                  <a:srgbClr val="000000"/>
                </a:solidFill>
              </a:rPr>
              <a:t>dân</a:t>
            </a:r>
            <a:r>
              <a:rPr lang="en-US" sz="2400" i="1" dirty="0" smtClean="0">
                <a:solidFill>
                  <a:srgbClr val="000000"/>
                </a:solidFill>
              </a:rPr>
              <a:t> </a:t>
            </a:r>
            <a:r>
              <a:rPr lang="en-US" sz="2400" i="1" dirty="0" err="1" smtClean="0">
                <a:solidFill>
                  <a:srgbClr val="000000"/>
                </a:solidFill>
              </a:rPr>
              <a:t>quê</a:t>
            </a:r>
            <a:r>
              <a:rPr lang="en-US" sz="2400" i="1" dirty="0" smtClean="0">
                <a:solidFill>
                  <a:srgbClr val="000000"/>
                </a:solidFill>
              </a:rPr>
              <a:t> Nam </a:t>
            </a:r>
            <a:r>
              <a:rPr lang="en-US" sz="2400" i="1" dirty="0" err="1" smtClean="0">
                <a:solidFill>
                  <a:srgbClr val="000000"/>
                </a:solidFill>
              </a:rPr>
              <a:t>luôn</a:t>
            </a:r>
            <a:r>
              <a:rPr lang="en-US" sz="2400" i="1" dirty="0" smtClean="0">
                <a:solidFill>
                  <a:srgbClr val="000000"/>
                </a:solidFill>
              </a:rPr>
              <a:t> </a:t>
            </a:r>
            <a:r>
              <a:rPr lang="en-US" sz="2400" i="1" dirty="0" err="1" smtClean="0">
                <a:solidFill>
                  <a:srgbClr val="000000"/>
                </a:solidFill>
              </a:rPr>
              <a:t>yêu</a:t>
            </a:r>
            <a:r>
              <a:rPr lang="en-US" sz="2400" i="1" dirty="0" smtClean="0">
                <a:solidFill>
                  <a:srgbClr val="000000"/>
                </a:solidFill>
              </a:rPr>
              <a:t> </a:t>
            </a:r>
            <a:r>
              <a:rPr lang="en-US" sz="2400" i="1" dirty="0" err="1" smtClean="0">
                <a:solidFill>
                  <a:srgbClr val="000000"/>
                </a:solidFill>
              </a:rPr>
              <a:t>thương</a:t>
            </a:r>
            <a:r>
              <a:rPr lang="en-US" sz="2400" i="1" dirty="0" smtClean="0">
                <a:solidFill>
                  <a:srgbClr val="000000"/>
                </a:solidFill>
              </a:rPr>
              <a:t>, </a:t>
            </a:r>
            <a:r>
              <a:rPr lang="en-US" sz="2400" i="1" dirty="0" err="1" smtClean="0">
                <a:solidFill>
                  <a:srgbClr val="000000"/>
                </a:solidFill>
              </a:rPr>
              <a:t>giúp</a:t>
            </a:r>
            <a:r>
              <a:rPr lang="en-US" sz="2400" i="1" dirty="0" smtClean="0">
                <a:solidFill>
                  <a:srgbClr val="000000"/>
                </a:solidFill>
              </a:rPr>
              <a:t> </a:t>
            </a:r>
            <a:r>
              <a:rPr lang="en-US" sz="2400" i="1" dirty="0" err="1" smtClean="0">
                <a:solidFill>
                  <a:srgbClr val="000000"/>
                </a:solidFill>
              </a:rPr>
              <a:t>đỡ</a:t>
            </a:r>
            <a:r>
              <a:rPr lang="en-US" sz="2400" i="1" dirty="0" smtClean="0">
                <a:solidFill>
                  <a:srgbClr val="000000"/>
                </a:solidFill>
              </a:rPr>
              <a:t> </a:t>
            </a:r>
            <a:r>
              <a:rPr lang="en-US" sz="2400" i="1" dirty="0" err="1" smtClean="0">
                <a:solidFill>
                  <a:srgbClr val="000000"/>
                </a:solidFill>
              </a:rPr>
              <a:t>lẫn</a:t>
            </a:r>
            <a:r>
              <a:rPr lang="en-US" sz="2400" i="1" dirty="0" smtClean="0">
                <a:solidFill>
                  <a:srgbClr val="000000"/>
                </a:solidFill>
              </a:rPr>
              <a:t> </a:t>
            </a:r>
            <a:r>
              <a:rPr lang="en-US" sz="2400" i="1" dirty="0" err="1" smtClean="0">
                <a:solidFill>
                  <a:srgbClr val="000000"/>
                </a:solidFill>
              </a:rPr>
              <a:t>nhau</a:t>
            </a:r>
            <a:r>
              <a:rPr lang="en-US" sz="2400" i="1" dirty="0" smtClean="0">
                <a:solidFill>
                  <a:srgbClr val="000000"/>
                </a:solidFill>
              </a:rPr>
              <a:t>.</a:t>
            </a:r>
          </a:p>
          <a:p>
            <a:pPr algn="just">
              <a:lnSpc>
                <a:spcPts val="3500"/>
              </a:lnSpc>
            </a:pPr>
            <a:r>
              <a:rPr lang="en-US" sz="2400" i="1" dirty="0" smtClean="0">
                <a:solidFill>
                  <a:srgbClr val="000000"/>
                </a:solidFill>
              </a:rPr>
              <a:t>   Nam </a:t>
            </a:r>
            <a:r>
              <a:rPr lang="en-US" sz="2400" i="1" dirty="0" err="1" smtClean="0">
                <a:solidFill>
                  <a:srgbClr val="000000"/>
                </a:solidFill>
              </a:rPr>
              <a:t>luôn</a:t>
            </a:r>
            <a:r>
              <a:rPr lang="en-US" sz="2400" i="1" dirty="0" smtClean="0">
                <a:solidFill>
                  <a:srgbClr val="000000"/>
                </a:solidFill>
              </a:rPr>
              <a:t> </a:t>
            </a:r>
            <a:r>
              <a:rPr lang="en-US" sz="2400" i="1" dirty="0" err="1" smtClean="0">
                <a:solidFill>
                  <a:srgbClr val="000000"/>
                </a:solidFill>
              </a:rPr>
              <a:t>tự</a:t>
            </a:r>
            <a:r>
              <a:rPr lang="en-US" sz="2400" i="1" dirty="0" smtClean="0">
                <a:solidFill>
                  <a:srgbClr val="000000"/>
                </a:solidFill>
              </a:rPr>
              <a:t> </a:t>
            </a:r>
            <a:r>
              <a:rPr lang="en-US" sz="2400" i="1" dirty="0" err="1" smtClean="0">
                <a:solidFill>
                  <a:srgbClr val="000000"/>
                </a:solidFill>
              </a:rPr>
              <a:t>hào</a:t>
            </a:r>
            <a:r>
              <a:rPr lang="en-US" sz="2400" i="1" dirty="0" smtClean="0">
                <a:solidFill>
                  <a:srgbClr val="000000"/>
                </a:solidFill>
              </a:rPr>
              <a:t> </a:t>
            </a:r>
            <a:r>
              <a:rPr lang="en-US" sz="2400" i="1" dirty="0" err="1" smtClean="0">
                <a:solidFill>
                  <a:srgbClr val="000000"/>
                </a:solidFill>
              </a:rPr>
              <a:t>về</a:t>
            </a:r>
            <a:r>
              <a:rPr lang="en-US" sz="2400" i="1" dirty="0" smtClean="0">
                <a:solidFill>
                  <a:srgbClr val="000000"/>
                </a:solidFill>
              </a:rPr>
              <a:t> </a:t>
            </a:r>
            <a:r>
              <a:rPr lang="en-US" sz="2400" i="1" dirty="0" err="1" smtClean="0">
                <a:solidFill>
                  <a:srgbClr val="000000"/>
                </a:solidFill>
              </a:rPr>
              <a:t>những</a:t>
            </a:r>
            <a:r>
              <a:rPr lang="en-US" sz="2400" i="1" dirty="0" smtClean="0">
                <a:solidFill>
                  <a:srgbClr val="000000"/>
                </a:solidFill>
              </a:rPr>
              <a:t> con </a:t>
            </a:r>
            <a:r>
              <a:rPr lang="en-US" sz="2400" i="1" dirty="0" err="1" smtClean="0">
                <a:solidFill>
                  <a:srgbClr val="000000"/>
                </a:solidFill>
              </a:rPr>
              <a:t>người</a:t>
            </a:r>
            <a:r>
              <a:rPr lang="en-US" sz="2400" i="1" dirty="0" smtClean="0">
                <a:solidFill>
                  <a:srgbClr val="000000"/>
                </a:solidFill>
              </a:rPr>
              <a:t> </a:t>
            </a:r>
            <a:r>
              <a:rPr lang="en-US" sz="2400" i="1" dirty="0" err="1" smtClean="0">
                <a:solidFill>
                  <a:srgbClr val="000000"/>
                </a:solidFill>
              </a:rPr>
              <a:t>quê</a:t>
            </a:r>
            <a:r>
              <a:rPr lang="en-US" sz="2400" i="1" dirty="0" smtClean="0">
                <a:solidFill>
                  <a:srgbClr val="000000"/>
                </a:solidFill>
              </a:rPr>
              <a:t> </a:t>
            </a:r>
            <a:r>
              <a:rPr lang="en-US" sz="2400" i="1" dirty="0" err="1" smtClean="0">
                <a:solidFill>
                  <a:srgbClr val="000000"/>
                </a:solidFill>
              </a:rPr>
              <a:t>hương</a:t>
            </a:r>
            <a:r>
              <a:rPr lang="en-US" sz="2400" i="1" dirty="0" smtClean="0">
                <a:solidFill>
                  <a:srgbClr val="000000"/>
                </a:solidFill>
              </a:rPr>
              <a:t> </a:t>
            </a:r>
            <a:r>
              <a:rPr lang="en-US" sz="2400" i="1" dirty="0" err="1" smtClean="0">
                <a:solidFill>
                  <a:srgbClr val="000000"/>
                </a:solidFill>
              </a:rPr>
              <a:t>hiếu</a:t>
            </a:r>
            <a:r>
              <a:rPr lang="en-US" sz="2400" i="1" dirty="0" smtClean="0">
                <a:solidFill>
                  <a:srgbClr val="000000"/>
                </a:solidFill>
              </a:rPr>
              <a:t> </a:t>
            </a:r>
            <a:r>
              <a:rPr lang="en-US" sz="2400" i="1" dirty="0" err="1" smtClean="0">
                <a:solidFill>
                  <a:srgbClr val="000000"/>
                </a:solidFill>
              </a:rPr>
              <a:t>học</a:t>
            </a:r>
            <a:r>
              <a:rPr lang="en-US" sz="2400" i="1" dirty="0" smtClean="0">
                <a:solidFill>
                  <a:srgbClr val="000000"/>
                </a:solidFill>
              </a:rPr>
              <a:t>, </a:t>
            </a:r>
            <a:r>
              <a:rPr lang="en-US" sz="2400" i="1" dirty="0" err="1" smtClean="0">
                <a:solidFill>
                  <a:srgbClr val="000000"/>
                </a:solidFill>
              </a:rPr>
              <a:t>cần</a:t>
            </a:r>
            <a:r>
              <a:rPr lang="en-US" sz="2400" i="1" dirty="0" smtClean="0">
                <a:solidFill>
                  <a:srgbClr val="000000"/>
                </a:solidFill>
              </a:rPr>
              <a:t> </a:t>
            </a:r>
            <a:r>
              <a:rPr lang="en-US" sz="2400" i="1" dirty="0" err="1" smtClean="0">
                <a:solidFill>
                  <a:srgbClr val="000000"/>
                </a:solidFill>
              </a:rPr>
              <a:t>cù</a:t>
            </a:r>
            <a:r>
              <a:rPr lang="en-US" sz="2400" i="1" dirty="0" smtClean="0">
                <a:solidFill>
                  <a:srgbClr val="000000"/>
                </a:solidFill>
              </a:rPr>
              <a:t> </a:t>
            </a:r>
            <a:r>
              <a:rPr lang="en-US" sz="2400" i="1" dirty="0" err="1" smtClean="0">
                <a:solidFill>
                  <a:srgbClr val="000000"/>
                </a:solidFill>
              </a:rPr>
              <a:t>và</a:t>
            </a:r>
            <a:r>
              <a:rPr lang="en-US" sz="2400" i="1" dirty="0" smtClean="0">
                <a:solidFill>
                  <a:srgbClr val="000000"/>
                </a:solidFill>
              </a:rPr>
              <a:t> </a:t>
            </a:r>
            <a:r>
              <a:rPr lang="en-US" sz="2400" i="1" dirty="0" err="1" smtClean="0">
                <a:solidFill>
                  <a:srgbClr val="000000"/>
                </a:solidFill>
              </a:rPr>
              <a:t>thân</a:t>
            </a:r>
            <a:r>
              <a:rPr lang="en-US" sz="2400" i="1" dirty="0" smtClean="0">
                <a:solidFill>
                  <a:srgbClr val="000000"/>
                </a:solidFill>
              </a:rPr>
              <a:t> </a:t>
            </a:r>
            <a:r>
              <a:rPr lang="en-US" sz="2400" i="1" dirty="0" err="1" smtClean="0">
                <a:solidFill>
                  <a:srgbClr val="000000"/>
                </a:solidFill>
              </a:rPr>
              <a:t>thiện</a:t>
            </a:r>
            <a:r>
              <a:rPr lang="en-US" sz="2400" i="1" dirty="0" smtClean="0">
                <a:solidFill>
                  <a:srgbClr val="000000"/>
                </a:solidFill>
              </a:rPr>
              <a:t>.</a:t>
            </a:r>
            <a:endParaRPr lang="en-US" sz="2400" i="1" dirty="0">
              <a:solidFill>
                <a:srgbClr val="000000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5848349" y="2399153"/>
            <a:ext cx="638175" cy="2705100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631650" y="5410186"/>
            <a:ext cx="6811737" cy="9900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lnSpc>
                <a:spcPts val="3500"/>
              </a:lnSpc>
              <a:buFontTx/>
              <a:buChar char="-"/>
            </a:pPr>
            <a:r>
              <a:rPr lang="en-US" sz="2400" i="1" dirty="0" err="1" smtClean="0">
                <a:solidFill>
                  <a:srgbClr val="000000"/>
                </a:solidFill>
              </a:rPr>
              <a:t>Người</a:t>
            </a:r>
            <a:r>
              <a:rPr lang="en-US" sz="2400" i="1" dirty="0" smtClean="0">
                <a:solidFill>
                  <a:srgbClr val="000000"/>
                </a:solidFill>
              </a:rPr>
              <a:t> </a:t>
            </a:r>
            <a:r>
              <a:rPr lang="en-US" sz="2400" i="1" dirty="0" err="1" smtClean="0">
                <a:solidFill>
                  <a:srgbClr val="000000"/>
                </a:solidFill>
              </a:rPr>
              <a:t>dân</a:t>
            </a:r>
            <a:r>
              <a:rPr lang="en-US" sz="2400" i="1" dirty="0" smtClean="0">
                <a:solidFill>
                  <a:srgbClr val="000000"/>
                </a:solidFill>
              </a:rPr>
              <a:t> </a:t>
            </a:r>
            <a:r>
              <a:rPr lang="en-US" sz="2400" i="1" dirty="0" err="1" smtClean="0">
                <a:solidFill>
                  <a:srgbClr val="000000"/>
                </a:solidFill>
              </a:rPr>
              <a:t>quê</a:t>
            </a:r>
            <a:r>
              <a:rPr lang="en-US" sz="2400" i="1" dirty="0" smtClean="0">
                <a:solidFill>
                  <a:srgbClr val="000000"/>
                </a:solidFill>
              </a:rPr>
              <a:t> </a:t>
            </a:r>
            <a:r>
              <a:rPr lang="en-US" sz="2400" i="1" dirty="0" err="1" smtClean="0">
                <a:solidFill>
                  <a:srgbClr val="000000"/>
                </a:solidFill>
              </a:rPr>
              <a:t>hương</a:t>
            </a:r>
            <a:r>
              <a:rPr lang="en-US" sz="2400" i="1" dirty="0" smtClean="0">
                <a:solidFill>
                  <a:srgbClr val="000000"/>
                </a:solidFill>
              </a:rPr>
              <a:t> Nam </a:t>
            </a:r>
            <a:r>
              <a:rPr lang="en-US" sz="2400" i="1" dirty="0" err="1" smtClean="0">
                <a:solidFill>
                  <a:srgbClr val="000000"/>
                </a:solidFill>
              </a:rPr>
              <a:t>như</a:t>
            </a:r>
            <a:r>
              <a:rPr lang="en-US" sz="2400" i="1" dirty="0" smtClean="0">
                <a:solidFill>
                  <a:srgbClr val="000000"/>
                </a:solidFill>
              </a:rPr>
              <a:t> </a:t>
            </a:r>
            <a:r>
              <a:rPr lang="en-US" sz="2400" i="1" dirty="0" err="1" smtClean="0">
                <a:solidFill>
                  <a:srgbClr val="000000"/>
                </a:solidFill>
              </a:rPr>
              <a:t>thế</a:t>
            </a:r>
            <a:r>
              <a:rPr lang="en-US" sz="2400" i="1" dirty="0" smtClean="0">
                <a:solidFill>
                  <a:srgbClr val="000000"/>
                </a:solidFill>
              </a:rPr>
              <a:t> </a:t>
            </a:r>
            <a:r>
              <a:rPr lang="en-US" sz="2400" i="1" dirty="0" err="1" smtClean="0">
                <a:solidFill>
                  <a:srgbClr val="000000"/>
                </a:solidFill>
              </a:rPr>
              <a:t>nào</a:t>
            </a:r>
            <a:r>
              <a:rPr lang="en-US" sz="2400" i="1" dirty="0" smtClean="0">
                <a:solidFill>
                  <a:srgbClr val="000000"/>
                </a:solidFill>
              </a:rPr>
              <a:t>?</a:t>
            </a:r>
          </a:p>
          <a:p>
            <a:pPr marL="342900" indent="-342900" algn="just">
              <a:lnSpc>
                <a:spcPts val="3500"/>
              </a:lnSpc>
              <a:buFontTx/>
              <a:buChar char="-"/>
            </a:pPr>
            <a:r>
              <a:rPr lang="en-US" sz="2400" i="1" dirty="0" err="1" smtClean="0">
                <a:solidFill>
                  <a:srgbClr val="000000"/>
                </a:solidFill>
              </a:rPr>
              <a:t>Hãy</a:t>
            </a:r>
            <a:r>
              <a:rPr lang="en-US" sz="2400" i="1" dirty="0" smtClean="0">
                <a:solidFill>
                  <a:srgbClr val="000000"/>
                </a:solidFill>
              </a:rPr>
              <a:t> </a:t>
            </a:r>
            <a:r>
              <a:rPr lang="en-US" sz="2400" i="1" dirty="0" err="1" smtClean="0">
                <a:solidFill>
                  <a:srgbClr val="000000"/>
                </a:solidFill>
              </a:rPr>
              <a:t>giới</a:t>
            </a:r>
            <a:r>
              <a:rPr lang="en-US" sz="2400" i="1" dirty="0" smtClean="0">
                <a:solidFill>
                  <a:srgbClr val="000000"/>
                </a:solidFill>
              </a:rPr>
              <a:t> </a:t>
            </a:r>
            <a:r>
              <a:rPr lang="en-US" sz="2400" i="1" dirty="0" err="1" smtClean="0">
                <a:solidFill>
                  <a:srgbClr val="000000"/>
                </a:solidFill>
              </a:rPr>
              <a:t>thiệu</a:t>
            </a:r>
            <a:r>
              <a:rPr lang="en-US" sz="2400" i="1" dirty="0" smtClean="0">
                <a:solidFill>
                  <a:srgbClr val="000000"/>
                </a:solidFill>
              </a:rPr>
              <a:t> </a:t>
            </a:r>
            <a:r>
              <a:rPr lang="en-US" sz="2400" i="1" dirty="0" err="1" smtClean="0">
                <a:solidFill>
                  <a:srgbClr val="000000"/>
                </a:solidFill>
              </a:rPr>
              <a:t>về</a:t>
            </a:r>
            <a:r>
              <a:rPr lang="en-US" sz="2400" i="1" dirty="0" smtClean="0">
                <a:solidFill>
                  <a:srgbClr val="000000"/>
                </a:solidFill>
              </a:rPr>
              <a:t> con </a:t>
            </a:r>
            <a:r>
              <a:rPr lang="en-US" sz="2400" i="1" dirty="0" err="1" smtClean="0">
                <a:solidFill>
                  <a:srgbClr val="000000"/>
                </a:solidFill>
              </a:rPr>
              <a:t>người</a:t>
            </a:r>
            <a:r>
              <a:rPr lang="en-US" sz="2400" i="1" dirty="0" smtClean="0">
                <a:solidFill>
                  <a:srgbClr val="000000"/>
                </a:solidFill>
              </a:rPr>
              <a:t> </a:t>
            </a:r>
            <a:r>
              <a:rPr lang="en-US" sz="2400" i="1" dirty="0" err="1" smtClean="0">
                <a:solidFill>
                  <a:srgbClr val="000000"/>
                </a:solidFill>
              </a:rPr>
              <a:t>quê</a:t>
            </a:r>
            <a:r>
              <a:rPr lang="en-US" sz="2400" i="1" dirty="0" smtClean="0">
                <a:solidFill>
                  <a:srgbClr val="000000"/>
                </a:solidFill>
              </a:rPr>
              <a:t> </a:t>
            </a:r>
            <a:r>
              <a:rPr lang="en-US" sz="2400" i="1" dirty="0" err="1" smtClean="0">
                <a:solidFill>
                  <a:srgbClr val="000000"/>
                </a:solidFill>
              </a:rPr>
              <a:t>hương</a:t>
            </a:r>
            <a:r>
              <a:rPr lang="en-US" sz="2400" i="1" dirty="0" smtClean="0">
                <a:solidFill>
                  <a:srgbClr val="000000"/>
                </a:solidFill>
              </a:rPr>
              <a:t> </a:t>
            </a:r>
            <a:r>
              <a:rPr lang="en-US" sz="2400" i="1" dirty="0" err="1" smtClean="0">
                <a:solidFill>
                  <a:srgbClr val="000000"/>
                </a:solidFill>
              </a:rPr>
              <a:t>em</a:t>
            </a:r>
            <a:r>
              <a:rPr lang="en-US" sz="2400" i="1" dirty="0" smtClean="0">
                <a:solidFill>
                  <a:srgbClr val="000000"/>
                </a:solidFill>
              </a:rPr>
              <a:t>.</a:t>
            </a:r>
            <a:endParaRPr lang="en-US" sz="2400" i="1" dirty="0">
              <a:solidFill>
                <a:srgbClr val="000000"/>
              </a:solidFill>
            </a:endParaRPr>
          </a:p>
        </p:txBody>
      </p:sp>
      <p:grpSp>
        <p:nvGrpSpPr>
          <p:cNvPr id="12" name="Group 11"/>
          <p:cNvGrpSpPr/>
          <p:nvPr/>
        </p:nvGrpSpPr>
        <p:grpSpPr>
          <a:xfrm>
            <a:off x="261000" y="4786144"/>
            <a:ext cx="925795" cy="760249"/>
            <a:chOff x="221968" y="3346978"/>
            <a:chExt cx="925795" cy="760249"/>
          </a:xfrm>
        </p:grpSpPr>
        <p:pic>
          <p:nvPicPr>
            <p:cNvPr id="14" name="Picture 2">
              <a:extLst>
                <a:ext uri="{FF2B5EF4-FFF2-40B4-BE49-F238E27FC236}">
                  <a16:creationId xmlns:a16="http://schemas.microsoft.com/office/drawing/2014/main" id="{FEFBB6F9-4F1A-43F6-A2EB-44E27BB58668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6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278" t="9847" r="5150" b="16402"/>
            <a:stretch/>
          </p:blipFill>
          <p:spPr bwMode="auto">
            <a:xfrm flipH="1">
              <a:off x="221968" y="3346978"/>
              <a:ext cx="925795" cy="76024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0" name="Oval 9"/>
            <p:cNvSpPr/>
            <p:nvPr/>
          </p:nvSpPr>
          <p:spPr>
            <a:xfrm>
              <a:off x="443533" y="3514725"/>
              <a:ext cx="451816" cy="354806"/>
            </a:xfrm>
            <a:prstGeom prst="ellipse">
              <a:avLst/>
            </a:prstGeom>
            <a:solidFill>
              <a:srgbClr val="FF5C5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 smtClean="0">
                  <a:solidFill>
                    <a:schemeClr val="accent2"/>
                  </a:solidFill>
                  <a:latin typeface="+mj-lt"/>
                </a:rPr>
                <a:t>?</a:t>
              </a:r>
              <a:endParaRPr lang="en-US" sz="3200" dirty="0">
                <a:solidFill>
                  <a:schemeClr val="accent2"/>
                </a:solidFill>
                <a:latin typeface="+mj-lt"/>
              </a:endParaRPr>
            </a:p>
          </p:txBody>
        </p:sp>
      </p:grpSp>
      <p:cxnSp>
        <p:nvCxnSpPr>
          <p:cNvPr id="16" name="Straight Connector 15"/>
          <p:cNvCxnSpPr/>
          <p:nvPr/>
        </p:nvCxnSpPr>
        <p:spPr>
          <a:xfrm>
            <a:off x="1798625" y="3095897"/>
            <a:ext cx="3870655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934381" y="3540035"/>
            <a:ext cx="711539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3456608" y="4428310"/>
            <a:ext cx="2212672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994428" y="4862452"/>
            <a:ext cx="1787961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227357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"/>
                            </p:stCondLst>
                            <p:childTnLst>
                              <p:par>
                                <p:cTn id="3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3" grpId="0"/>
    </p:bldLst>
  </p:timing>
</p:sld>
</file>

<file path=ppt/theme/theme1.xml><?xml version="1.0" encoding="utf-8"?>
<a:theme xmlns:a="http://schemas.openxmlformats.org/drawingml/2006/main" name="Cute Sticker by Slidesgo">
  <a:themeElements>
    <a:clrScheme name="Simple Light">
      <a:dk1>
        <a:srgbClr val="EA4F46"/>
      </a:dk1>
      <a:lt1>
        <a:srgbClr val="F7D538"/>
      </a:lt1>
      <a:dk2>
        <a:srgbClr val="472C18"/>
      </a:dk2>
      <a:lt2>
        <a:srgbClr val="B2DEEE"/>
      </a:lt2>
      <a:accent1>
        <a:srgbClr val="A2CF9D"/>
      </a:accent1>
      <a:accent2>
        <a:srgbClr val="FFFFFF"/>
      </a:accent2>
      <a:accent3>
        <a:srgbClr val="EF786D"/>
      </a:accent3>
      <a:accent4>
        <a:srgbClr val="7A4934"/>
      </a:accent4>
      <a:accent5>
        <a:srgbClr val="D43733"/>
      </a:accent5>
      <a:accent6>
        <a:srgbClr val="D3AC09"/>
      </a:accent6>
      <a:hlink>
        <a:srgbClr val="F7D538"/>
      </a:hlink>
      <a:folHlink>
        <a:srgbClr val="0097A7"/>
      </a:folHlink>
    </a:clrScheme>
    <a:fontScheme name="Custom 4">
      <a:majorFont>
        <a:latin typeface="UTM Cookies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221</TotalTime>
  <Words>293</Words>
  <Application>Microsoft Office PowerPoint</Application>
  <PresentationFormat>Widescreen</PresentationFormat>
  <Paragraphs>49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3" baseType="lpstr">
      <vt:lpstr>Arial</vt:lpstr>
      <vt:lpstr>UTM Cookies</vt:lpstr>
      <vt:lpstr>Cute Sticker by Slidesgo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Phạm Thanh Hằng (ADAS – GV)</dc:creator>
  <cp:lastModifiedBy>ADMIN</cp:lastModifiedBy>
  <cp:revision>20</cp:revision>
  <dcterms:created xsi:type="dcterms:W3CDTF">2021-06-11T02:39:36Z</dcterms:created>
  <dcterms:modified xsi:type="dcterms:W3CDTF">2024-09-22T14:27:45Z</dcterms:modified>
</cp:coreProperties>
</file>