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257" r:id="rId2"/>
    <p:sldId id="263" r:id="rId3"/>
    <p:sldId id="258" r:id="rId4"/>
    <p:sldId id="259" r:id="rId5"/>
    <p:sldId id="265" r:id="rId6"/>
    <p:sldId id="316" r:id="rId7"/>
    <p:sldId id="272" r:id="rId8"/>
    <p:sldId id="317" r:id="rId9"/>
    <p:sldId id="331" r:id="rId10"/>
    <p:sldId id="332" r:id="rId11"/>
    <p:sldId id="264" r:id="rId12"/>
    <p:sldId id="274" r:id="rId13"/>
    <p:sldId id="2631" r:id="rId14"/>
    <p:sldId id="277" r:id="rId15"/>
    <p:sldId id="2632" r:id="rId16"/>
    <p:sldId id="2633" r:id="rId17"/>
    <p:sldId id="2634" r:id="rId18"/>
    <p:sldId id="2643" r:id="rId19"/>
    <p:sldId id="2644" r:id="rId20"/>
    <p:sldId id="2639" r:id="rId21"/>
    <p:sldId id="279" r:id="rId22"/>
    <p:sldId id="2641" r:id="rId23"/>
    <p:sldId id="2645" r:id="rId24"/>
    <p:sldId id="278" r:id="rId25"/>
    <p:sldId id="2642" r:id="rId26"/>
    <p:sldId id="281" r:id="rId27"/>
    <p:sldId id="32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Coiny" panose="020B0604020202020204" charset="0"/>
      <p:regular r:id="rId31"/>
    </p:embeddedFont>
    <p:embeddedFont>
      <p:font typeface="iCiel Cadena" panose="02000503000000020004" pitchFamily="2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41.png"/><Relationship Id="rId4" Type="http://schemas.openxmlformats.org/officeDocument/2006/relationships/image" Target="../media/image33.emf"/><Relationship Id="rId9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4.wav"/><Relationship Id="rId7" Type="http://schemas.openxmlformats.org/officeDocument/2006/relationships/image" Target="../media/image34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10" Type="http://schemas.openxmlformats.org/officeDocument/2006/relationships/image" Target="../media/image37.emf"/><Relationship Id="rId4" Type="http://schemas.openxmlformats.org/officeDocument/2006/relationships/image" Target="../media/image40.gif"/><Relationship Id="rId9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png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12" Type="http://schemas.openxmlformats.org/officeDocument/2006/relationships/image" Target="../media/image6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11" Type="http://schemas.openxmlformats.org/officeDocument/2006/relationships/image" Target="../media/image68.png"/><Relationship Id="rId5" Type="http://schemas.openxmlformats.org/officeDocument/2006/relationships/image" Target="../media/image62.emf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8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8.em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8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B42C4-F4F8-4E2A-8DD9-11B023491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45" y="1560751"/>
            <a:ext cx="7754784" cy="195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3FB21-6DA4-49DB-867D-DFF941805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271" y="3150605"/>
            <a:ext cx="7145131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97139" y="1255295"/>
              <a:ext cx="21977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112F193-3478-43D1-9E53-D2A61AB21E6B}"/>
              </a:ext>
            </a:extLst>
          </p:cNvPr>
          <p:cNvSpPr txBox="1"/>
          <p:nvPr/>
        </p:nvSpPr>
        <p:spPr>
          <a:xfrm>
            <a:off x="2388606" y="6401422"/>
            <a:ext cx="7414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9CD5D-7052-4747-A34B-CE6AC103E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142" y="1870848"/>
            <a:ext cx="5895343" cy="323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993895" y="3027218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9261" y="2590965"/>
            <a:ext cx="2471186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113" y="5225026"/>
            <a:ext cx="4570964" cy="163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255" y="5327012"/>
            <a:ext cx="312068" cy="33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583" y="5114107"/>
            <a:ext cx="452732" cy="45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807" y="5343680"/>
            <a:ext cx="426284" cy="334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949" y="5225026"/>
            <a:ext cx="838200" cy="453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384" y="5225026"/>
            <a:ext cx="452732" cy="459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7789" y="282307"/>
            <a:ext cx="8573672" cy="1933105"/>
            <a:chOff x="469555" y="282307"/>
            <a:chExt cx="8000850" cy="1933105"/>
          </a:xfrm>
        </p:grpSpPr>
        <p:sp>
          <p:nvSpPr>
            <p:cNvPr id="26" name="Speech Bubble: Rectangle with Corners Rounded 25"/>
            <p:cNvSpPr/>
            <p:nvPr/>
          </p:nvSpPr>
          <p:spPr>
            <a:xfrm>
              <a:off x="469556" y="282307"/>
              <a:ext cx="8000849" cy="1933105"/>
            </a:xfrm>
            <a:prstGeom prst="wedgeRoundRectCallout">
              <a:avLst>
                <a:gd name="adj1" fmla="val -20441"/>
                <a:gd name="adj2" fmla="val 65342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55" y="449854"/>
              <a:ext cx="8000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4EB3E2-28AE-411A-99D0-82ECD2D5280A}"/>
              </a:ext>
            </a:extLst>
          </p:cNvPr>
          <p:cNvGrpSpPr/>
          <p:nvPr/>
        </p:nvGrpSpPr>
        <p:grpSpPr>
          <a:xfrm>
            <a:off x="0" y="2458512"/>
            <a:ext cx="4570964" cy="4322922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7D14376-90FB-47F6-9263-F76984E3B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3" y="3505050"/>
            <a:ext cx="1489344" cy="14885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1404003" y="279337"/>
            <a:ext cx="5151783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706652" y="3294192"/>
              <a:ext cx="382225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5624021" y="2497316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B240334-E401-4495-8DEF-59687DD1C2A3}"/>
              </a:ext>
            </a:extLst>
          </p:cNvPr>
          <p:cNvSpPr/>
          <p:nvPr/>
        </p:nvSpPr>
        <p:spPr>
          <a:xfrm>
            <a:off x="5624021" y="3759200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5624021" y="5127624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5 = 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03E00-15CA-41EE-8B90-847B8D8FE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25" y="0"/>
            <a:ext cx="4105275" cy="17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188708-6E5F-483E-888C-B8341C71805C}"/>
              </a:ext>
            </a:extLst>
          </p:cNvPr>
          <p:cNvGrpSpPr/>
          <p:nvPr/>
        </p:nvGrpSpPr>
        <p:grpSpPr>
          <a:xfrm>
            <a:off x="7378987" y="3429000"/>
            <a:ext cx="3427964" cy="3241947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29" name="Picture 2" descr="Compound adjectives | Baamboozle">
            <a:extLst>
              <a:ext uri="{FF2B5EF4-FFF2-40B4-BE49-F238E27FC236}">
                <a16:creationId xmlns:a16="http://schemas.microsoft.com/office/drawing/2014/main" id="{48A32145-8EBC-4AA3-9ADD-45DF2669B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DCE782-5CB2-446E-BA50-687484EFE68E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C1989-CA00-4C9D-BC3E-5609FE15658A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D7AA5-E678-4ABF-964A-7D889F24CEC1}"/>
              </a:ext>
            </a:extLst>
          </p:cNvPr>
          <p:cNvSpPr txBox="1"/>
          <p:nvPr/>
        </p:nvSpPr>
        <p:spPr>
          <a:xfrm>
            <a:off x="4086729" y="2183490"/>
            <a:ext cx="3427964" cy="4324261"/>
          </a:xfrm>
          <a:custGeom>
            <a:avLst/>
            <a:gdLst>
              <a:gd name="connsiteX0" fmla="*/ 0 w 3427964"/>
              <a:gd name="connsiteY0" fmla="*/ 0 h 4324261"/>
              <a:gd name="connsiteX1" fmla="*/ 3427964 w 3427964"/>
              <a:gd name="connsiteY1" fmla="*/ 0 h 4324261"/>
              <a:gd name="connsiteX2" fmla="*/ 3427964 w 3427964"/>
              <a:gd name="connsiteY2" fmla="*/ 4324261 h 4324261"/>
              <a:gd name="connsiteX3" fmla="*/ 0 w 3427964"/>
              <a:gd name="connsiteY3" fmla="*/ 4324261 h 4324261"/>
              <a:gd name="connsiteX4" fmla="*/ 0 w 3427964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32426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935743"/>
                  <a:pt x="3454497" y="2924747"/>
                  <a:pt x="3427964" y="4324261"/>
                </a:cubicBezTo>
                <a:cubicBezTo>
                  <a:pt x="2265423" y="4480547"/>
                  <a:pt x="45922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427964" h="432426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92936"/>
                  <a:pt x="3513020" y="3569767"/>
                  <a:pt x="3427964" y="4324261"/>
                </a:cubicBezTo>
                <a:cubicBezTo>
                  <a:pt x="2232329" y="4370131"/>
                  <a:pt x="1632032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8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3CFA1-5997-4BD9-9102-51DA2309CD4E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794CD4-05A8-4267-AF9E-FF146AD1F17E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39B4DD-D11F-4C14-8ACA-257D95682634}"/>
              </a:ext>
            </a:extLst>
          </p:cNvPr>
          <p:cNvGrpSpPr/>
          <p:nvPr/>
        </p:nvGrpSpPr>
        <p:grpSpPr>
          <a:xfrm>
            <a:off x="5443223" y="268355"/>
            <a:ext cx="3472282" cy="2926080"/>
            <a:chOff x="4359858" y="685799"/>
            <a:chExt cx="3472282" cy="2926080"/>
          </a:xfrm>
        </p:grpSpPr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B54501B6-6967-4621-8F01-2C1F5E62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920B4F-8427-41D9-99D7-307778964D51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EC8EA3-A5F7-4D78-9C5E-8D9029C4275A}"/>
              </a:ext>
            </a:extLst>
          </p:cNvPr>
          <p:cNvGrpSpPr/>
          <p:nvPr/>
        </p:nvGrpSpPr>
        <p:grpSpPr>
          <a:xfrm>
            <a:off x="1699591" y="2017645"/>
            <a:ext cx="4773899" cy="4572000"/>
            <a:chOff x="915436" y="2555860"/>
            <a:chExt cx="4570964" cy="432292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773669-8CD4-4318-B634-0272864C70E1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A00ED3-8760-49B6-B904-CFAF26B5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CBC00-0084-40F5-8276-742C88CB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546A582-59B9-48E8-B152-6CCB13C02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422773-F56A-4A76-9599-70A3CB19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B75004-F32D-4D20-8CFC-209A841B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E1F8F9-5F1C-43ED-A5CE-A0458411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4F4761-1AC1-444A-90B6-1210F2B86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ompound adjectives | Baamboozle">
            <a:extLst>
              <a:ext uri="{FF2B5EF4-FFF2-40B4-BE49-F238E27FC236}">
                <a16:creationId xmlns:a16="http://schemas.microsoft.com/office/drawing/2014/main" id="{701FE7EA-641D-4FB5-9204-E06B5F707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11702A-EBCA-4D9F-B2BC-32578566945A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E36C53-B100-4209-BCF2-11C7C8765CA9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1CBCE-D487-4E53-9B7D-3376824D1AA8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E446-CCC0-429C-8556-E7ACDE7B722E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33103-92A3-4E16-BD08-F083A0CC7E0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64494C-7925-46CF-88BC-62D93BA8F301}"/>
              </a:ext>
            </a:extLst>
          </p:cNvPr>
          <p:cNvSpPr txBox="1"/>
          <p:nvPr/>
        </p:nvSpPr>
        <p:spPr>
          <a:xfrm>
            <a:off x="2594315" y="3133720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A4F5B-76AE-4FD7-ACDA-FFB7C9B9EA9B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ECA693-1163-4B9F-9624-96C5C72D5F18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A6A4A8-6186-42BA-B054-11749EB50BB4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15668C-9A37-4986-B082-5211DF5D552A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E23B7-899A-4295-9B2A-7E3BCE42E6CF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DA65F1-BF5F-428A-8ECD-D1FC21EBE7B0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B5AEA6-06B8-4C47-A54A-AFFAF3CDEFF0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2" descr="Compound adjectives | Baamboozle">
            <a:extLst>
              <a:ext uri="{FF2B5EF4-FFF2-40B4-BE49-F238E27FC236}">
                <a16:creationId xmlns:a16="http://schemas.microsoft.com/office/drawing/2014/main" id="{12FA10C0-8EEA-4096-B222-0B9FDE0A0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875C5AF-1256-48F7-9A3C-3E4EB18F39EE}"/>
              </a:ext>
            </a:extLst>
          </p:cNvPr>
          <p:cNvGrpSpPr/>
          <p:nvPr/>
        </p:nvGrpSpPr>
        <p:grpSpPr>
          <a:xfrm>
            <a:off x="8163663" y="3429000"/>
            <a:ext cx="3427964" cy="3241947"/>
            <a:chOff x="915436" y="2555860"/>
            <a:chExt cx="4570964" cy="432292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4EEBA0-F4F8-49C5-A431-826CCABE24ED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E9FD5C-698A-4FF1-A4BE-9A45E49A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E634F5-1137-487F-B492-B1A6162D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CF605F2-9E2D-4A32-8C9D-E31D8FCC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03C35CC-B8DF-4642-9128-C2C18C1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F21533A-3274-4C2A-8F51-2C064F46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E639624-D8B6-4E9C-A89C-B81A277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B821DC7-6D09-4D07-8220-28217FBA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B5ADEBB0-FFE9-442B-B3E6-72858E294F97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 = 4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2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3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4 = 16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5 = 20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6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7 = 28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8 = 32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9 = 36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10= 40</a:t>
            </a:r>
          </a:p>
        </p:txBody>
      </p:sp>
      <p:pic>
        <p:nvPicPr>
          <p:cNvPr id="74" name="Picture 2" descr="Compound adjectives | Baamboozle">
            <a:extLst>
              <a:ext uri="{FF2B5EF4-FFF2-40B4-BE49-F238E27FC236}">
                <a16:creationId xmlns:a16="http://schemas.microsoft.com/office/drawing/2014/main" id="{127FFBC0-AFF5-433F-928D-2AE22D5F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4D4BFDC-BB9B-4FF3-8F5E-2DD5C3762D50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6" name="Picture 75" descr="Graphical user interface&#10;&#10;Description automatically generated">
            <a:extLst>
              <a:ext uri="{FF2B5EF4-FFF2-40B4-BE49-F238E27FC236}">
                <a16:creationId xmlns:a16="http://schemas.microsoft.com/office/drawing/2014/main" id="{A2775D83-1F76-49C4-8D3A-94047EA7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05B72B2-47F6-48F9-B390-DEEFC399F69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3C8342-9A43-431D-B74B-26E002ACC3FA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CB8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8" grpId="0"/>
      <p:bldP spid="7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51F75A20-94AB-4F82-9582-40D510555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499EB4-5073-4CD4-8F4B-E524477EC7AD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 = 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2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3 = 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4 =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5 =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10= 40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79863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884460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9719523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9906DB-F5AD-4AA0-B12E-58D6475A8702}"/>
              </a:ext>
            </a:extLst>
          </p:cNvPr>
          <p:cNvSpPr txBox="1"/>
          <p:nvPr/>
        </p:nvSpPr>
        <p:spPr>
          <a:xfrm>
            <a:off x="1815858" y="6452293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56CA5-CF69-469E-9D0F-32757ECE01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544" y="2145681"/>
            <a:ext cx="700491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998845" y="1614340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0AF75-065F-4B56-901D-63EAD4513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9477" y="2305787"/>
            <a:ext cx="7577985" cy="25666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0" y="11637"/>
            <a:ext cx="1252331" cy="1441174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9D15E-15E0-438E-BC0E-5BBA6790C5CE}"/>
              </a:ext>
            </a:extLst>
          </p:cNvPr>
          <p:cNvGrpSpPr/>
          <p:nvPr/>
        </p:nvGrpSpPr>
        <p:grpSpPr>
          <a:xfrm>
            <a:off x="1295736" y="58615"/>
            <a:ext cx="2327342" cy="1005840"/>
            <a:chOff x="152400" y="1981200"/>
            <a:chExt cx="2781292" cy="1005840"/>
          </a:xfrm>
          <a:solidFill>
            <a:srgbClr val="FFABC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395C56-8293-492C-9807-6AB7EF37ED5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4702A6-80CB-45E0-8CD8-26E6749722D7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AB5E7-8B55-4BBB-BA1A-5EAABF9D8CE8}"/>
                </a:ext>
              </a:extLst>
            </p:cNvPr>
            <p:cNvSpPr txBox="1"/>
            <p:nvPr/>
          </p:nvSpPr>
          <p:spPr>
            <a:xfrm>
              <a:off x="922725" y="2080736"/>
              <a:ext cx="1239122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181B9-EF36-42F0-9BF1-1041891E3098}"/>
              </a:ext>
            </a:extLst>
          </p:cNvPr>
          <p:cNvGrpSpPr/>
          <p:nvPr/>
        </p:nvGrpSpPr>
        <p:grpSpPr>
          <a:xfrm>
            <a:off x="178904" y="1325706"/>
            <a:ext cx="11784496" cy="5520657"/>
            <a:chOff x="3073388" y="1647825"/>
            <a:chExt cx="8890012" cy="5198538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3FD137A-1F25-43B4-B1AE-C0C9CACDBCCB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solidFill>
                <a:srgbClr val="FFABC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B21B87-5D6A-41EA-A3E4-61B2A4DD183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BFEADA8-F535-458F-8F45-57B7F3596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0852"/>
              </p:ext>
            </p:extLst>
          </p:nvPr>
        </p:nvGraphicFramePr>
        <p:xfrm>
          <a:off x="1162877" y="2747247"/>
          <a:ext cx="9978885" cy="260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555">
                  <a:extLst>
                    <a:ext uri="{9D8B030D-6E8A-4147-A177-3AD203B41FA5}">
                      <a16:colId xmlns:a16="http://schemas.microsoft.com/office/drawing/2014/main" val="251707758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1530447472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54461510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62774864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33800841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642044094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26514493"/>
                    </a:ext>
                  </a:extLst>
                </a:gridCol>
              </a:tblGrid>
              <a:tr h="868602">
                <a:tc row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08412"/>
                  </a:ext>
                </a:extLst>
              </a:tr>
              <a:tr h="868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7396"/>
                  </a:ext>
                </a:extLst>
              </a:tr>
              <a:tr h="868602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85705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5AAC63-B127-481F-BA6E-50168F7677E3}"/>
              </a:ext>
            </a:extLst>
          </p:cNvPr>
          <p:cNvSpPr/>
          <p:nvPr/>
        </p:nvSpPr>
        <p:spPr>
          <a:xfrm>
            <a:off x="4244009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3B33E0-0F37-422F-B9BB-17E79396AD40}"/>
              </a:ext>
            </a:extLst>
          </p:cNvPr>
          <p:cNvSpPr/>
          <p:nvPr/>
        </p:nvSpPr>
        <p:spPr>
          <a:xfrm>
            <a:off x="5583876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127771C-A7B9-40F7-B2DF-73F39121C1A7}"/>
              </a:ext>
            </a:extLst>
          </p:cNvPr>
          <p:cNvSpPr/>
          <p:nvPr/>
        </p:nvSpPr>
        <p:spPr>
          <a:xfrm>
            <a:off x="7134380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9EC28F-2A25-48DB-8522-DBA3CC930E3A}"/>
              </a:ext>
            </a:extLst>
          </p:cNvPr>
          <p:cNvSpPr/>
          <p:nvPr/>
        </p:nvSpPr>
        <p:spPr>
          <a:xfrm>
            <a:off x="8474247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1584BF4-DF52-42FA-8813-6C681A6D6865}"/>
              </a:ext>
            </a:extLst>
          </p:cNvPr>
          <p:cNvSpPr/>
          <p:nvPr/>
        </p:nvSpPr>
        <p:spPr>
          <a:xfrm>
            <a:off x="9869554" y="456205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218661" y="1766303"/>
            <a:ext cx="118872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8322" y="326400"/>
            <a:ext cx="10528588" cy="1239212"/>
            <a:chOff x="985282" y="914399"/>
            <a:chExt cx="105285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2675" y="1112583"/>
              <a:ext cx="628094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figurine of a person holding a tray of coins&#10;&#10;Description automatically generated with low confidence">
            <a:extLst>
              <a:ext uri="{FF2B5EF4-FFF2-40B4-BE49-F238E27FC236}">
                <a16:creationId xmlns:a16="http://schemas.microsoft.com/office/drawing/2014/main" id="{93239F3C-2D88-469F-993D-96048EA5A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8" y="5445228"/>
            <a:ext cx="1720302" cy="172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C17D2-3942-4DFF-9050-2964726417C2}"/>
              </a:ext>
            </a:extLst>
          </p:cNvPr>
          <p:cNvSpPr txBox="1"/>
          <p:nvPr/>
        </p:nvSpPr>
        <p:spPr>
          <a:xfrm>
            <a:off x="127844" y="245246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69301-A045-42E0-BEB2-98718E0000D7}"/>
              </a:ext>
            </a:extLst>
          </p:cNvPr>
          <p:cNvSpPr/>
          <p:nvPr/>
        </p:nvSpPr>
        <p:spPr>
          <a:xfrm>
            <a:off x="878618" y="2329818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D0AE0-B7E4-4946-9B52-AC3A125DD25F}"/>
              </a:ext>
            </a:extLst>
          </p:cNvPr>
          <p:cNvSpPr/>
          <p:nvPr/>
        </p:nvSpPr>
        <p:spPr>
          <a:xfrm>
            <a:off x="1975795" y="236321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623C1-A627-4021-84BF-0C9BD172EBE8}"/>
              </a:ext>
            </a:extLst>
          </p:cNvPr>
          <p:cNvSpPr/>
          <p:nvPr/>
        </p:nvSpPr>
        <p:spPr>
          <a:xfrm>
            <a:off x="3142248" y="235963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0A0C7-D3C7-40FC-89A3-2D7B9FE50285}"/>
              </a:ext>
            </a:extLst>
          </p:cNvPr>
          <p:cNvSpPr/>
          <p:nvPr/>
        </p:nvSpPr>
        <p:spPr>
          <a:xfrm>
            <a:off x="4275309" y="2359632"/>
            <a:ext cx="954312" cy="88458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7560AF-2477-46A1-8ABE-B41466922CD6}"/>
              </a:ext>
            </a:extLst>
          </p:cNvPr>
          <p:cNvSpPr/>
          <p:nvPr/>
        </p:nvSpPr>
        <p:spPr>
          <a:xfrm>
            <a:off x="5473479" y="2352376"/>
            <a:ext cx="1008733" cy="8845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201250-0826-4C92-9CE0-314E8C45723A}"/>
              </a:ext>
            </a:extLst>
          </p:cNvPr>
          <p:cNvSpPr/>
          <p:nvPr/>
        </p:nvSpPr>
        <p:spPr>
          <a:xfrm>
            <a:off x="6639933" y="2329816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E8FEB6-B5E9-41B5-9419-26001671FD1F}"/>
              </a:ext>
            </a:extLst>
          </p:cNvPr>
          <p:cNvSpPr/>
          <p:nvPr/>
        </p:nvSpPr>
        <p:spPr>
          <a:xfrm>
            <a:off x="769362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090DD-110A-4152-A36C-9EA3E776CDD6}"/>
              </a:ext>
            </a:extLst>
          </p:cNvPr>
          <p:cNvSpPr/>
          <p:nvPr/>
        </p:nvSpPr>
        <p:spPr>
          <a:xfrm>
            <a:off x="8738720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EA046-9C3D-4ACD-8182-CC570A5BE224}"/>
              </a:ext>
            </a:extLst>
          </p:cNvPr>
          <p:cNvSpPr/>
          <p:nvPr/>
        </p:nvSpPr>
        <p:spPr>
          <a:xfrm>
            <a:off x="10828912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812B2-0DA9-4124-BF16-73BC45FB7DFE}"/>
              </a:ext>
            </a:extLst>
          </p:cNvPr>
          <p:cNvSpPr/>
          <p:nvPr/>
        </p:nvSpPr>
        <p:spPr>
          <a:xfrm>
            <a:off x="979873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A3EC64F-F8E5-43B2-A5BC-13BF0C0279D7}"/>
              </a:ext>
            </a:extLst>
          </p:cNvPr>
          <p:cNvSpPr/>
          <p:nvPr/>
        </p:nvSpPr>
        <p:spPr>
          <a:xfrm rot="5400000">
            <a:off x="1634046" y="2577501"/>
            <a:ext cx="317943" cy="172030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CCAF9-CE28-410A-AB8D-08E4942A3DF6}"/>
              </a:ext>
            </a:extLst>
          </p:cNvPr>
          <p:cNvSpPr txBox="1"/>
          <p:nvPr/>
        </p:nvSpPr>
        <p:spPr>
          <a:xfrm>
            <a:off x="1232222" y="373022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08BE921-3CDB-457C-8402-9FF0FEE520B6}"/>
              </a:ext>
            </a:extLst>
          </p:cNvPr>
          <p:cNvSpPr/>
          <p:nvPr/>
        </p:nvSpPr>
        <p:spPr>
          <a:xfrm rot="5400000">
            <a:off x="3187951" y="2743897"/>
            <a:ext cx="333913" cy="140348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F5ECD-56D0-4A38-95C4-9CE805AA9A88}"/>
              </a:ext>
            </a:extLst>
          </p:cNvPr>
          <p:cNvSpPr txBox="1"/>
          <p:nvPr/>
        </p:nvSpPr>
        <p:spPr>
          <a:xfrm>
            <a:off x="2989097" y="3680522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AAB9B3-7117-496C-AC35-678A1667FB43}"/>
              </a:ext>
            </a:extLst>
          </p:cNvPr>
          <p:cNvSpPr/>
          <p:nvPr/>
        </p:nvSpPr>
        <p:spPr>
          <a:xfrm>
            <a:off x="4347376" y="2454893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F53A6F-1A9F-4B56-B58D-5B712774D978}"/>
              </a:ext>
            </a:extLst>
          </p:cNvPr>
          <p:cNvSpPr/>
          <p:nvPr/>
        </p:nvSpPr>
        <p:spPr>
          <a:xfrm>
            <a:off x="5556691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81C494-5843-4EA3-B947-893ACC19E879}"/>
              </a:ext>
            </a:extLst>
          </p:cNvPr>
          <p:cNvSpPr/>
          <p:nvPr/>
        </p:nvSpPr>
        <p:spPr>
          <a:xfrm>
            <a:off x="7739740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3CDFA7-C076-42F3-8E44-3F40043E3301}"/>
              </a:ext>
            </a:extLst>
          </p:cNvPr>
          <p:cNvSpPr/>
          <p:nvPr/>
        </p:nvSpPr>
        <p:spPr>
          <a:xfrm>
            <a:off x="9876062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049F0-7155-45A9-82E3-668F9E54CC81}"/>
              </a:ext>
            </a:extLst>
          </p:cNvPr>
          <p:cNvSpPr txBox="1"/>
          <p:nvPr/>
        </p:nvSpPr>
        <p:spPr>
          <a:xfrm>
            <a:off x="174226" y="471045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28E022D-ACC1-4B31-8E44-9B2BBB447B9F}"/>
              </a:ext>
            </a:extLst>
          </p:cNvPr>
          <p:cNvSpPr/>
          <p:nvPr/>
        </p:nvSpPr>
        <p:spPr>
          <a:xfrm>
            <a:off x="672086" y="4610365"/>
            <a:ext cx="1028635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EC0C78-2C0A-48F8-A181-7992303C258A}"/>
              </a:ext>
            </a:extLst>
          </p:cNvPr>
          <p:cNvSpPr/>
          <p:nvPr/>
        </p:nvSpPr>
        <p:spPr>
          <a:xfrm>
            <a:off x="1825467" y="4630498"/>
            <a:ext cx="1035757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312204-6A62-4EF7-B3F4-CD753C6F9F8D}"/>
              </a:ext>
            </a:extLst>
          </p:cNvPr>
          <p:cNvSpPr/>
          <p:nvPr/>
        </p:nvSpPr>
        <p:spPr>
          <a:xfrm>
            <a:off x="2978662" y="4617622"/>
            <a:ext cx="105766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37267-EC57-4AEB-B312-4044E10B1BBB}"/>
              </a:ext>
            </a:extLst>
          </p:cNvPr>
          <p:cNvSpPr/>
          <p:nvPr/>
        </p:nvSpPr>
        <p:spPr>
          <a:xfrm>
            <a:off x="4171703" y="4636956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929199-D669-42AF-9DDE-D71B4B798D7B}"/>
              </a:ext>
            </a:extLst>
          </p:cNvPr>
          <p:cNvSpPr/>
          <p:nvPr/>
        </p:nvSpPr>
        <p:spPr>
          <a:xfrm>
            <a:off x="5427922" y="4610365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2EFB3-9CC2-4DA9-AEFB-3CF0712274BE}"/>
              </a:ext>
            </a:extLst>
          </p:cNvPr>
          <p:cNvSpPr/>
          <p:nvPr/>
        </p:nvSpPr>
        <p:spPr>
          <a:xfrm>
            <a:off x="6586458" y="4575943"/>
            <a:ext cx="1013668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AE021A-3C29-4DEE-A4A7-3C451B945BA1}"/>
              </a:ext>
            </a:extLst>
          </p:cNvPr>
          <p:cNvSpPr/>
          <p:nvPr/>
        </p:nvSpPr>
        <p:spPr>
          <a:xfrm>
            <a:off x="7656033" y="4587805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DF206D-B94C-4556-A72F-DD6FDE9343EF}"/>
              </a:ext>
            </a:extLst>
          </p:cNvPr>
          <p:cNvSpPr/>
          <p:nvPr/>
        </p:nvSpPr>
        <p:spPr>
          <a:xfrm>
            <a:off x="8772757" y="4587805"/>
            <a:ext cx="103753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E005A4-249F-48A0-8CED-FF877FAF2302}"/>
              </a:ext>
            </a:extLst>
          </p:cNvPr>
          <p:cNvSpPr/>
          <p:nvPr/>
        </p:nvSpPr>
        <p:spPr>
          <a:xfrm>
            <a:off x="11090733" y="4550042"/>
            <a:ext cx="914400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1AF7E7-7112-488C-BB96-388A515BED9A}"/>
              </a:ext>
            </a:extLst>
          </p:cNvPr>
          <p:cNvSpPr/>
          <p:nvPr/>
        </p:nvSpPr>
        <p:spPr>
          <a:xfrm>
            <a:off x="9932158" y="4558565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CAB4D93-DC66-4182-9A47-809420D7AB36}"/>
              </a:ext>
            </a:extLst>
          </p:cNvPr>
          <p:cNvSpPr/>
          <p:nvPr/>
        </p:nvSpPr>
        <p:spPr>
          <a:xfrm rot="5400000">
            <a:off x="1445484" y="4890369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8860BBF-D21A-44E0-8E1F-6595CE21CF76}"/>
              </a:ext>
            </a:extLst>
          </p:cNvPr>
          <p:cNvSpPr/>
          <p:nvPr/>
        </p:nvSpPr>
        <p:spPr>
          <a:xfrm rot="5400000">
            <a:off x="3007169" y="5024721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8DEE78-D7F9-4C78-9041-343EF0E416E6}"/>
              </a:ext>
            </a:extLst>
          </p:cNvPr>
          <p:cNvSpPr/>
          <p:nvPr/>
        </p:nvSpPr>
        <p:spPr>
          <a:xfrm>
            <a:off x="4182689" y="4717852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BCD9B51-0420-46BE-9082-BCCC448D7C8D}"/>
              </a:ext>
            </a:extLst>
          </p:cNvPr>
          <p:cNvSpPr/>
          <p:nvPr/>
        </p:nvSpPr>
        <p:spPr>
          <a:xfrm>
            <a:off x="5438856" y="4713268"/>
            <a:ext cx="99779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B968590-7972-4B03-AA52-46F278ACFC7B}"/>
              </a:ext>
            </a:extLst>
          </p:cNvPr>
          <p:cNvSpPr/>
          <p:nvPr/>
        </p:nvSpPr>
        <p:spPr>
          <a:xfrm>
            <a:off x="7675974" y="4664116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2152CF-7B07-4FEA-8E6A-0F87CECFC9AD}"/>
              </a:ext>
            </a:extLst>
          </p:cNvPr>
          <p:cNvSpPr/>
          <p:nvPr/>
        </p:nvSpPr>
        <p:spPr>
          <a:xfrm>
            <a:off x="9993149" y="4645504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7D73BC-62BD-445E-939A-00DBA35232C8}"/>
              </a:ext>
            </a:extLst>
          </p:cNvPr>
          <p:cNvSpPr txBox="1"/>
          <p:nvPr/>
        </p:nvSpPr>
        <p:spPr>
          <a:xfrm>
            <a:off x="1027853" y="58997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BEA38D-268F-4D5A-8A3D-3CCD15FD5F81}"/>
              </a:ext>
            </a:extLst>
          </p:cNvPr>
          <p:cNvSpPr txBox="1"/>
          <p:nvPr/>
        </p:nvSpPr>
        <p:spPr>
          <a:xfrm>
            <a:off x="2735034" y="58571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- 4</a:t>
            </a: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7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7801" y="4789361"/>
              <a:ext cx="1309223" cy="92796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0024" y="5029200"/>
            <a:ext cx="2311437" cy="16256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7334" y="537365"/>
            <a:ext cx="10528588" cy="1592674"/>
            <a:chOff x="985282" y="914400"/>
            <a:chExt cx="10528588" cy="1592674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84673" y="1091664"/>
              <a:ext cx="945947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7299"/>
            <a:ext cx="573952" cy="6454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0889"/>
            <a:ext cx="573952" cy="6454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192" y="5546115"/>
            <a:ext cx="573952" cy="645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65" y="5555663"/>
            <a:ext cx="573952" cy="6454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FBFA32-6334-4DBA-8968-A23A23DD733D}"/>
              </a:ext>
            </a:extLst>
          </p:cNvPr>
          <p:cNvSpPr txBox="1"/>
          <p:nvPr/>
        </p:nvSpPr>
        <p:spPr>
          <a:xfrm>
            <a:off x="1554110" y="2183564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82748-F813-4E54-BBBF-6D41EC03A55A}"/>
              </a:ext>
            </a:extLst>
          </p:cNvPr>
          <p:cNvGrpSpPr/>
          <p:nvPr/>
        </p:nvGrpSpPr>
        <p:grpSpPr>
          <a:xfrm>
            <a:off x="1018903" y="2323918"/>
            <a:ext cx="5346299" cy="3676925"/>
            <a:chOff x="707923" y="2323918"/>
            <a:chExt cx="5346299" cy="3676925"/>
          </a:xfrm>
        </p:grpSpPr>
        <p:pic>
          <p:nvPicPr>
            <p:cNvPr id="45" name="Picture 4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1AB0F03-5531-49F3-ACBA-B4B60ED3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4778477" cy="36769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0823EE-5511-47F0-9D79-2B752495DBB5}"/>
                </a:ext>
              </a:extLst>
            </p:cNvPr>
            <p:cNvSpPr txBox="1"/>
            <p:nvPr/>
          </p:nvSpPr>
          <p:spPr>
            <a:xfrm>
              <a:off x="1275745" y="3828871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4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704-98FF-4B65-80A4-DB5835B8E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/>
        </p:blipFill>
        <p:spPr>
          <a:xfrm>
            <a:off x="6138458" y="2492231"/>
            <a:ext cx="3401028" cy="2679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667662" y="1659463"/>
            <a:ext cx="113538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B3CBF0-E8C4-4492-B9B9-8195EEFBAE17}"/>
              </a:ext>
            </a:extLst>
          </p:cNvPr>
          <p:cNvGrpSpPr/>
          <p:nvPr/>
        </p:nvGrpSpPr>
        <p:grpSpPr>
          <a:xfrm>
            <a:off x="1097273" y="151181"/>
            <a:ext cx="10528588" cy="1592674"/>
            <a:chOff x="985282" y="914400"/>
            <a:chExt cx="10528588" cy="15926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F3A52B-60E7-41FF-9F36-6224FA5CDE5C}"/>
                </a:ext>
              </a:extLst>
            </p:cNvPr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02D25DA-3738-4F74-BE2D-29FEFE6BCD6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8A93B0C-8195-4EFF-849C-17DACECB91F8}"/>
                  </a:ext>
                </a:extLst>
              </p:cNvPr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6BF1B5-D9E2-4835-A7E0-0F370E94BFC3}"/>
                </a:ext>
              </a:extLst>
            </p:cNvPr>
            <p:cNvSpPr txBox="1"/>
            <p:nvPr/>
          </p:nvSpPr>
          <p:spPr>
            <a:xfrm>
              <a:off x="1667113" y="1091664"/>
              <a:ext cx="927703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5D2D6F54-0BD8-457F-9967-643985DD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177645" y="1912638"/>
            <a:ext cx="8363164" cy="438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E8E5837-6F5A-4D6A-85DF-62E1E3D311A5}"/>
              </a:ext>
            </a:extLst>
          </p:cNvPr>
          <p:cNvSpPr txBox="1"/>
          <p:nvPr/>
        </p:nvSpPr>
        <p:spPr>
          <a:xfrm>
            <a:off x="2729196" y="3365883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307D33-DD40-4847-A8FB-C2AD709D8B5D}"/>
              </a:ext>
            </a:extLst>
          </p:cNvPr>
          <p:cNvSpPr txBox="1"/>
          <p:nvPr/>
        </p:nvSpPr>
        <p:spPr>
          <a:xfrm>
            <a:off x="2729196" y="4069219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4 = 32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A54B01-0156-4C2A-8C3D-6A31CE67816B}"/>
              </a:ext>
            </a:extLst>
          </p:cNvPr>
          <p:cNvSpPr txBox="1"/>
          <p:nvPr/>
        </p:nvSpPr>
        <p:spPr>
          <a:xfrm>
            <a:off x="2974915" y="4808744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32 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079" y="2691179"/>
            <a:ext cx="3190378" cy="411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10080" y="141957"/>
            <a:ext cx="4971839" cy="2366916"/>
            <a:chOff x="437263" y="445235"/>
            <a:chExt cx="4971839" cy="2366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437263" y="445235"/>
              <a:ext cx="4971839" cy="23669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8375" y="818327"/>
              <a:ext cx="4349615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là chúng ta đã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ra được những chiếc bánh ngon.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1AA19-7493-4E92-BBE1-27CB94769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04" y="5487803"/>
            <a:ext cx="911585" cy="9115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8C866DD-E153-4D39-A3FA-F0BCEB7DA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55" y="5487801"/>
            <a:ext cx="911585" cy="9115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1D4D5D-B718-4F68-8578-5A87B90FF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3" y="5487805"/>
            <a:ext cx="911585" cy="9115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5F60C2-5256-412F-A16E-2A92AE11B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03" y="5396023"/>
            <a:ext cx="911585" cy="9115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1331CC-5D9F-4A7E-87A1-4428EF652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4" y="5396021"/>
            <a:ext cx="911585" cy="9115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1EF940-075D-4390-B590-34A91B191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" y="5396025"/>
            <a:ext cx="911585" cy="9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4BF2E-37D5-4FF4-A84C-ABB437636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4577" y="2167018"/>
            <a:ext cx="6242845" cy="25239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26795" y="1255295"/>
              <a:ext cx="21384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F780B0-D2AF-4622-ACAE-CF5D5D82B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832" y="1813420"/>
            <a:ext cx="6084335" cy="323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61" y="493852"/>
            <a:ext cx="1750551" cy="1874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1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-3693667" y="479998"/>
            <a:ext cx="3271556" cy="6195539"/>
            <a:chOff x="-3693667" y="479998"/>
            <a:chExt cx="3271556" cy="6195539"/>
          </a:xfrm>
        </p:grpSpPr>
        <p:grpSp>
          <p:nvGrpSpPr>
            <p:cNvPr id="19" name="Group 18"/>
            <p:cNvGrpSpPr/>
            <p:nvPr/>
          </p:nvGrpSpPr>
          <p:grpSpPr>
            <a:xfrm>
              <a:off x="-3693667" y="2362200"/>
              <a:ext cx="3271556" cy="4313337"/>
              <a:chOff x="-3693667" y="2362200"/>
              <a:chExt cx="3271556" cy="4313337"/>
            </a:xfrm>
          </p:grpSpPr>
          <p:pic>
            <p:nvPicPr>
              <p:cNvPr id="32" name="Graphic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33" name="Graphic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318559" y="5486400"/>
                <a:ext cx="832765" cy="891602"/>
              </a:xfrm>
              <a:prstGeom prst="rect">
                <a:avLst/>
              </a:prstGeom>
            </p:spPr>
          </p:pic>
        </p:grpSp>
        <p:sp>
          <p:nvSpPr>
            <p:cNvPr id="20" name="Speech Bubble: Rectangle with Corners Rounded 19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</p:txBody>
        </p: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376646" y="4831451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 p14:bounceEnd="83000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1856" y="220133"/>
            <a:ext cx="11568289" cy="2675467"/>
            <a:chOff x="311856" y="220133"/>
            <a:chExt cx="11568289" cy="2675467"/>
          </a:xfrm>
        </p:grpSpPr>
        <p:grpSp>
          <p:nvGrpSpPr>
            <p:cNvPr id="7" name="Group 6"/>
            <p:cNvGrpSpPr/>
            <p:nvPr/>
          </p:nvGrpSpPr>
          <p:grpSpPr>
            <a:xfrm>
              <a:off x="311856" y="220133"/>
              <a:ext cx="11568289" cy="2675467"/>
              <a:chOff x="166511" y="152399"/>
              <a:chExt cx="11568289" cy="2675467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143000" y="499533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1707444" y="665056"/>
                <a:ext cx="9874956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511" y="152399"/>
                <a:ext cx="2652889" cy="2675467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527593" y="762370"/>
              <a:ext cx="411330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 x 8 = ?</a:t>
              </a:r>
            </a:p>
          </p:txBody>
        </p:sp>
      </p:grpSp>
      <p:grpSp>
        <p:nvGrpSpPr>
          <p:cNvPr id="16" name="Dap an 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464162" y="30582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690427" y="5077673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4" name="Graphic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39" y="803679"/>
            <a:ext cx="2348166" cy="14545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57259" y="249538"/>
            <a:ext cx="3410111" cy="6454739"/>
            <a:chOff x="12357259" y="249538"/>
            <a:chExt cx="3410111" cy="6454739"/>
          </a:xfrm>
        </p:grpSpPr>
        <p:grpSp>
          <p:nvGrpSpPr>
            <p:cNvPr id="19" name="Group 18"/>
            <p:cNvGrpSpPr/>
            <p:nvPr/>
          </p:nvGrpSpPr>
          <p:grpSpPr>
            <a:xfrm>
              <a:off x="12357259" y="2362200"/>
              <a:ext cx="3410111" cy="4342077"/>
              <a:chOff x="12357259" y="2362200"/>
              <a:chExt cx="3410111" cy="4342077"/>
            </a:xfrm>
          </p:grpSpPr>
          <p:pic>
            <p:nvPicPr>
              <p:cNvPr id="35" name="Graphic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57259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1" name="Graphic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710632" y="6049698"/>
                <a:ext cx="1056738" cy="654579"/>
              </a:xfrm>
              <a:prstGeom prst="rect">
                <a:avLst/>
              </a:prstGeom>
            </p:spPr>
          </p:pic>
          <p:pic>
            <p:nvPicPr>
              <p:cNvPr id="42" name="Graphic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586683" y="5116226"/>
                <a:ext cx="1009990" cy="1081348"/>
              </a:xfrm>
              <a:prstGeom prst="rect">
                <a:avLst/>
              </a:prstGeom>
            </p:spPr>
          </p:pic>
        </p:grpSp>
        <p:sp>
          <p:nvSpPr>
            <p:cNvPr id="108" name="Speech Bubble: Rectangle with Corners Rounded 107"/>
            <p:cNvSpPr/>
            <p:nvPr/>
          </p:nvSpPr>
          <p:spPr>
            <a:xfrm>
              <a:off x="12834378" y="249538"/>
              <a:ext cx="2514600" cy="1570813"/>
            </a:xfrm>
            <a:prstGeom prst="wedgeRoundRectCallout">
              <a:avLst>
                <a:gd name="adj1" fmla="val -17337"/>
                <a:gd name="adj2" fmla="val 7720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</p:txBody>
        </p:sp>
      </p:grpSp>
      <p:grpSp>
        <p:nvGrpSpPr>
          <p:cNvPr id="43" name="ChuaChinhXac - 9Slide.vn"/>
          <p:cNvGrpSpPr/>
          <p:nvPr/>
        </p:nvGrpSpPr>
        <p:grpSpPr>
          <a:xfrm>
            <a:off x="-6402451" y="2352799"/>
            <a:ext cx="6200596" cy="4126860"/>
            <a:chOff x="12681831" y="2352799"/>
            <a:chExt cx="6200596" cy="41268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5764544" y="4831451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 p14:bounceEnd="83000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 p14:bounceEnd="71000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 p14:bounceEnd="71000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64658"/>
            <a:ext cx="1752600" cy="1229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3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-3693667" y="479998"/>
            <a:ext cx="3537739" cy="6226065"/>
            <a:chOff x="-3693667" y="479998"/>
            <a:chExt cx="3537739" cy="6226065"/>
          </a:xfrm>
        </p:grpSpPr>
        <p:grpSp>
          <p:nvGrpSpPr>
            <p:cNvPr id="42" name="Group 41"/>
            <p:cNvGrpSpPr/>
            <p:nvPr/>
          </p:nvGrpSpPr>
          <p:grpSpPr>
            <a:xfrm>
              <a:off x="-3693667" y="2362200"/>
              <a:ext cx="3537739" cy="4343863"/>
              <a:chOff x="-3693667" y="2362200"/>
              <a:chExt cx="3537739" cy="4343863"/>
            </a:xfrm>
          </p:grpSpPr>
          <p:pic>
            <p:nvPicPr>
              <p:cNvPr id="44" name="Graphic 4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5" name="Graphic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904095" y="5479451"/>
                <a:ext cx="1748167" cy="1226612"/>
              </a:xfrm>
              <a:prstGeom prst="rect">
                <a:avLst/>
              </a:prstGeom>
            </p:spPr>
          </p:pic>
        </p:grpSp>
        <p:sp>
          <p:nvSpPr>
            <p:cNvPr id="43" name="Speech Bubble: Rectangle with Corners Rounded 42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</p:txBody>
        </p:sp>
      </p:grpSp>
      <p:grpSp>
        <p:nvGrpSpPr>
          <p:cNvPr id="46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376646" y="4831451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 p14:bounceEnd="83000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235" y="963220"/>
            <a:ext cx="7988108" cy="4119786"/>
            <a:chOff x="249235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249235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7589" y="1827273"/>
              <a:ext cx="7391400" cy="2391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 đã giúp mình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chuẩn bị dụng cụ làm bánh.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Bây giờ, chúng ta cùng nhau làm ra những chiếc bánh ngọt thật ngon nhé!</a:t>
              </a:r>
            </a:p>
          </p:txBody>
        </p:sp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1983" y="1607804"/>
            <a:ext cx="7339783" cy="436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846" y="2896268"/>
            <a:ext cx="2914405" cy="3835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3433" y="2006812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276991" y="664324"/>
              <a:ext cx="56380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Thứ ..... ngày .... tháng .... năm .....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211" y="2896268"/>
            <a:ext cx="2801466" cy="369355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A8E7C5-2D14-4F76-AD6B-3BF12D95CB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72" y="-9617"/>
            <a:ext cx="1617421" cy="1617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B0987-23E4-46CC-ABB7-2DDC8AA21D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6968" y="3545968"/>
            <a:ext cx="7218290" cy="1853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21559-42F4-448B-BCCA-021446C2FD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1105" y="2763562"/>
            <a:ext cx="213988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0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E86CB2-070F-4450-9661-FEF72DF414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0233" y="2145681"/>
            <a:ext cx="6791533" cy="25666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713</Words>
  <Application>Microsoft Office PowerPoint</Application>
  <PresentationFormat>Widescreen</PresentationFormat>
  <Paragraphs>190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Times New Roman</vt:lpstr>
      <vt:lpstr>iCiel Cadena</vt:lpstr>
      <vt:lpstr>#9Slide02 Tieu de dai</vt:lpstr>
      <vt:lpstr>#9Slide02 Noi dung dai</vt:lpstr>
      <vt:lpstr>#9Slide03 BoosterNextFYBlack</vt:lpstr>
      <vt:lpstr>Arial</vt:lpstr>
      <vt:lpstr>Coiny</vt:lpstr>
      <vt:lpstr>Calibri</vt:lpstr>
      <vt:lpstr>SVN-Cookies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Thơ Vũ Minh</cp:lastModifiedBy>
  <cp:revision>30</cp:revision>
  <dcterms:created xsi:type="dcterms:W3CDTF">2022-05-08T14:13:54Z</dcterms:created>
  <dcterms:modified xsi:type="dcterms:W3CDTF">2024-09-22T13:09:33Z</dcterms:modified>
</cp:coreProperties>
</file>