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7" r:id="rId3"/>
    <p:sldMasterId id="2147483709" r:id="rId4"/>
    <p:sldMasterId id="2147483722" r:id="rId5"/>
  </p:sldMasterIdLst>
  <p:notesMasterIdLst>
    <p:notesMasterId r:id="rId39"/>
  </p:notesMasterIdLst>
  <p:sldIdLst>
    <p:sldId id="257" r:id="rId6"/>
    <p:sldId id="258" r:id="rId7"/>
    <p:sldId id="328" r:id="rId8"/>
    <p:sldId id="260" r:id="rId9"/>
    <p:sldId id="329" r:id="rId10"/>
    <p:sldId id="259" r:id="rId11"/>
    <p:sldId id="280" r:id="rId12"/>
    <p:sldId id="330" r:id="rId13"/>
    <p:sldId id="261" r:id="rId14"/>
    <p:sldId id="272" r:id="rId15"/>
    <p:sldId id="269" r:id="rId16"/>
    <p:sldId id="316" r:id="rId17"/>
    <p:sldId id="322" r:id="rId18"/>
    <p:sldId id="331" r:id="rId19"/>
    <p:sldId id="332" r:id="rId20"/>
    <p:sldId id="294" r:id="rId21"/>
    <p:sldId id="318" r:id="rId22"/>
    <p:sldId id="320" r:id="rId23"/>
    <p:sldId id="319" r:id="rId24"/>
    <p:sldId id="333" r:id="rId25"/>
    <p:sldId id="335" r:id="rId26"/>
    <p:sldId id="334" r:id="rId27"/>
    <p:sldId id="321" r:id="rId28"/>
    <p:sldId id="314" r:id="rId29"/>
    <p:sldId id="336" r:id="rId30"/>
    <p:sldId id="337" r:id="rId31"/>
    <p:sldId id="315" r:id="rId32"/>
    <p:sldId id="304" r:id="rId33"/>
    <p:sldId id="305" r:id="rId34"/>
    <p:sldId id="306" r:id="rId35"/>
    <p:sldId id="317" r:id="rId36"/>
    <p:sldId id="338" r:id="rId37"/>
    <p:sldId id="27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88934" autoAdjust="0"/>
  </p:normalViewPr>
  <p:slideViewPr>
    <p:cSldViewPr snapToGrid="0">
      <p:cViewPr varScale="1">
        <p:scale>
          <a:sx n="70" d="100"/>
          <a:sy n="70" d="100"/>
        </p:scale>
        <p:origin x="121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D25C9-C392-42B0-A105-BF9DF331BC1B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74927-ADC0-4F85-968E-41B53E23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62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tặng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74927-ADC0-4F85-968E-41B53E2319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69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Ấn vào</a:t>
            </a:r>
            <a:r>
              <a:rPr lang="en-US" baseline="0"/>
              <a:t> nút đỏ để chơi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28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29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30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31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32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DDEA23-F162-44E4-9055-403EDED3A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1531" y="167002"/>
            <a:ext cx="9470832" cy="652239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AE559E8-1AF6-40E0-9FC6-BCBE3B223B04}"/>
              </a:ext>
            </a:extLst>
          </p:cNvPr>
          <p:cNvSpPr/>
          <p:nvPr userDrawn="1"/>
        </p:nvSpPr>
        <p:spPr>
          <a:xfrm>
            <a:off x="2228857" y="-380211"/>
            <a:ext cx="7616821" cy="761682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F975C8BF-6AD1-4AC6-8615-4441907E5DBE}"/>
              </a:ext>
            </a:extLst>
          </p:cNvPr>
          <p:cNvSpPr/>
          <p:nvPr userDrawn="1"/>
        </p:nvSpPr>
        <p:spPr>
          <a:xfrm>
            <a:off x="3694807" y="927085"/>
            <a:ext cx="4705452" cy="470545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1B60FF5-1759-4A3F-B198-18C64EA81C71}"/>
              </a:ext>
            </a:extLst>
          </p:cNvPr>
          <p:cNvSpPr/>
          <p:nvPr userDrawn="1"/>
        </p:nvSpPr>
        <p:spPr>
          <a:xfrm>
            <a:off x="4456806" y="1600192"/>
            <a:ext cx="3221142" cy="322114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385C0D1-6F0C-46AC-9C89-F4371482C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32887" y="1512072"/>
            <a:ext cx="2047535" cy="337731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AAFB050-9D8A-491A-A4E4-355A7F5E417B}"/>
              </a:ext>
            </a:extLst>
          </p:cNvPr>
          <p:cNvSpPr txBox="1"/>
          <p:nvPr userDrawn="1"/>
        </p:nvSpPr>
        <p:spPr>
          <a:xfrm>
            <a:off x="3460753" y="4254492"/>
            <a:ext cx="5240338" cy="23083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暑期少儿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兴趣班招生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D8D586D-BC42-4410-848F-AEB6A0E543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88463" y="885429"/>
            <a:ext cx="2845082" cy="16557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E7CB672-AFD4-4A21-8C2B-729B5D4F65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87675" y="998689"/>
            <a:ext cx="1147956" cy="102676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2FE7361-A7D9-44BC-8885-427FACB8BF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88126" y="3875882"/>
            <a:ext cx="1652177" cy="7993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73DE643-168D-4E38-954D-5A07DC4227B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721531" y="2184838"/>
            <a:ext cx="1185750" cy="130106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98E89C-4551-4C1A-B97F-4D8992FDADD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48401" y="4055160"/>
            <a:ext cx="1517452" cy="21974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1536B18-FD40-4A6D-865D-EE8DBAE369F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827466" y="3757025"/>
            <a:ext cx="1549125" cy="99493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6EBC1E2-A3F4-4AC8-B6CD-73C8445D619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508908" y="662350"/>
            <a:ext cx="1243125" cy="124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9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15ED93-61FB-42CE-8703-D50F7545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6B1754-A614-4C6C-B635-A9B277312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EC549-69FA-4E38-A2AA-ECB5E611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45644-BB00-4DAC-8D2D-3659AE8B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CEA105-9754-487B-BF64-D3C39312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63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7073AB-7D9A-4131-AB33-C4129EC10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1E71FB-D629-4ADF-8BF9-37D9616FC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CC3CA1E-5F9E-4D49-8A05-995B14B90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793B89B-50A6-4DA7-8E34-CBC9675B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1D7F12-62CC-4D93-A2BF-76F1D693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5CDF20-8E02-44DF-B643-41E73F05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21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7BBD87-F6F2-4EB2-B051-127BE60E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9AEFB7-7064-4E6F-B69A-E28CBD2D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AD9C60-EA11-4821-85B2-D876EE99B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D3D26D-A981-41D7-8130-7ED2100CF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2A63BC-9C52-4079-9A5D-DF55DC3BA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FD6DE27-000D-4699-9601-DDCFBD409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F0D1C6A-5F8B-4F9C-8C6E-9450EBC3F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5BFD6FB-6894-4BF3-97CB-FC50F471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66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0C9BFC-577D-48EA-85FE-B0180010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B57C43-7894-4AA2-8A08-7C176E6B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A3BBAD3-9592-484A-B9B5-FF4F5159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49592F5-79DB-4218-BBDC-B2F362E5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29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44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85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77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22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8C1282-D9A5-44C7-9172-B60BB339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178D5E-9383-46C4-A444-1DAB96BFC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0CC6DD1-3FFA-48C4-8B1B-2340F3A6A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2BA4B5-E52F-4BB5-A9EF-5E0E0959E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81DFF25-70C7-46D5-8A77-349BF3AF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96FB2-83A4-43B3-A5B4-9B1FDF41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01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5032D-CCEE-4CAC-946F-9E6AD019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3606972-106E-4AC4-B6C5-8D86691EC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703408-7210-4E8B-B9F5-871D27C2C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14BAEB-3B79-449D-8864-CD67F3C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4C117B-A5F8-4BCD-970D-EA2BD3C5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FB0DB7-B3D4-4632-B887-F565EAB4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1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971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90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31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CB9EAC-2F4C-4737-ACFC-E78402C99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F49B8E-9312-4BDB-BB85-6073CE210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2EA9A3-98F4-47DF-805E-18B85230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6039D1-75A2-47C7-8A16-C196F270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6CFF2B-39DA-4D60-984E-F4C263D6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62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712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082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B9EE8D-58E8-4E27-B495-56559B218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1C69EB3-8FEC-45A9-9A38-80E771FC9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801C7D-E451-4F67-BCDF-DE389AB4F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216158-8B32-4C08-83A9-18FFC62F1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2D7424-3B1E-4CEF-BD5B-0C429E49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053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6FCA26-5B52-44A1-AB1E-B17F85B0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BBE2DF-D543-4B96-9573-143B19C9C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3483BB-BB7F-41E2-A173-A5118CEE6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0C126D-7B34-46A5-BC9A-91EEBE660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104A6-0265-48B7-A551-7AD6A058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068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FD658D-2BAE-42E5-AFAF-973F8EAF7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6BA737-9B72-4592-A7E9-BEA06C77F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CBE61A-C912-4138-A310-EF2E20688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6211B4-3D21-4DFC-AB26-F0E246426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6CBDF8-2C27-40FD-A461-DE5FAA08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93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4C56F-7255-4CAB-9EBD-228174012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7138A5-6E3E-4164-ACEE-823A62427D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3B38FB-ED1C-4390-9B8B-F521C2156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058C8B-4ADC-4D40-9B86-6B634599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BA888-AE8E-4F75-A745-F4F5423A5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E831A6-92B0-48A4-881D-CCFE47BC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626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A3B385-D63C-416F-9374-0D3B565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F3D93-F035-492D-B819-4C19519F2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DD1EA4-6251-41DB-9D74-E2992649E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59A30F0-2AF6-4BEA-A6B9-DBE24A7B9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24D8C0D-38C0-4CFC-8B9B-C102AFFCA2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4DEEC58-9959-4C3E-91A5-46EBFDC9A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47859A8-3D8D-4E0D-94AB-BF7069E0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0529891-81DA-4113-9CB3-AFED7D95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158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84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48E1F-6AF6-49F7-8FBF-51630AFAE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06CB517-C1EA-486C-A52A-CFAF6F93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4790D71-4E30-4834-8A9C-88DA92920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F5788E-22E8-4316-A194-ADA050C7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384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B34209-72AD-4601-AB95-D484C1AA0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D0B515-B89B-4A3E-9126-AAEC1B5B6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C5C75A-1CBE-4874-8FDF-C84B234B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13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AD0A0C-6B27-4E9B-898D-5280990D8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0DFCDF-AD22-412A-BC5D-AFB445A38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291E122-9FBB-4C32-BDB4-A5CBA224B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1992FB-8667-4010-9AB8-DD31BDE90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B2CAC75-A5D3-437F-9555-5956EDCE6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BF071C2-1675-4E16-8D66-4352DAC8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719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BDF3CE-AF6A-4AC1-B251-1A822468A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6F2D440-957E-486C-B825-3B99FB131B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71AC1F-9241-4D64-8B07-78ABD1242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7615AEA-BCEA-41F8-BB96-DEFDB53A5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7E244B-9E09-45D1-A605-7115FD5AA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48C551-C0A7-4612-BBB3-DB643CF7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999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8E3F84-28E9-4536-B002-304730588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62BB5AE-2146-45C3-906F-744271717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9250A4-4465-43C1-A7DA-A139A325E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A5576F-13A6-409A-9990-A1D30B58D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BD899A-633D-4EE2-B070-8ACD39E4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767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40A6FEA-D801-455C-A887-604EBA709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AFBCFB-86E8-4656-B8F1-43B634AE6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231FDC-821B-4165-AB26-EF2A25C6B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B6F4CA-DF11-4B97-A675-5B88F1D10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121E96-55F1-45B3-B963-5FFEFCC96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045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715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956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219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90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73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917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607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219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100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278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5324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857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4960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0189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672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79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4346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7260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0586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4957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8143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8332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0681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1356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8657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3166401" y="3356933"/>
            <a:ext cx="5859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166401" y="1786867"/>
            <a:ext cx="5859200" cy="174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3166401" y="4544633"/>
            <a:ext cx="5859200" cy="59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 rot="5400000">
            <a:off x="-366215" y="1811699"/>
            <a:ext cx="5412380" cy="4680055"/>
          </a:xfrm>
          <a:custGeom>
            <a:avLst/>
            <a:gdLst/>
            <a:ahLst/>
            <a:cxnLst/>
            <a:rect l="l" t="t" r="r" b="b"/>
            <a:pathLst>
              <a:path w="48747" h="42150" extrusionOk="0">
                <a:moveTo>
                  <a:pt x="45884" y="1"/>
                </a:moveTo>
                <a:cubicBezTo>
                  <a:pt x="43565" y="1"/>
                  <a:pt x="41302" y="541"/>
                  <a:pt x="39541" y="1993"/>
                </a:cubicBezTo>
                <a:cubicBezTo>
                  <a:pt x="35284" y="5532"/>
                  <a:pt x="35848" y="12507"/>
                  <a:pt x="32079" y="16558"/>
                </a:cubicBezTo>
                <a:cubicBezTo>
                  <a:pt x="29249" y="19594"/>
                  <a:pt x="24774" y="20171"/>
                  <a:pt x="20534" y="20171"/>
                </a:cubicBezTo>
                <a:cubicBezTo>
                  <a:pt x="20010" y="20171"/>
                  <a:pt x="19489" y="20162"/>
                  <a:pt x="18976" y="20148"/>
                </a:cubicBezTo>
                <a:cubicBezTo>
                  <a:pt x="17946" y="20120"/>
                  <a:pt x="16895" y="20090"/>
                  <a:pt x="15842" y="20090"/>
                </a:cubicBezTo>
                <a:cubicBezTo>
                  <a:pt x="12101" y="20090"/>
                  <a:pt x="8344" y="20477"/>
                  <a:pt x="5462" y="22738"/>
                </a:cubicBezTo>
                <a:cubicBezTo>
                  <a:pt x="3719" y="24123"/>
                  <a:pt x="2488" y="26097"/>
                  <a:pt x="1693" y="28174"/>
                </a:cubicBezTo>
                <a:cubicBezTo>
                  <a:pt x="0" y="32713"/>
                  <a:pt x="180" y="37739"/>
                  <a:pt x="2206" y="42149"/>
                </a:cubicBezTo>
                <a:lnTo>
                  <a:pt x="48746" y="42149"/>
                </a:lnTo>
                <a:lnTo>
                  <a:pt x="48746" y="250"/>
                </a:lnTo>
                <a:cubicBezTo>
                  <a:pt x="47804" y="93"/>
                  <a:pt x="46839" y="1"/>
                  <a:pt x="4588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3"/>
          <p:cNvSpPr/>
          <p:nvPr/>
        </p:nvSpPr>
        <p:spPr>
          <a:xfrm>
            <a:off x="10140134" y="5565400"/>
            <a:ext cx="315200" cy="315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3"/>
          <p:cNvSpPr/>
          <p:nvPr/>
        </p:nvSpPr>
        <p:spPr>
          <a:xfrm>
            <a:off x="5948000" y="6146000"/>
            <a:ext cx="160800" cy="16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3"/>
          <p:cNvSpPr/>
          <p:nvPr/>
        </p:nvSpPr>
        <p:spPr>
          <a:xfrm>
            <a:off x="5948000" y="269600"/>
            <a:ext cx="296000" cy="295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3"/>
          <p:cNvSpPr/>
          <p:nvPr/>
        </p:nvSpPr>
        <p:spPr>
          <a:xfrm>
            <a:off x="821470" y="379700"/>
            <a:ext cx="491200" cy="49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3"/>
          <p:cNvSpPr/>
          <p:nvPr/>
        </p:nvSpPr>
        <p:spPr>
          <a:xfrm>
            <a:off x="3741734" y="1884267"/>
            <a:ext cx="160800" cy="16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3"/>
          <p:cNvSpPr/>
          <p:nvPr/>
        </p:nvSpPr>
        <p:spPr>
          <a:xfrm>
            <a:off x="11897300" y="4318933"/>
            <a:ext cx="160800" cy="16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707639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76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32603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6"/>
          <p:cNvSpPr/>
          <p:nvPr/>
        </p:nvSpPr>
        <p:spPr>
          <a:xfrm flipH="1">
            <a:off x="4" y="5112430"/>
            <a:ext cx="2018776" cy="1745572"/>
          </a:xfrm>
          <a:custGeom>
            <a:avLst/>
            <a:gdLst/>
            <a:ahLst/>
            <a:cxnLst/>
            <a:rect l="l" t="t" r="r" b="b"/>
            <a:pathLst>
              <a:path w="48747" h="42150" extrusionOk="0">
                <a:moveTo>
                  <a:pt x="45884" y="1"/>
                </a:moveTo>
                <a:cubicBezTo>
                  <a:pt x="43565" y="1"/>
                  <a:pt x="41302" y="541"/>
                  <a:pt x="39541" y="1993"/>
                </a:cubicBezTo>
                <a:cubicBezTo>
                  <a:pt x="35284" y="5532"/>
                  <a:pt x="35848" y="12507"/>
                  <a:pt x="32079" y="16558"/>
                </a:cubicBezTo>
                <a:cubicBezTo>
                  <a:pt x="29249" y="19594"/>
                  <a:pt x="24774" y="20171"/>
                  <a:pt x="20534" y="20171"/>
                </a:cubicBezTo>
                <a:cubicBezTo>
                  <a:pt x="20010" y="20171"/>
                  <a:pt x="19489" y="20162"/>
                  <a:pt x="18976" y="20148"/>
                </a:cubicBezTo>
                <a:cubicBezTo>
                  <a:pt x="17946" y="20120"/>
                  <a:pt x="16895" y="20090"/>
                  <a:pt x="15842" y="20090"/>
                </a:cubicBezTo>
                <a:cubicBezTo>
                  <a:pt x="12101" y="20090"/>
                  <a:pt x="8344" y="20477"/>
                  <a:pt x="5462" y="22738"/>
                </a:cubicBezTo>
                <a:cubicBezTo>
                  <a:pt x="3719" y="24123"/>
                  <a:pt x="2488" y="26097"/>
                  <a:pt x="1693" y="28174"/>
                </a:cubicBezTo>
                <a:cubicBezTo>
                  <a:pt x="0" y="32713"/>
                  <a:pt x="180" y="37739"/>
                  <a:pt x="2206" y="42149"/>
                </a:cubicBezTo>
                <a:lnTo>
                  <a:pt x="48746" y="42149"/>
                </a:lnTo>
                <a:lnTo>
                  <a:pt x="48746" y="250"/>
                </a:lnTo>
                <a:cubicBezTo>
                  <a:pt x="47804" y="93"/>
                  <a:pt x="46839" y="1"/>
                  <a:pt x="4588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4" name="Google Shape;254;p26"/>
          <p:cNvSpPr/>
          <p:nvPr/>
        </p:nvSpPr>
        <p:spPr>
          <a:xfrm>
            <a:off x="3625767" y="306800"/>
            <a:ext cx="510000" cy="51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5" name="Google Shape;255;p26"/>
          <p:cNvSpPr/>
          <p:nvPr/>
        </p:nvSpPr>
        <p:spPr>
          <a:xfrm>
            <a:off x="3378484" y="6138600"/>
            <a:ext cx="231200" cy="23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6" name="Google Shape;256;p26"/>
          <p:cNvSpPr/>
          <p:nvPr/>
        </p:nvSpPr>
        <p:spPr>
          <a:xfrm>
            <a:off x="430133" y="3772033"/>
            <a:ext cx="135200" cy="135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658661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16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35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8">
            <a:extLst>
              <a:ext uri="{FF2B5EF4-FFF2-40B4-BE49-F238E27FC236}">
                <a16:creationId xmlns:a16="http://schemas.microsoft.com/office/drawing/2014/main" id="{B4742D61-2262-4FB1-A45F-941FD8930D7B}"/>
              </a:ext>
            </a:extLst>
          </p:cNvPr>
          <p:cNvSpPr/>
          <p:nvPr userDrawn="1"/>
        </p:nvSpPr>
        <p:spPr>
          <a:xfrm>
            <a:off x="1141363" y="821939"/>
            <a:ext cx="9906069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Option Strategies Display Your Presentation Idea</a:t>
            </a:r>
            <a:endParaRPr kumimoji="0" lang="id-ID" sz="14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8" name="Group 39">
            <a:extLst>
              <a:ext uri="{FF2B5EF4-FFF2-40B4-BE49-F238E27FC236}">
                <a16:creationId xmlns:a16="http://schemas.microsoft.com/office/drawing/2014/main" id="{A412E5BB-6331-43D4-BB9F-96CE6B0DAD7F}"/>
              </a:ext>
            </a:extLst>
          </p:cNvPr>
          <p:cNvGrpSpPr/>
          <p:nvPr userDrawn="1"/>
        </p:nvGrpSpPr>
        <p:grpSpPr>
          <a:xfrm>
            <a:off x="1141363" y="155209"/>
            <a:ext cx="9906069" cy="625878"/>
            <a:chOff x="857224" y="142876"/>
            <a:chExt cx="7429552" cy="469408"/>
          </a:xfrm>
        </p:grpSpPr>
        <p:sp>
          <p:nvSpPr>
            <p:cNvPr id="9" name="Rectangle 40">
              <a:extLst>
                <a:ext uri="{FF2B5EF4-FFF2-40B4-BE49-F238E27FC236}">
                  <a16:creationId xmlns:a16="http://schemas.microsoft.com/office/drawing/2014/main" id="{BCBD6658-1D15-4275-B160-050954D22FAC}"/>
                </a:ext>
              </a:extLst>
            </p:cNvPr>
            <p:cNvSpPr/>
            <p:nvPr/>
          </p:nvSpPr>
          <p:spPr>
            <a:xfrm>
              <a:off x="857224" y="142876"/>
              <a:ext cx="7429552" cy="4694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itchFamily="34" charset="0"/>
                  <a:ea typeface="Open Sans" pitchFamily="34" charset="0"/>
                  <a:cs typeface="Open Sans" pitchFamily="34" charset="0"/>
                </a:rPr>
                <a:t>输入你的标题</a:t>
              </a:r>
              <a:endParaRPr kumimoji="0" lang="id-ID" sz="3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1EBB074B-20E0-46BC-8A7C-FC294EF3AC83}"/>
                </a:ext>
              </a:extLst>
            </p:cNvPr>
            <p:cNvCxnSpPr/>
            <p:nvPr/>
          </p:nvCxnSpPr>
          <p:spPr>
            <a:xfrm rot="5400000">
              <a:off x="300049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7C496A79-D3F0-408C-8D3E-9506DA184CD6}"/>
                </a:ext>
              </a:extLst>
            </p:cNvPr>
            <p:cNvCxnSpPr/>
            <p:nvPr/>
          </p:nvCxnSpPr>
          <p:spPr>
            <a:xfrm rot="5400000">
              <a:off x="585801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731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89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85C92E3-A018-4E2A-BA5B-0AE59B4E0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8669AA-DEF0-41AC-B014-31CC8B39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EC2A6E-6D22-4773-883E-A5CA121C0B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600C7-9CFD-4A98-BED5-65D16C3BFE63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B696AC-7A08-4720-A21C-F643C51BE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BD17D2-7C32-4C3B-8317-EFFAAFE24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5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1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2845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●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○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■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●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○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■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●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○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■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75240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7" Type="http://schemas.openxmlformats.org/officeDocument/2006/relationships/image" Target="../media/image45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4.png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1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4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jpg"/><Relationship Id="rId1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20.png"/><Relationship Id="rId18" Type="http://schemas.openxmlformats.org/officeDocument/2006/relationships/slide" Target="slide6.xml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slide" Target="slide4.xml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gif"/><Relationship Id="rId15" Type="http://schemas.openxmlformats.org/officeDocument/2006/relationships/image" Target="../media/image21.png"/><Relationship Id="rId10" Type="http://schemas.openxmlformats.org/officeDocument/2006/relationships/slide" Target="slide3.xml"/><Relationship Id="rId4" Type="http://schemas.openxmlformats.org/officeDocument/2006/relationships/image" Target="../media/image13.png"/><Relationship Id="rId9" Type="http://schemas.openxmlformats.org/officeDocument/2006/relationships/image" Target="../media/image18.gif"/><Relationship Id="rId1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slide" Target="slide27.xml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72.png"/><Relationship Id="rId12" Type="http://schemas.openxmlformats.org/officeDocument/2006/relationships/image" Target="../media/image7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1.png"/><Relationship Id="rId11" Type="http://schemas.microsoft.com/office/2007/relationships/hdphoto" Target="../media/hdphoto4.wdp"/><Relationship Id="rId5" Type="http://schemas.openxmlformats.org/officeDocument/2006/relationships/image" Target="../media/image70.jpeg"/><Relationship Id="rId10" Type="http://schemas.openxmlformats.org/officeDocument/2006/relationships/image" Target="../media/image74.png"/><Relationship Id="rId4" Type="http://schemas.openxmlformats.org/officeDocument/2006/relationships/notesSlide" Target="../notesSlides/notesSlide3.xml"/><Relationship Id="rId9" Type="http://schemas.microsoft.com/office/2007/relationships/hdphoto" Target="../media/hdphoto3.wdp"/><Relationship Id="rId1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openxmlformats.org/officeDocument/2006/relationships/slide" Target="slide31.xml"/><Relationship Id="rId3" Type="http://schemas.openxmlformats.org/officeDocument/2006/relationships/image" Target="../media/image70.jpeg"/><Relationship Id="rId7" Type="http://schemas.microsoft.com/office/2007/relationships/hdphoto" Target="../media/hdphoto3.wdp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3.png"/><Relationship Id="rId11" Type="http://schemas.openxmlformats.org/officeDocument/2006/relationships/slide" Target="slide29.xml"/><Relationship Id="rId5" Type="http://schemas.openxmlformats.org/officeDocument/2006/relationships/slide" Target="slide28.xml"/><Relationship Id="rId15" Type="http://schemas.openxmlformats.org/officeDocument/2006/relationships/slide" Target="slide8.xml"/><Relationship Id="rId10" Type="http://schemas.microsoft.com/office/2007/relationships/hdphoto" Target="../media/hdphoto4.wdp"/><Relationship Id="rId4" Type="http://schemas.openxmlformats.org/officeDocument/2006/relationships/image" Target="../media/image71.png"/><Relationship Id="rId9" Type="http://schemas.openxmlformats.org/officeDocument/2006/relationships/image" Target="../media/image74.png"/><Relationship Id="rId14" Type="http://schemas.openxmlformats.org/officeDocument/2006/relationships/slide" Target="slide3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4.png"/><Relationship Id="rId3" Type="http://schemas.openxmlformats.org/officeDocument/2006/relationships/audio" Target="../media/audio3.wav"/><Relationship Id="rId7" Type="http://schemas.openxmlformats.org/officeDocument/2006/relationships/image" Target="../media/image79.png"/><Relationship Id="rId12" Type="http://schemas.openxmlformats.org/officeDocument/2006/relationships/slide" Target="slide2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8.png"/><Relationship Id="rId11" Type="http://schemas.openxmlformats.org/officeDocument/2006/relationships/image" Target="../media/image83.GIF"/><Relationship Id="rId5" Type="http://schemas.openxmlformats.org/officeDocument/2006/relationships/audio" Target="../media/audio5.wav"/><Relationship Id="rId10" Type="http://schemas.openxmlformats.org/officeDocument/2006/relationships/image" Target="../media/image82.png"/><Relationship Id="rId4" Type="http://schemas.openxmlformats.org/officeDocument/2006/relationships/audio" Target="../media/audio4.wav"/><Relationship Id="rId9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4.png"/><Relationship Id="rId3" Type="http://schemas.openxmlformats.org/officeDocument/2006/relationships/audio" Target="../media/audio3.wav"/><Relationship Id="rId7" Type="http://schemas.openxmlformats.org/officeDocument/2006/relationships/image" Target="../media/image79.png"/><Relationship Id="rId12" Type="http://schemas.openxmlformats.org/officeDocument/2006/relationships/slide" Target="slide2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8.png"/><Relationship Id="rId11" Type="http://schemas.openxmlformats.org/officeDocument/2006/relationships/image" Target="../media/image83.GIF"/><Relationship Id="rId5" Type="http://schemas.openxmlformats.org/officeDocument/2006/relationships/audio" Target="../media/audio5.wav"/><Relationship Id="rId10" Type="http://schemas.openxmlformats.org/officeDocument/2006/relationships/image" Target="../media/image82.png"/><Relationship Id="rId4" Type="http://schemas.openxmlformats.org/officeDocument/2006/relationships/audio" Target="../media/audio4.wav"/><Relationship Id="rId9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8.gif"/><Relationship Id="rId5" Type="http://schemas.openxmlformats.org/officeDocument/2006/relationships/slide" Target="slide2.xml"/><Relationship Id="rId4" Type="http://schemas.openxmlformats.org/officeDocument/2006/relationships/image" Target="../media/image2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4.png"/><Relationship Id="rId3" Type="http://schemas.openxmlformats.org/officeDocument/2006/relationships/audio" Target="../media/audio3.wav"/><Relationship Id="rId7" Type="http://schemas.openxmlformats.org/officeDocument/2006/relationships/image" Target="../media/image79.png"/><Relationship Id="rId12" Type="http://schemas.openxmlformats.org/officeDocument/2006/relationships/slide" Target="slide2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8.png"/><Relationship Id="rId11" Type="http://schemas.openxmlformats.org/officeDocument/2006/relationships/image" Target="../media/image83.GIF"/><Relationship Id="rId5" Type="http://schemas.openxmlformats.org/officeDocument/2006/relationships/audio" Target="../media/audio5.wav"/><Relationship Id="rId10" Type="http://schemas.openxmlformats.org/officeDocument/2006/relationships/image" Target="../media/image82.png"/><Relationship Id="rId4" Type="http://schemas.openxmlformats.org/officeDocument/2006/relationships/audio" Target="../media/audio4.wav"/><Relationship Id="rId9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audio" Target="../media/audio3.wav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8.png"/><Relationship Id="rId11" Type="http://schemas.openxmlformats.org/officeDocument/2006/relationships/slide" Target="slide27.xml"/><Relationship Id="rId5" Type="http://schemas.openxmlformats.org/officeDocument/2006/relationships/audio" Target="../media/audio5.wav"/><Relationship Id="rId10" Type="http://schemas.openxmlformats.org/officeDocument/2006/relationships/image" Target="../media/image83.GIF"/><Relationship Id="rId4" Type="http://schemas.openxmlformats.org/officeDocument/2006/relationships/audio" Target="../media/audio4.wav"/><Relationship Id="rId9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4.png"/><Relationship Id="rId3" Type="http://schemas.openxmlformats.org/officeDocument/2006/relationships/audio" Target="../media/audio3.wav"/><Relationship Id="rId7" Type="http://schemas.openxmlformats.org/officeDocument/2006/relationships/image" Target="../media/image79.png"/><Relationship Id="rId12" Type="http://schemas.openxmlformats.org/officeDocument/2006/relationships/slide" Target="slide2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8.png"/><Relationship Id="rId11" Type="http://schemas.openxmlformats.org/officeDocument/2006/relationships/image" Target="../media/image83.GIF"/><Relationship Id="rId5" Type="http://schemas.openxmlformats.org/officeDocument/2006/relationships/audio" Target="../media/audio5.wav"/><Relationship Id="rId10" Type="http://schemas.openxmlformats.org/officeDocument/2006/relationships/image" Target="../media/image80.png"/><Relationship Id="rId4" Type="http://schemas.openxmlformats.org/officeDocument/2006/relationships/audio" Target="../media/audio4.wav"/><Relationship Id="rId9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4.jpeg"/><Relationship Id="rId5" Type="http://schemas.openxmlformats.org/officeDocument/2006/relationships/image" Target="../media/image17.gif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4.jpeg"/><Relationship Id="rId5" Type="http://schemas.openxmlformats.org/officeDocument/2006/relationships/image" Target="../media/image18.gif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emf"/><Relationship Id="rId7" Type="http://schemas.openxmlformats.org/officeDocument/2006/relationships/image" Target="../media/image30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A4D7893A-E694-4075-B5E5-682B92DB1C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541" y="866491"/>
            <a:ext cx="6603768" cy="28998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0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2C9E616-CDE0-46C0-9BBB-1CF0BB8C78F7}"/>
              </a:ext>
            </a:extLst>
          </p:cNvPr>
          <p:cNvSpPr txBox="1"/>
          <p:nvPr/>
        </p:nvSpPr>
        <p:spPr>
          <a:xfrm>
            <a:off x="586968" y="437992"/>
            <a:ext cx="10763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cùng bạn thảo luận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1FC64F-BD42-432B-91BB-F060880A2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871" y="1757350"/>
            <a:ext cx="5140242" cy="48701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9E5340-DBA1-4EAF-AE7B-FF5355DFE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98" y="3018622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1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46301B-6A6F-404B-BAC7-56A37A2B2B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4161" y="-254620"/>
            <a:ext cx="12272966" cy="7112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F16B0-FE4B-455B-BCA6-CF41978EFA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81628" y="34225"/>
            <a:ext cx="2362200" cy="6886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6B9B7C-03B6-4321-AD1E-826515EE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508BB2-9904-46A0-85B1-170517590CED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57382E-6F09-4C11-9085-B220F8AB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261419" y="23868"/>
            <a:ext cx="2362200" cy="6886419"/>
          </a:xfrm>
          <a:prstGeom prst="rect">
            <a:avLst/>
          </a:prstGeom>
        </p:spPr>
      </p:pic>
      <p:grpSp>
        <p:nvGrpSpPr>
          <p:cNvPr id="205" name="Graphic 19">
            <a:extLst>
              <a:ext uri="{FF2B5EF4-FFF2-40B4-BE49-F238E27FC236}">
                <a16:creationId xmlns:a16="http://schemas.microsoft.com/office/drawing/2014/main" id="{5A628973-5795-49D8-A53F-848CE672CF72}"/>
              </a:ext>
            </a:extLst>
          </p:cNvPr>
          <p:cNvGrpSpPr/>
          <p:nvPr/>
        </p:nvGrpSpPr>
        <p:grpSpPr>
          <a:xfrm>
            <a:off x="-80966" y="-102236"/>
            <a:ext cx="12511900" cy="980694"/>
            <a:chOff x="1555923" y="-760947"/>
            <a:chExt cx="12511900" cy="980694"/>
          </a:xfrm>
        </p:grpSpPr>
        <p:grpSp>
          <p:nvGrpSpPr>
            <p:cNvPr id="206" name="Graphic 19">
              <a:extLst>
                <a:ext uri="{FF2B5EF4-FFF2-40B4-BE49-F238E27FC236}">
                  <a16:creationId xmlns:a16="http://schemas.microsoft.com/office/drawing/2014/main" id="{79919FC0-04A4-40B0-9F48-B1A5144B8FEA}"/>
                </a:ext>
              </a:extLst>
            </p:cNvPr>
            <p:cNvGrpSpPr/>
            <p:nvPr/>
          </p:nvGrpSpPr>
          <p:grpSpPr>
            <a:xfrm>
              <a:off x="1709977" y="-634999"/>
              <a:ext cx="12082221" cy="854746"/>
              <a:chOff x="1709977" y="-634999"/>
              <a:chExt cx="12082221" cy="854746"/>
            </a:xfrm>
          </p:grpSpPr>
          <p:grpSp>
            <p:nvGrpSpPr>
              <p:cNvPr id="207" name="Graphic 19">
                <a:extLst>
                  <a:ext uri="{FF2B5EF4-FFF2-40B4-BE49-F238E27FC236}">
                    <a16:creationId xmlns:a16="http://schemas.microsoft.com/office/drawing/2014/main" id="{319797CB-EFF2-4E21-B988-F6827B92C5CC}"/>
                  </a:ext>
                </a:extLst>
              </p:cNvPr>
              <p:cNvGrpSpPr/>
              <p:nvPr/>
            </p:nvGrpSpPr>
            <p:grpSpPr>
              <a:xfrm>
                <a:off x="1709977" y="-634999"/>
                <a:ext cx="6051938" cy="854746"/>
                <a:chOff x="1709977" y="-634999"/>
                <a:chExt cx="6051938" cy="854746"/>
              </a:xfrm>
            </p:grpSpPr>
            <p:grpSp>
              <p:nvGrpSpPr>
                <p:cNvPr id="208" name="Graphic 19">
                  <a:extLst>
                    <a:ext uri="{FF2B5EF4-FFF2-40B4-BE49-F238E27FC236}">
                      <a16:creationId xmlns:a16="http://schemas.microsoft.com/office/drawing/2014/main" id="{C19960EA-3D39-44D2-BB0B-738FDD34037D}"/>
                    </a:ext>
                  </a:extLst>
                </p:cNvPr>
                <p:cNvGrpSpPr/>
                <p:nvPr/>
              </p:nvGrpSpPr>
              <p:grpSpPr>
                <a:xfrm>
                  <a:off x="1709977" y="-634999"/>
                  <a:ext cx="6051938" cy="854746"/>
                  <a:chOff x="1709977" y="-634999"/>
                  <a:chExt cx="6051938" cy="854746"/>
                </a:xfrm>
              </p:grpSpPr>
              <p:grpSp>
                <p:nvGrpSpPr>
                  <p:cNvPr id="209" name="Graphic 19">
                    <a:extLst>
                      <a:ext uri="{FF2B5EF4-FFF2-40B4-BE49-F238E27FC236}">
                        <a16:creationId xmlns:a16="http://schemas.microsoft.com/office/drawing/2014/main" id="{557347E5-9EBB-438F-9604-72AAD5D56EA7}"/>
                      </a:ext>
                    </a:extLst>
                  </p:cNvPr>
                  <p:cNvGrpSpPr/>
                  <p:nvPr/>
                </p:nvGrpSpPr>
                <p:grpSpPr>
                  <a:xfrm>
                    <a:off x="1709977" y="-634999"/>
                    <a:ext cx="1570078" cy="854746"/>
                    <a:chOff x="1709977" y="-634999"/>
                    <a:chExt cx="1570078" cy="854746"/>
                  </a:xfrm>
                </p:grpSpPr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id="{43B3F1FB-76EE-4F1B-BEB1-03A316335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997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11" name="Graphic 19">
                      <a:extLst>
                        <a:ext uri="{FF2B5EF4-FFF2-40B4-BE49-F238E27FC236}">
                          <a16:creationId xmlns:a16="http://schemas.microsoft.com/office/drawing/2014/main" id="{738B6284-6F83-4A34-B4D9-2479D15813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0042" y="-634999"/>
                      <a:ext cx="1389943" cy="694908"/>
                      <a:chOff x="1800042" y="-634999"/>
                      <a:chExt cx="1389943" cy="694908"/>
                    </a:xfrm>
                  </p:grpSpPr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id="{14CAF064-1EF7-46F1-A3FF-2072382675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2" y="-634999"/>
                        <a:ext cx="1389450" cy="694908"/>
                      </a:xfrm>
                      <a:custGeom>
                        <a:avLst/>
                        <a:gdLst>
                          <a:gd name="connsiteX0" fmla="*/ 5419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5419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5419" y="0"/>
                            </a:moveTo>
                            <a:cubicBezTo>
                              <a:pt x="1974" y="23114"/>
                              <a:pt x="497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54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3" name="Freeform: Shape 212">
                        <a:extLst>
                          <a:ext uri="{FF2B5EF4-FFF2-40B4-BE49-F238E27FC236}">
                            <a16:creationId xmlns:a16="http://schemas.microsoft.com/office/drawing/2014/main" id="{EC29A077-366A-4B73-BDFB-C675876AE0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8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3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3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4" name="Graphic 19">
                      <a:extLst>
                        <a:ext uri="{FF2B5EF4-FFF2-40B4-BE49-F238E27FC236}">
                          <a16:creationId xmlns:a16="http://schemas.microsoft.com/office/drawing/2014/main" id="{C8FD5F39-FCA6-4D3E-AB04-66724461CF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5376" y="-634999"/>
                      <a:ext cx="1178789" cy="509038"/>
                      <a:chOff x="1905376" y="-634999"/>
                      <a:chExt cx="1178789" cy="509038"/>
                    </a:xfrm>
                  </p:grpSpPr>
                  <p:sp>
                    <p:nvSpPr>
                      <p:cNvPr id="215" name="Freeform: Shape 214">
                        <a:extLst>
                          <a:ext uri="{FF2B5EF4-FFF2-40B4-BE49-F238E27FC236}">
                            <a16:creationId xmlns:a16="http://schemas.microsoft.com/office/drawing/2014/main" id="{1D847BAF-19A7-4813-8C0C-7AD124DCE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5376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80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6" name="Freeform: Shape 215">
                        <a:extLst>
                          <a:ext uri="{FF2B5EF4-FFF2-40B4-BE49-F238E27FC236}">
                            <a16:creationId xmlns:a16="http://schemas.microsoft.com/office/drawing/2014/main" id="{F33C29FF-A853-4CD6-8EAE-E50A4D3A8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636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7" name="Graphic 19">
                      <a:extLst>
                        <a:ext uri="{FF2B5EF4-FFF2-40B4-BE49-F238E27FC236}">
                          <a16:creationId xmlns:a16="http://schemas.microsoft.com/office/drawing/2014/main" id="{4EF7488F-4018-4466-AFE2-6C19375034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2852" y="-634999"/>
                      <a:ext cx="927281" cy="314677"/>
                      <a:chOff x="2032852" y="-634999"/>
                      <a:chExt cx="927281" cy="314677"/>
                    </a:xfrm>
                  </p:grpSpPr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3322CD37-CD0A-46A5-8421-43A39392A8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285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2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9" name="Freeform: Shape 218">
                        <a:extLst>
                          <a:ext uri="{FF2B5EF4-FFF2-40B4-BE49-F238E27FC236}">
                            <a16:creationId xmlns:a16="http://schemas.microsoft.com/office/drawing/2014/main" id="{158BB481-E88A-40CF-9850-E20D9BF2AC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777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20" name="Graphic 19">
                    <a:extLst>
                      <a:ext uri="{FF2B5EF4-FFF2-40B4-BE49-F238E27FC236}">
                        <a16:creationId xmlns:a16="http://schemas.microsoft.com/office/drawing/2014/main" id="{C33BB363-54F9-41FE-8B5C-10577FAD27F4}"/>
                      </a:ext>
                    </a:extLst>
                  </p:cNvPr>
                  <p:cNvGrpSpPr/>
                  <p:nvPr/>
                </p:nvGrpSpPr>
                <p:grpSpPr>
                  <a:xfrm>
                    <a:off x="3203767" y="-634999"/>
                    <a:ext cx="1570078" cy="854746"/>
                    <a:chOff x="3203767" y="-634999"/>
                    <a:chExt cx="1570078" cy="854746"/>
                  </a:xfrm>
                </p:grpSpPr>
                <p:sp>
                  <p:nvSpPr>
                    <p:cNvPr id="221" name="Freeform: Shape 220">
                      <a:extLst>
                        <a:ext uri="{FF2B5EF4-FFF2-40B4-BE49-F238E27FC236}">
                          <a16:creationId xmlns:a16="http://schemas.microsoft.com/office/drawing/2014/main" id="{A703BB2C-AFAF-422B-A358-FBBB4F8ADB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76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2" name="Graphic 19">
                      <a:extLst>
                        <a:ext uri="{FF2B5EF4-FFF2-40B4-BE49-F238E27FC236}">
                          <a16:creationId xmlns:a16="http://schemas.microsoft.com/office/drawing/2014/main" id="{F5A5D263-3DBA-411B-9B2B-83B112CDA0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3837" y="-634999"/>
                      <a:ext cx="1389937" cy="694908"/>
                      <a:chOff x="3293837" y="-634999"/>
                      <a:chExt cx="1389937" cy="694908"/>
                    </a:xfrm>
                  </p:grpSpPr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id="{04644060-AA79-4C72-B6EB-6F5CB6E93A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4324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5927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4" name="Freeform: Shape 223">
                        <a:extLst>
                          <a:ext uri="{FF2B5EF4-FFF2-40B4-BE49-F238E27FC236}">
                            <a16:creationId xmlns:a16="http://schemas.microsoft.com/office/drawing/2014/main" id="{FED8604F-AD9A-44A1-B699-B6A79AB4A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3837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2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2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5" name="Graphic 19">
                      <a:extLst>
                        <a:ext uri="{FF2B5EF4-FFF2-40B4-BE49-F238E27FC236}">
                          <a16:creationId xmlns:a16="http://schemas.microsoft.com/office/drawing/2014/main" id="{B04039B0-E5D6-461F-9601-999BDC6ECD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9657" y="-634999"/>
                      <a:ext cx="1179281" cy="509038"/>
                      <a:chOff x="3399657" y="-634999"/>
                      <a:chExt cx="1179281" cy="509038"/>
                    </a:xfrm>
                  </p:grpSpPr>
                  <p:sp>
                    <p:nvSpPr>
                      <p:cNvPr id="226" name="Freeform: Shape 225">
                        <a:extLst>
                          <a:ext uri="{FF2B5EF4-FFF2-40B4-BE49-F238E27FC236}">
                            <a16:creationId xmlns:a16="http://schemas.microsoft.com/office/drawing/2014/main" id="{1A10F7C4-1220-42A8-A79C-D5C0902E6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9657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4852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7" name="Freeform: Shape 226">
                        <a:extLst>
                          <a:ext uri="{FF2B5EF4-FFF2-40B4-BE49-F238E27FC236}">
                            <a16:creationId xmlns:a16="http://schemas.microsoft.com/office/drawing/2014/main" id="{C4CFC63B-CA36-4A27-ABA1-A6A449D684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00149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217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8" name="Graphic 19">
                      <a:extLst>
                        <a:ext uri="{FF2B5EF4-FFF2-40B4-BE49-F238E27FC236}">
                          <a16:creationId xmlns:a16="http://schemas.microsoft.com/office/drawing/2014/main" id="{03B1A8DC-AE17-4D81-9159-9D1DEF5E70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26642" y="-634999"/>
                      <a:ext cx="927281" cy="314677"/>
                      <a:chOff x="3526642" y="-634999"/>
                      <a:chExt cx="927281" cy="314677"/>
                    </a:xfrm>
                  </p:grpSpPr>
                  <p:sp>
                    <p:nvSpPr>
                      <p:cNvPr id="229" name="Freeform: Shape 228">
                        <a:extLst>
                          <a:ext uri="{FF2B5EF4-FFF2-40B4-BE49-F238E27FC236}">
                            <a16:creationId xmlns:a16="http://schemas.microsoft.com/office/drawing/2014/main" id="{4BA4A0B6-E2B9-46C7-A3BB-45F22EB76D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664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0" name="Freeform: Shape 229">
                        <a:extLst>
                          <a:ext uri="{FF2B5EF4-FFF2-40B4-BE49-F238E27FC236}">
                            <a16:creationId xmlns:a16="http://schemas.microsoft.com/office/drawing/2014/main" id="{79371432-5E05-4369-A722-1E047DC47E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31563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31" name="Graphic 19">
                    <a:extLst>
                      <a:ext uri="{FF2B5EF4-FFF2-40B4-BE49-F238E27FC236}">
                        <a16:creationId xmlns:a16="http://schemas.microsoft.com/office/drawing/2014/main" id="{4E6DA986-A7B2-42FB-A43C-33083D1FC632}"/>
                      </a:ext>
                    </a:extLst>
                  </p:cNvPr>
                  <p:cNvGrpSpPr/>
                  <p:nvPr/>
                </p:nvGrpSpPr>
                <p:grpSpPr>
                  <a:xfrm>
                    <a:off x="4697556" y="-634999"/>
                    <a:ext cx="1570078" cy="854746"/>
                    <a:chOff x="4697556" y="-634999"/>
                    <a:chExt cx="1570078" cy="854746"/>
                  </a:xfrm>
                </p:grpSpPr>
                <p:sp>
                  <p:nvSpPr>
                    <p:cNvPr id="232" name="Freeform: Shape 231">
                      <a:extLst>
                        <a:ext uri="{FF2B5EF4-FFF2-40B4-BE49-F238E27FC236}">
                          <a16:creationId xmlns:a16="http://schemas.microsoft.com/office/drawing/2014/main" id="{7D2DFE08-4690-44CD-B506-346F5EE31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7556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33" name="Graphic 19">
                      <a:extLst>
                        <a:ext uri="{FF2B5EF4-FFF2-40B4-BE49-F238E27FC236}">
                          <a16:creationId xmlns:a16="http://schemas.microsoft.com/office/drawing/2014/main" id="{68AAAE35-73EA-4673-AEC9-B700CF7D6E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88116" y="-634999"/>
                      <a:ext cx="1389448" cy="694908"/>
                      <a:chOff x="4788116" y="-634999"/>
                      <a:chExt cx="1389448" cy="694908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6BAF31F0-1740-4C02-96FB-8A00FD63F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6" y="-634999"/>
                        <a:ext cx="1389448" cy="694908"/>
                      </a:xfrm>
                      <a:custGeom>
                        <a:avLst/>
                        <a:gdLst>
                          <a:gd name="connsiteX0" fmla="*/ 4924 w 1389448"/>
                          <a:gd name="connsiteY0" fmla="*/ 0 h 694908"/>
                          <a:gd name="connsiteX1" fmla="*/ 2 w 1389448"/>
                          <a:gd name="connsiteY1" fmla="*/ 70757 h 694908"/>
                          <a:gd name="connsiteX2" fmla="*/ 692510 w 1389448"/>
                          <a:gd name="connsiteY2" fmla="*/ 694835 h 694908"/>
                          <a:gd name="connsiteX3" fmla="*/ 1389448 w 1389448"/>
                          <a:gd name="connsiteY3" fmla="*/ 89154 h 694908"/>
                          <a:gd name="connsiteX4" fmla="*/ 1382558 w 1389448"/>
                          <a:gd name="connsiteY4" fmla="*/ 0 h 694908"/>
                          <a:gd name="connsiteX5" fmla="*/ 4924 w 1389448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8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7" y="700024"/>
                              <a:pt x="1388464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8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3EB5F28F-EC47-4301-96DD-F01767C7D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6" name="Graphic 19">
                      <a:extLst>
                        <a:ext uri="{FF2B5EF4-FFF2-40B4-BE49-F238E27FC236}">
                          <a16:creationId xmlns:a16="http://schemas.microsoft.com/office/drawing/2014/main" id="{5ECC5B1E-9686-4AFE-995C-B05C755D90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93446" y="-634999"/>
                      <a:ext cx="1179281" cy="509038"/>
                      <a:chOff x="4893446" y="-634999"/>
                      <a:chExt cx="1179281" cy="509038"/>
                    </a:xfrm>
                  </p:grpSpPr>
                  <p:sp>
                    <p:nvSpPr>
                      <p:cNvPr id="237" name="Freeform: Shape 236">
                        <a:extLst>
                          <a:ext uri="{FF2B5EF4-FFF2-40B4-BE49-F238E27FC236}">
                            <a16:creationId xmlns:a16="http://schemas.microsoft.com/office/drawing/2014/main" id="{B98AB378-E76F-4F2D-8A6F-3E07F44A6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344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" name="Freeform: Shape 237">
                        <a:extLst>
                          <a:ext uri="{FF2B5EF4-FFF2-40B4-BE49-F238E27FC236}">
                            <a16:creationId xmlns:a16="http://schemas.microsoft.com/office/drawing/2014/main" id="{80C21B9A-9C8E-4733-99B7-7FB5EF67DA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31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9" name="Graphic 19">
                      <a:extLst>
                        <a:ext uri="{FF2B5EF4-FFF2-40B4-BE49-F238E27FC236}">
                          <a16:creationId xmlns:a16="http://schemas.microsoft.com/office/drawing/2014/main" id="{124A4EC4-6586-4024-AD43-FA156B8FE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20923" y="-634999"/>
                      <a:ext cx="927281" cy="314677"/>
                      <a:chOff x="5020923" y="-634999"/>
                      <a:chExt cx="927281" cy="314677"/>
                    </a:xfrm>
                  </p:grpSpPr>
                  <p:sp>
                    <p:nvSpPr>
                      <p:cNvPr id="240" name="Freeform: Shape 239">
                        <a:extLst>
                          <a:ext uri="{FF2B5EF4-FFF2-40B4-BE49-F238E27FC236}">
                            <a16:creationId xmlns:a16="http://schemas.microsoft.com/office/drawing/2014/main" id="{7ABCC779-FD11-4B9B-BA5D-11F63E8993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0923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1" name="Freeform: Shape 240">
                        <a:extLst>
                          <a:ext uri="{FF2B5EF4-FFF2-40B4-BE49-F238E27FC236}">
                            <a16:creationId xmlns:a16="http://schemas.microsoft.com/office/drawing/2014/main" id="{A87FE900-1BD1-4193-B14C-D1BD54C34A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5845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2" name="Graphic 19">
                    <a:extLst>
                      <a:ext uri="{FF2B5EF4-FFF2-40B4-BE49-F238E27FC236}">
                        <a16:creationId xmlns:a16="http://schemas.microsoft.com/office/drawing/2014/main" id="{0FEF38E9-DFBF-4CDB-8B55-CE41F7A21026}"/>
                      </a:ext>
                    </a:extLst>
                  </p:cNvPr>
                  <p:cNvGrpSpPr/>
                  <p:nvPr/>
                </p:nvGrpSpPr>
                <p:grpSpPr>
                  <a:xfrm>
                    <a:off x="6191838" y="-634999"/>
                    <a:ext cx="1570078" cy="854746"/>
                    <a:chOff x="6191838" y="-634999"/>
                    <a:chExt cx="1570078" cy="854746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6D08FDD7-E082-4D84-B698-3977D0500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1838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44" name="Graphic 19">
                      <a:extLst>
                        <a:ext uri="{FF2B5EF4-FFF2-40B4-BE49-F238E27FC236}">
                          <a16:creationId xmlns:a16="http://schemas.microsoft.com/office/drawing/2014/main" id="{9F4AD49A-EDD2-41DB-A733-3DA93F67F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1902" y="-634999"/>
                      <a:ext cx="1389451" cy="694908"/>
                      <a:chOff x="6281902" y="-634999"/>
                      <a:chExt cx="1389451" cy="694908"/>
                    </a:xfrm>
                  </p:grpSpPr>
                  <p:sp>
                    <p:nvSpPr>
                      <p:cNvPr id="245" name="Freeform: Shape 244">
                        <a:extLst>
                          <a:ext uri="{FF2B5EF4-FFF2-40B4-BE49-F238E27FC236}">
                            <a16:creationId xmlns:a16="http://schemas.microsoft.com/office/drawing/2014/main" id="{EAD66268-13B9-4BF4-9D16-85CABF8149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2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:a16="http://schemas.microsoft.com/office/drawing/2014/main" id="{349B2C5C-685C-46B6-84D1-C54CB1CBFF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7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7" name="Graphic 19">
                      <a:extLst>
                        <a:ext uri="{FF2B5EF4-FFF2-40B4-BE49-F238E27FC236}">
                          <a16:creationId xmlns:a16="http://schemas.microsoft.com/office/drawing/2014/main" id="{526E9098-CCFB-4139-BF37-3C72678963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87236" y="-634999"/>
                      <a:ext cx="1179281" cy="509038"/>
                      <a:chOff x="6387236" y="-634999"/>
                      <a:chExt cx="1179281" cy="509038"/>
                    </a:xfrm>
                  </p:grpSpPr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E7705D4C-2623-4704-BFF8-39B4CEB04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723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49698CD9-9E95-4E1A-AAAE-60A4B7E06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822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0" name="Graphic 19">
                      <a:extLst>
                        <a:ext uri="{FF2B5EF4-FFF2-40B4-BE49-F238E27FC236}">
                          <a16:creationId xmlns:a16="http://schemas.microsoft.com/office/drawing/2014/main" id="{4011513B-1219-45EC-8704-7F57D7B73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4713" y="-634999"/>
                      <a:ext cx="927773" cy="314677"/>
                      <a:chOff x="6514713" y="-634999"/>
                      <a:chExt cx="927773" cy="314677"/>
                    </a:xfrm>
                  </p:grpSpPr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63349C52-F17F-430F-BA53-A6155B3032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4713" y="-634999"/>
                        <a:ext cx="927773" cy="314677"/>
                      </a:xfrm>
                      <a:custGeom>
                        <a:avLst/>
                        <a:gdLst>
                          <a:gd name="connsiteX0" fmla="*/ 0 w 927773"/>
                          <a:gd name="connsiteY0" fmla="*/ 0 h 314677"/>
                          <a:gd name="connsiteX1" fmla="*/ 460688 w 927773"/>
                          <a:gd name="connsiteY1" fmla="*/ 314633 h 314677"/>
                          <a:gd name="connsiteX2" fmla="*/ 927774 w 927773"/>
                          <a:gd name="connsiteY2" fmla="*/ 0 h 314677"/>
                          <a:gd name="connsiteX3" fmla="*/ 0 w 927773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773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7" y="183497"/>
                              <a:pt x="927774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62E7229B-2D8C-47C3-8193-06E3B3453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963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C7150CBD-D353-4EE6-B194-312F5783F251}"/>
                    </a:ext>
                  </a:extLst>
                </p:cNvPr>
                <p:cNvSpPr/>
                <p:nvPr/>
              </p:nvSpPr>
              <p:spPr>
                <a:xfrm>
                  <a:off x="175542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B926A572-D746-4165-9814-953C615A6586}"/>
                    </a:ext>
                  </a:extLst>
                </p:cNvPr>
                <p:cNvSpPr/>
                <p:nvPr/>
              </p:nvSpPr>
              <p:spPr>
                <a:xfrm>
                  <a:off x="3245772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0BFAF2B8-32C9-4C31-B197-2EF0DEB738FA}"/>
                    </a:ext>
                  </a:extLst>
                </p:cNvPr>
                <p:cNvSpPr/>
                <p:nvPr/>
              </p:nvSpPr>
              <p:spPr>
                <a:xfrm>
                  <a:off x="4755311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FEDAAF2A-4329-4249-AA55-2F97F2E38ECC}"/>
                    </a:ext>
                  </a:extLst>
                </p:cNvPr>
                <p:cNvSpPr/>
                <p:nvPr/>
              </p:nvSpPr>
              <p:spPr>
                <a:xfrm>
                  <a:off x="6245513" y="-475088"/>
                  <a:ext cx="869668" cy="646449"/>
                </a:xfrm>
                <a:custGeom>
                  <a:avLst/>
                  <a:gdLst>
                    <a:gd name="connsiteX0" fmla="*/ 44763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3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3" y="272651"/>
                      </a:moveTo>
                      <a:cubicBezTo>
                        <a:pt x="44763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3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19">
                <a:extLst>
                  <a:ext uri="{FF2B5EF4-FFF2-40B4-BE49-F238E27FC236}">
                    <a16:creationId xmlns:a16="http://schemas.microsoft.com/office/drawing/2014/main" id="{50E6F57C-6F60-4B54-9CFD-A606B1E4B46B}"/>
                  </a:ext>
                </a:extLst>
              </p:cNvPr>
              <p:cNvGrpSpPr/>
              <p:nvPr/>
            </p:nvGrpSpPr>
            <p:grpSpPr>
              <a:xfrm>
                <a:off x="7740260" y="-634999"/>
                <a:ext cx="6051938" cy="854746"/>
                <a:chOff x="7740260" y="-634999"/>
                <a:chExt cx="6051938" cy="854746"/>
              </a:xfrm>
            </p:grpSpPr>
            <p:grpSp>
              <p:nvGrpSpPr>
                <p:cNvPr id="258" name="Graphic 19">
                  <a:extLst>
                    <a:ext uri="{FF2B5EF4-FFF2-40B4-BE49-F238E27FC236}">
                      <a16:creationId xmlns:a16="http://schemas.microsoft.com/office/drawing/2014/main" id="{151995BD-F3AC-4665-9B66-345D922AB70D}"/>
                    </a:ext>
                  </a:extLst>
                </p:cNvPr>
                <p:cNvGrpSpPr/>
                <p:nvPr/>
              </p:nvGrpSpPr>
              <p:grpSpPr>
                <a:xfrm>
                  <a:off x="7740260" y="-634999"/>
                  <a:ext cx="6051938" cy="854746"/>
                  <a:chOff x="7740260" y="-634999"/>
                  <a:chExt cx="6051938" cy="854746"/>
                </a:xfrm>
              </p:grpSpPr>
              <p:grpSp>
                <p:nvGrpSpPr>
                  <p:cNvPr id="259" name="Graphic 19">
                    <a:extLst>
                      <a:ext uri="{FF2B5EF4-FFF2-40B4-BE49-F238E27FC236}">
                        <a16:creationId xmlns:a16="http://schemas.microsoft.com/office/drawing/2014/main" id="{4D7D39D9-AC84-40A8-A772-68B54EF18374}"/>
                      </a:ext>
                    </a:extLst>
                  </p:cNvPr>
                  <p:cNvGrpSpPr/>
                  <p:nvPr/>
                </p:nvGrpSpPr>
                <p:grpSpPr>
                  <a:xfrm>
                    <a:off x="7740260" y="-634999"/>
                    <a:ext cx="1570078" cy="854746"/>
                    <a:chOff x="7740260" y="-634999"/>
                    <a:chExt cx="1570078" cy="854746"/>
                  </a:xfrm>
                </p:grpSpPr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C64E2B82-CA4B-42E2-98B8-021897391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026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5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61" name="Graphic 19">
                      <a:extLst>
                        <a:ext uri="{FF2B5EF4-FFF2-40B4-BE49-F238E27FC236}">
                          <a16:creationId xmlns:a16="http://schemas.microsoft.com/office/drawing/2014/main" id="{B4BCFD8D-30D5-4C51-A9E4-28E37AD204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330" y="-634999"/>
                      <a:ext cx="1389937" cy="694908"/>
                      <a:chOff x="7830330" y="-634999"/>
                      <a:chExt cx="1389937" cy="694908"/>
                    </a:xfrm>
                  </p:grpSpPr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:a16="http://schemas.microsoft.com/office/drawing/2014/main" id="{3DA19428-4518-4F19-ADAC-302CADD7FD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817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:a16="http://schemas.microsoft.com/office/drawing/2014/main" id="{79E5B416-07EF-46B3-8B7C-BE8FB6E4C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330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6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0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6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0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4" name="Graphic 19">
                      <a:extLst>
                        <a:ext uri="{FF2B5EF4-FFF2-40B4-BE49-F238E27FC236}">
                          <a16:creationId xmlns:a16="http://schemas.microsoft.com/office/drawing/2014/main" id="{ECD7A1AC-97DF-4B6B-B915-4607B707EE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36151" y="-634999"/>
                      <a:ext cx="1178789" cy="509038"/>
                      <a:chOff x="7936151" y="-634999"/>
                      <a:chExt cx="1178789" cy="509038"/>
                    </a:xfrm>
                  </p:grpSpPr>
                  <p:sp>
                    <p:nvSpPr>
                      <p:cNvPr id="265" name="Freeform: Shape 264">
                        <a:extLst>
                          <a:ext uri="{FF2B5EF4-FFF2-40B4-BE49-F238E27FC236}">
                            <a16:creationId xmlns:a16="http://schemas.microsoft.com/office/drawing/2014/main" id="{9AA7600F-F4E7-4970-A728-0056F92F28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151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79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79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6" name="Freeform: Shape 265">
                        <a:extLst>
                          <a:ext uri="{FF2B5EF4-FFF2-40B4-BE49-F238E27FC236}">
                            <a16:creationId xmlns:a16="http://schemas.microsoft.com/office/drawing/2014/main" id="{F5104E0F-F633-4CCD-A64E-D02037F833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64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7" name="Graphic 19">
                      <a:extLst>
                        <a:ext uri="{FF2B5EF4-FFF2-40B4-BE49-F238E27FC236}">
                          <a16:creationId xmlns:a16="http://schemas.microsoft.com/office/drawing/2014/main" id="{86E8D80C-7E84-44A7-88ED-39F7C06F38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135" y="-634999"/>
                      <a:ext cx="927281" cy="314677"/>
                      <a:chOff x="8063135" y="-634999"/>
                      <a:chExt cx="927281" cy="314677"/>
                    </a:xfrm>
                  </p:grpSpPr>
                  <p:sp>
                    <p:nvSpPr>
                      <p:cNvPr id="268" name="Freeform: Shape 267">
                        <a:extLst>
                          <a:ext uri="{FF2B5EF4-FFF2-40B4-BE49-F238E27FC236}">
                            <a16:creationId xmlns:a16="http://schemas.microsoft.com/office/drawing/2014/main" id="{BA84485B-0965-4CAD-8740-DB9275E30B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313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9" name="Freeform: Shape 268">
                        <a:extLst>
                          <a:ext uri="{FF2B5EF4-FFF2-40B4-BE49-F238E27FC236}">
                            <a16:creationId xmlns:a16="http://schemas.microsoft.com/office/drawing/2014/main" id="{B051F502-AF77-4279-98AD-041223FBD9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805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70" name="Graphic 19">
                    <a:extLst>
                      <a:ext uri="{FF2B5EF4-FFF2-40B4-BE49-F238E27FC236}">
                        <a16:creationId xmlns:a16="http://schemas.microsoft.com/office/drawing/2014/main" id="{F39C692C-C0AF-4B94-A8E6-25BBCDDDDD81}"/>
                      </a:ext>
                    </a:extLst>
                  </p:cNvPr>
                  <p:cNvGrpSpPr/>
                  <p:nvPr/>
                </p:nvGrpSpPr>
                <p:grpSpPr>
                  <a:xfrm>
                    <a:off x="9234049" y="-634999"/>
                    <a:ext cx="1570078" cy="854746"/>
                    <a:chOff x="9234049" y="-634999"/>
                    <a:chExt cx="1570078" cy="854746"/>
                  </a:xfrm>
                </p:grpSpPr>
                <p:sp>
                  <p:nvSpPr>
                    <p:cNvPr id="271" name="Freeform: Shape 270">
                      <a:extLst>
                        <a:ext uri="{FF2B5EF4-FFF2-40B4-BE49-F238E27FC236}">
                          <a16:creationId xmlns:a16="http://schemas.microsoft.com/office/drawing/2014/main" id="{EFFEE046-5D58-4F78-844E-A378A2A52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404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72" name="Graphic 19">
                      <a:extLst>
                        <a:ext uri="{FF2B5EF4-FFF2-40B4-BE49-F238E27FC236}">
                          <a16:creationId xmlns:a16="http://schemas.microsoft.com/office/drawing/2014/main" id="{434A8CE0-F08C-440C-81E1-69B57ABE6A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24606" y="-634999"/>
                      <a:ext cx="1389943" cy="694908"/>
                      <a:chOff x="9324606" y="-634999"/>
                      <a:chExt cx="1389943" cy="694908"/>
                    </a:xfrm>
                  </p:grpSpPr>
                  <p:sp>
                    <p:nvSpPr>
                      <p:cNvPr id="273" name="Freeform: Shape 272">
                        <a:extLst>
                          <a:ext uri="{FF2B5EF4-FFF2-40B4-BE49-F238E27FC236}">
                            <a16:creationId xmlns:a16="http://schemas.microsoft.com/office/drawing/2014/main" id="{20514691-B221-4532-95B3-0FAECA30BD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06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4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4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4" name="Freeform: Shape 273">
                        <a:extLst>
                          <a:ext uri="{FF2B5EF4-FFF2-40B4-BE49-F238E27FC236}">
                            <a16:creationId xmlns:a16="http://schemas.microsoft.com/office/drawing/2014/main" id="{2B082BE4-73A3-4479-ADC0-0E4CF956A0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11" y="-634999"/>
                        <a:ext cx="1389938" cy="650965"/>
                      </a:xfrm>
                      <a:custGeom>
                        <a:avLst/>
                        <a:gdLst>
                          <a:gd name="connsiteX0" fmla="*/ 3446 w 1389938"/>
                          <a:gd name="connsiteY0" fmla="*/ 0 h 650965"/>
                          <a:gd name="connsiteX1" fmla="*/ 0 w 1389938"/>
                          <a:gd name="connsiteY1" fmla="*/ 58021 h 650965"/>
                          <a:gd name="connsiteX2" fmla="*/ 694969 w 1389938"/>
                          <a:gd name="connsiteY2" fmla="*/ 650966 h 650965"/>
                          <a:gd name="connsiteX3" fmla="*/ 1389938 w 1389938"/>
                          <a:gd name="connsiteY3" fmla="*/ 58021 h 650965"/>
                          <a:gd name="connsiteX4" fmla="*/ 1386492 w 1389938"/>
                          <a:gd name="connsiteY4" fmla="*/ 0 h 650965"/>
                          <a:gd name="connsiteX5" fmla="*/ 3446 w 1389938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8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383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4" y="19340"/>
                              <a:pt x="1386492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5" name="Graphic 19">
                      <a:extLst>
                        <a:ext uri="{FF2B5EF4-FFF2-40B4-BE49-F238E27FC236}">
                          <a16:creationId xmlns:a16="http://schemas.microsoft.com/office/drawing/2014/main" id="{82A832CD-CA04-499B-965A-18669616B9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29939" y="-634999"/>
                      <a:ext cx="1178789" cy="509038"/>
                      <a:chOff x="9429939" y="-634999"/>
                      <a:chExt cx="1178789" cy="509038"/>
                    </a:xfrm>
                  </p:grpSpPr>
                  <p:sp>
                    <p:nvSpPr>
                      <p:cNvPr id="276" name="Freeform: Shape 275">
                        <a:extLst>
                          <a:ext uri="{FF2B5EF4-FFF2-40B4-BE49-F238E27FC236}">
                            <a16:creationId xmlns:a16="http://schemas.microsoft.com/office/drawing/2014/main" id="{717B84FA-B102-4ED5-9D07-7B8F255ADB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9939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1" y="278783"/>
                              <a:pt x="269719" y="504734"/>
                              <a:pt x="587180" y="508980"/>
                            </a:cubicBezTo>
                            <a:cubicBezTo>
                              <a:pt x="911040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7" name="Freeform: Shape 276">
                        <a:extLst>
                          <a:ext uri="{FF2B5EF4-FFF2-40B4-BE49-F238E27FC236}">
                            <a16:creationId xmlns:a16="http://schemas.microsoft.com/office/drawing/2014/main" id="{DA600DBF-F8C6-4B7A-8CEE-856548288F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3043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8" name="Graphic 19">
                      <a:extLst>
                        <a:ext uri="{FF2B5EF4-FFF2-40B4-BE49-F238E27FC236}">
                          <a16:creationId xmlns:a16="http://schemas.microsoft.com/office/drawing/2014/main" id="{7473BA95-C199-4AB5-81DA-2D9D1EDC9C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56924" y="-634999"/>
                      <a:ext cx="927281" cy="314677"/>
                      <a:chOff x="9556924" y="-634999"/>
                      <a:chExt cx="927281" cy="314677"/>
                    </a:xfrm>
                  </p:grpSpPr>
                  <p:sp>
                    <p:nvSpPr>
                      <p:cNvPr id="279" name="Freeform: Shape 278">
                        <a:extLst>
                          <a:ext uri="{FF2B5EF4-FFF2-40B4-BE49-F238E27FC236}">
                            <a16:creationId xmlns:a16="http://schemas.microsoft.com/office/drawing/2014/main" id="{0CCFE68E-14AC-4BE0-87C2-B42FC8B71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56924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8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0" name="Freeform: Shape 279">
                        <a:extLst>
                          <a:ext uri="{FF2B5EF4-FFF2-40B4-BE49-F238E27FC236}">
                            <a16:creationId xmlns:a16="http://schemas.microsoft.com/office/drawing/2014/main" id="{F5C22AFB-B07E-441B-BC00-C282D018AD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184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1" name="Graphic 19">
                    <a:extLst>
                      <a:ext uri="{FF2B5EF4-FFF2-40B4-BE49-F238E27FC236}">
                        <a16:creationId xmlns:a16="http://schemas.microsoft.com/office/drawing/2014/main" id="{1020B8F3-65A5-4770-9A37-70945FC85233}"/>
                      </a:ext>
                    </a:extLst>
                  </p:cNvPr>
                  <p:cNvGrpSpPr/>
                  <p:nvPr/>
                </p:nvGrpSpPr>
                <p:grpSpPr>
                  <a:xfrm>
                    <a:off x="10727839" y="-634999"/>
                    <a:ext cx="1570078" cy="854746"/>
                    <a:chOff x="10727839" y="-634999"/>
                    <a:chExt cx="1570078" cy="854746"/>
                  </a:xfrm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EC77B135-99F3-477C-A1AA-A9724D49BC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783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83" name="Graphic 19">
                      <a:extLst>
                        <a:ext uri="{FF2B5EF4-FFF2-40B4-BE49-F238E27FC236}">
                          <a16:creationId xmlns:a16="http://schemas.microsoft.com/office/drawing/2014/main" id="{B120726D-8EF1-4DA3-B0C6-CA7B8A1F08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18399" y="-634999"/>
                      <a:ext cx="1389447" cy="694908"/>
                      <a:chOff x="10818399" y="-634999"/>
                      <a:chExt cx="1389447" cy="694908"/>
                    </a:xfrm>
                  </p:grpSpPr>
                  <p:sp>
                    <p:nvSpPr>
                      <p:cNvPr id="284" name="Freeform: Shape 283">
                        <a:extLst>
                          <a:ext uri="{FF2B5EF4-FFF2-40B4-BE49-F238E27FC236}">
                            <a16:creationId xmlns:a16="http://schemas.microsoft.com/office/drawing/2014/main" id="{E9BE0059-5A84-46B3-8094-68AB293CEC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399" y="-634999"/>
                        <a:ext cx="1389447" cy="694908"/>
                      </a:xfrm>
                      <a:custGeom>
                        <a:avLst/>
                        <a:gdLst>
                          <a:gd name="connsiteX0" fmla="*/ 4924 w 1389447"/>
                          <a:gd name="connsiteY0" fmla="*/ 0 h 694908"/>
                          <a:gd name="connsiteX1" fmla="*/ 2 w 1389447"/>
                          <a:gd name="connsiteY1" fmla="*/ 70757 h 694908"/>
                          <a:gd name="connsiteX2" fmla="*/ 692510 w 1389447"/>
                          <a:gd name="connsiteY2" fmla="*/ 694835 h 694908"/>
                          <a:gd name="connsiteX3" fmla="*/ 1389448 w 1389447"/>
                          <a:gd name="connsiteY3" fmla="*/ 89154 h 694908"/>
                          <a:gd name="connsiteX4" fmla="*/ 1382557 w 1389447"/>
                          <a:gd name="connsiteY4" fmla="*/ 0 h 694908"/>
                          <a:gd name="connsiteX5" fmla="*/ 4924 w 1389447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7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6" y="700024"/>
                              <a:pt x="1388463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7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5" name="Freeform: Shape 284">
                        <a:extLst>
                          <a:ext uri="{FF2B5EF4-FFF2-40B4-BE49-F238E27FC236}">
                            <a16:creationId xmlns:a16="http://schemas.microsoft.com/office/drawing/2014/main" id="{C3D01C5F-1AA9-46B3-84E7-25D0F13FD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401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5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2" y="650966"/>
                              <a:pt x="694969" y="650966"/>
                            </a:cubicBezTo>
                            <a:cubicBezTo>
                              <a:pt x="1078875" y="650966"/>
                              <a:pt x="1389445" y="385391"/>
                              <a:pt x="1389445" y="58021"/>
                            </a:cubicBezTo>
                            <a:cubicBezTo>
                              <a:pt x="1389445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6" name="Graphic 19">
                      <a:extLst>
                        <a:ext uri="{FF2B5EF4-FFF2-40B4-BE49-F238E27FC236}">
                          <a16:creationId xmlns:a16="http://schemas.microsoft.com/office/drawing/2014/main" id="{DE0B1105-6F46-48A9-A95A-81FE11AF5F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23729" y="-634999"/>
                      <a:ext cx="1179281" cy="509038"/>
                      <a:chOff x="10923729" y="-634999"/>
                      <a:chExt cx="1179281" cy="509038"/>
                    </a:xfrm>
                  </p:grpSpPr>
                  <p:sp>
                    <p:nvSpPr>
                      <p:cNvPr id="287" name="Freeform: Shape 286">
                        <a:extLst>
                          <a:ext uri="{FF2B5EF4-FFF2-40B4-BE49-F238E27FC236}">
                            <a16:creationId xmlns:a16="http://schemas.microsoft.com/office/drawing/2014/main" id="{D00D9236-F4C7-4B41-986A-C057D27DE7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3729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8" name="Freeform: Shape 287">
                        <a:extLst>
                          <a:ext uri="{FF2B5EF4-FFF2-40B4-BE49-F238E27FC236}">
                            <a16:creationId xmlns:a16="http://schemas.microsoft.com/office/drawing/2014/main" id="{02C96090-1CCB-4B17-BAA0-6F86A22D3A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4714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79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9" name="Graphic 19">
                      <a:extLst>
                        <a:ext uri="{FF2B5EF4-FFF2-40B4-BE49-F238E27FC236}">
                          <a16:creationId xmlns:a16="http://schemas.microsoft.com/office/drawing/2014/main" id="{D3E34A20-E8A8-4EBB-AB52-537CF66707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51206" y="-634999"/>
                      <a:ext cx="927281" cy="314677"/>
                      <a:chOff x="11051206" y="-634999"/>
                      <a:chExt cx="927281" cy="314677"/>
                    </a:xfrm>
                  </p:grpSpPr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:a16="http://schemas.microsoft.com/office/drawing/2014/main" id="{1E4FEF63-5DA3-4BBD-930C-6B472D6FE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1206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1" name="Freeform: Shape 290">
                        <a:extLst>
                          <a:ext uri="{FF2B5EF4-FFF2-40B4-BE49-F238E27FC236}">
                            <a16:creationId xmlns:a16="http://schemas.microsoft.com/office/drawing/2014/main" id="{C3ABAF1B-F307-4779-8F87-EA9A07993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6128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92" name="Graphic 19">
                    <a:extLst>
                      <a:ext uri="{FF2B5EF4-FFF2-40B4-BE49-F238E27FC236}">
                        <a16:creationId xmlns:a16="http://schemas.microsoft.com/office/drawing/2014/main" id="{1C7B12EC-3ACD-4BBC-93C9-82AB5B4B8141}"/>
                      </a:ext>
                    </a:extLst>
                  </p:cNvPr>
                  <p:cNvGrpSpPr/>
                  <p:nvPr/>
                </p:nvGrpSpPr>
                <p:grpSpPr>
                  <a:xfrm>
                    <a:off x="12222120" y="-634999"/>
                    <a:ext cx="1570078" cy="854746"/>
                    <a:chOff x="12222120" y="-634999"/>
                    <a:chExt cx="1570078" cy="854746"/>
                  </a:xfrm>
                </p:grpSpPr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id="{F2AA986F-031B-45FA-9D55-2ACFDE17E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2212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94" name="Graphic 19">
                      <a:extLst>
                        <a:ext uri="{FF2B5EF4-FFF2-40B4-BE49-F238E27FC236}">
                          <a16:creationId xmlns:a16="http://schemas.microsoft.com/office/drawing/2014/main" id="{86362988-9518-437A-A46A-A5FBE90E83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12190" y="-634999"/>
                      <a:ext cx="1389938" cy="694908"/>
                      <a:chOff x="12312190" y="-634999"/>
                      <a:chExt cx="1389938" cy="694908"/>
                    </a:xfrm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:a16="http://schemas.microsoft.com/office/drawing/2014/main" id="{55779369-EB0D-4C62-9860-B1245DACEF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677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19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:a16="http://schemas.microsoft.com/office/drawing/2014/main" id="{DA813A86-C0A4-42FF-A58E-AD6749C27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190" y="-634999"/>
                        <a:ext cx="1389446" cy="650965"/>
                      </a:xfrm>
                      <a:custGeom>
                        <a:avLst/>
                        <a:gdLst>
                          <a:gd name="connsiteX0" fmla="*/ 3446 w 1389446"/>
                          <a:gd name="connsiteY0" fmla="*/ 0 h 650965"/>
                          <a:gd name="connsiteX1" fmla="*/ 0 w 1389446"/>
                          <a:gd name="connsiteY1" fmla="*/ 58021 h 650965"/>
                          <a:gd name="connsiteX2" fmla="*/ 694477 w 1389446"/>
                          <a:gd name="connsiteY2" fmla="*/ 650966 h 650965"/>
                          <a:gd name="connsiteX3" fmla="*/ 1389446 w 1389446"/>
                          <a:gd name="connsiteY3" fmla="*/ 58021 h 650965"/>
                          <a:gd name="connsiteX4" fmla="*/ 1386001 w 1389446"/>
                          <a:gd name="connsiteY4" fmla="*/ 0 h 650965"/>
                          <a:gd name="connsiteX5" fmla="*/ 3446 w 1389446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6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7" name="Graphic 19">
                      <a:extLst>
                        <a:ext uri="{FF2B5EF4-FFF2-40B4-BE49-F238E27FC236}">
                          <a16:creationId xmlns:a16="http://schemas.microsoft.com/office/drawing/2014/main" id="{55E29C97-3F20-4BA2-8CB2-5CD0D51C35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18011" y="-634999"/>
                      <a:ext cx="1179281" cy="509038"/>
                      <a:chOff x="12418011" y="-634999"/>
                      <a:chExt cx="1179281" cy="509038"/>
                    </a:xfrm>
                  </p:grpSpPr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:a16="http://schemas.microsoft.com/office/drawing/2014/main" id="{5FF89B91-0E8D-4FC7-9114-B946D9010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011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9" name="Freeform: Shape 298">
                        <a:extLst>
                          <a:ext uri="{FF2B5EF4-FFF2-40B4-BE49-F238E27FC236}">
                            <a16:creationId xmlns:a16="http://schemas.microsoft.com/office/drawing/2014/main" id="{76623D8F-2E46-4284-AE3B-8E7616068C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503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00" name="Graphic 19">
                      <a:extLst>
                        <a:ext uri="{FF2B5EF4-FFF2-40B4-BE49-F238E27FC236}">
                          <a16:creationId xmlns:a16="http://schemas.microsoft.com/office/drawing/2014/main" id="{6DE3C476-9BF4-4F43-8C4D-4E65C7CB79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44995" y="-634999"/>
                      <a:ext cx="927281" cy="314677"/>
                      <a:chOff x="12544995" y="-634999"/>
                      <a:chExt cx="927281" cy="314677"/>
                    </a:xfrm>
                  </p:grpSpPr>
                  <p:sp>
                    <p:nvSpPr>
                      <p:cNvPr id="301" name="Freeform: Shape 300">
                        <a:extLst>
                          <a:ext uri="{FF2B5EF4-FFF2-40B4-BE49-F238E27FC236}">
                            <a16:creationId xmlns:a16="http://schemas.microsoft.com/office/drawing/2014/main" id="{A298ADE5-7673-4BDD-8A16-16DDBE94A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499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2" name="Freeform: Shape 301">
                        <a:extLst>
                          <a:ext uri="{FF2B5EF4-FFF2-40B4-BE49-F238E27FC236}">
                            <a16:creationId xmlns:a16="http://schemas.microsoft.com/office/drawing/2014/main" id="{2DB10760-2212-475A-B05F-AAE5739DE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9917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CF4EABAB-447D-4FBD-A9D9-8ADBB7DE22DF}"/>
                    </a:ext>
                  </a:extLst>
                </p:cNvPr>
                <p:cNvSpPr/>
                <p:nvPr/>
              </p:nvSpPr>
              <p:spPr>
                <a:xfrm>
                  <a:off x="7786060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0DFA2AE9-87B8-42B2-889C-7C7530D707C9}"/>
                    </a:ext>
                  </a:extLst>
                </p:cNvPr>
                <p:cNvSpPr/>
                <p:nvPr/>
              </p:nvSpPr>
              <p:spPr>
                <a:xfrm>
                  <a:off x="9276404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2" y="711345"/>
                        <a:pt x="869669" y="638229"/>
                      </a:cubicBezTo>
                      <a:cubicBezTo>
                        <a:pt x="869669" y="638229"/>
                        <a:pt x="119574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3C3F3E5E-1C84-4502-AB87-49FBC276AB34}"/>
                    </a:ext>
                  </a:extLst>
                </p:cNvPr>
                <p:cNvSpPr/>
                <p:nvPr/>
              </p:nvSpPr>
              <p:spPr>
                <a:xfrm>
                  <a:off x="10785594" y="-475088"/>
                  <a:ext cx="869526" cy="646449"/>
                </a:xfrm>
                <a:custGeom>
                  <a:avLst/>
                  <a:gdLst>
                    <a:gd name="connsiteX0" fmla="*/ 44619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19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19" y="272651"/>
                      </a:moveTo>
                      <a:cubicBezTo>
                        <a:pt x="44619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19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B016543C-96D2-4BEF-8072-56405D39327E}"/>
                    </a:ext>
                  </a:extLst>
                </p:cNvPr>
                <p:cNvSpPr/>
                <p:nvPr/>
              </p:nvSpPr>
              <p:spPr>
                <a:xfrm>
                  <a:off x="1227593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7" name="Graphic 19">
              <a:extLst>
                <a:ext uri="{FF2B5EF4-FFF2-40B4-BE49-F238E27FC236}">
                  <a16:creationId xmlns:a16="http://schemas.microsoft.com/office/drawing/2014/main" id="{75FDF352-1C5A-444C-B41F-FB7CE5A85E3F}"/>
                </a:ext>
              </a:extLst>
            </p:cNvPr>
            <p:cNvGrpSpPr/>
            <p:nvPr/>
          </p:nvGrpSpPr>
          <p:grpSpPr>
            <a:xfrm>
              <a:off x="13887683" y="-760947"/>
              <a:ext cx="180140" cy="247178"/>
              <a:chOff x="13887683" y="-760947"/>
              <a:chExt cx="180140" cy="247178"/>
            </a:xfrm>
          </p:grpSpPr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4AE5E8D0-AF2F-4176-8AB9-8B247D1C09B7}"/>
                  </a:ext>
                </a:extLst>
              </p:cNvPr>
              <p:cNvSpPr/>
              <p:nvPr/>
            </p:nvSpPr>
            <p:spPr>
              <a:xfrm>
                <a:off x="13887683" y="-760947"/>
                <a:ext cx="180140" cy="247178"/>
              </a:xfrm>
              <a:custGeom>
                <a:avLst/>
                <a:gdLst>
                  <a:gd name="connsiteX0" fmla="*/ 180141 w 180140"/>
                  <a:gd name="connsiteY0" fmla="*/ 123589 h 247178"/>
                  <a:gd name="connsiteX1" fmla="*/ 90070 w 180140"/>
                  <a:gd name="connsiteY1" fmla="*/ 247178 h 247178"/>
                  <a:gd name="connsiteX2" fmla="*/ 0 w 180140"/>
                  <a:gd name="connsiteY2" fmla="*/ 123589 h 247178"/>
                  <a:gd name="connsiteX3" fmla="*/ 90070 w 180140"/>
                  <a:gd name="connsiteY3" fmla="*/ 0 h 247178"/>
                  <a:gd name="connsiteX4" fmla="*/ 180141 w 180140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0" h="247178">
                    <a:moveTo>
                      <a:pt x="180141" y="123589"/>
                    </a:moveTo>
                    <a:cubicBezTo>
                      <a:pt x="180141" y="191516"/>
                      <a:pt x="139781" y="247178"/>
                      <a:pt x="90070" y="247178"/>
                    </a:cubicBezTo>
                    <a:cubicBezTo>
                      <a:pt x="40359" y="247178"/>
                      <a:pt x="0" y="191988"/>
                      <a:pt x="0" y="123589"/>
                    </a:cubicBezTo>
                    <a:cubicBezTo>
                      <a:pt x="0" y="55191"/>
                      <a:pt x="40359" y="0"/>
                      <a:pt x="90070" y="0"/>
                    </a:cubicBezTo>
                    <a:cubicBezTo>
                      <a:pt x="139781" y="0"/>
                      <a:pt x="180141" y="55191"/>
                      <a:pt x="180141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CCB7ABB9-A263-4C8E-B960-040E5454188F}"/>
                  </a:ext>
                </a:extLst>
              </p:cNvPr>
              <p:cNvSpPr/>
              <p:nvPr/>
            </p:nvSpPr>
            <p:spPr>
              <a:xfrm>
                <a:off x="13887683" y="-720379"/>
                <a:ext cx="121077" cy="166043"/>
              </a:xfrm>
              <a:custGeom>
                <a:avLst/>
                <a:gdLst>
                  <a:gd name="connsiteX0" fmla="*/ 121078 w 121077"/>
                  <a:gd name="connsiteY0" fmla="*/ 83022 h 166043"/>
                  <a:gd name="connsiteX1" fmla="*/ 60539 w 121077"/>
                  <a:gd name="connsiteY1" fmla="*/ 166043 h 166043"/>
                  <a:gd name="connsiteX2" fmla="*/ 0 w 121077"/>
                  <a:gd name="connsiteY2" fmla="*/ 83022 h 166043"/>
                  <a:gd name="connsiteX3" fmla="*/ 60539 w 121077"/>
                  <a:gd name="connsiteY3" fmla="*/ 0 h 166043"/>
                  <a:gd name="connsiteX4" fmla="*/ 121078 w 121077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7" h="166043">
                    <a:moveTo>
                      <a:pt x="121078" y="83022"/>
                    </a:moveTo>
                    <a:cubicBezTo>
                      <a:pt x="121078" y="128778"/>
                      <a:pt x="94008" y="166043"/>
                      <a:pt x="60539" y="166043"/>
                    </a:cubicBezTo>
                    <a:cubicBezTo>
                      <a:pt x="27070" y="166043"/>
                      <a:pt x="0" y="128778"/>
                      <a:pt x="0" y="83022"/>
                    </a:cubicBezTo>
                    <a:cubicBezTo>
                      <a:pt x="0" y="37265"/>
                      <a:pt x="27070" y="0"/>
                      <a:pt x="60539" y="0"/>
                    </a:cubicBezTo>
                    <a:cubicBezTo>
                      <a:pt x="93515" y="0"/>
                      <a:pt x="121078" y="36794"/>
                      <a:pt x="121078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0" name="Graphic 19">
              <a:extLst>
                <a:ext uri="{FF2B5EF4-FFF2-40B4-BE49-F238E27FC236}">
                  <a16:creationId xmlns:a16="http://schemas.microsoft.com/office/drawing/2014/main" id="{AE70A4A2-6547-4F41-9620-D173D142EA3A}"/>
                </a:ext>
              </a:extLst>
            </p:cNvPr>
            <p:cNvGrpSpPr/>
            <p:nvPr/>
          </p:nvGrpSpPr>
          <p:grpSpPr>
            <a:xfrm>
              <a:off x="1555923" y="-760947"/>
              <a:ext cx="180145" cy="247178"/>
              <a:chOff x="1555923" y="-760947"/>
              <a:chExt cx="180145" cy="247178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E609A44A-1DC4-454F-9A9D-C7B7282C92AD}"/>
                  </a:ext>
                </a:extLst>
              </p:cNvPr>
              <p:cNvSpPr/>
              <p:nvPr/>
            </p:nvSpPr>
            <p:spPr>
              <a:xfrm>
                <a:off x="1555923" y="-760947"/>
                <a:ext cx="180145" cy="247178"/>
              </a:xfrm>
              <a:custGeom>
                <a:avLst/>
                <a:gdLst>
                  <a:gd name="connsiteX0" fmla="*/ 0 w 180145"/>
                  <a:gd name="connsiteY0" fmla="*/ 123589 h 247178"/>
                  <a:gd name="connsiteX1" fmla="*/ 90070 w 180145"/>
                  <a:gd name="connsiteY1" fmla="*/ 247178 h 247178"/>
                  <a:gd name="connsiteX2" fmla="*/ 180141 w 180145"/>
                  <a:gd name="connsiteY2" fmla="*/ 123589 h 247178"/>
                  <a:gd name="connsiteX3" fmla="*/ 90070 w 180145"/>
                  <a:gd name="connsiteY3" fmla="*/ 0 h 247178"/>
                  <a:gd name="connsiteX4" fmla="*/ 0 w 180145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5" h="247178">
                    <a:moveTo>
                      <a:pt x="0" y="123589"/>
                    </a:moveTo>
                    <a:cubicBezTo>
                      <a:pt x="0" y="191516"/>
                      <a:pt x="40359" y="247178"/>
                      <a:pt x="90070" y="247178"/>
                    </a:cubicBezTo>
                    <a:cubicBezTo>
                      <a:pt x="139781" y="247178"/>
                      <a:pt x="180141" y="191988"/>
                      <a:pt x="180141" y="123589"/>
                    </a:cubicBezTo>
                    <a:cubicBezTo>
                      <a:pt x="180633" y="55191"/>
                      <a:pt x="140273" y="0"/>
                      <a:pt x="90070" y="0"/>
                    </a:cubicBezTo>
                    <a:cubicBezTo>
                      <a:pt x="40359" y="0"/>
                      <a:pt x="0" y="55191"/>
                      <a:pt x="0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3F01FDFE-23D1-4B93-A867-105D6EDBC643}"/>
                  </a:ext>
                </a:extLst>
              </p:cNvPr>
              <p:cNvSpPr/>
              <p:nvPr/>
            </p:nvSpPr>
            <p:spPr>
              <a:xfrm>
                <a:off x="1614985" y="-720379"/>
                <a:ext cx="121078" cy="166043"/>
              </a:xfrm>
              <a:custGeom>
                <a:avLst/>
                <a:gdLst>
                  <a:gd name="connsiteX0" fmla="*/ 0 w 121078"/>
                  <a:gd name="connsiteY0" fmla="*/ 83022 h 166043"/>
                  <a:gd name="connsiteX1" fmla="*/ 60539 w 121078"/>
                  <a:gd name="connsiteY1" fmla="*/ 166043 h 166043"/>
                  <a:gd name="connsiteX2" fmla="*/ 121078 w 121078"/>
                  <a:gd name="connsiteY2" fmla="*/ 83022 h 166043"/>
                  <a:gd name="connsiteX3" fmla="*/ 60539 w 121078"/>
                  <a:gd name="connsiteY3" fmla="*/ 0 h 166043"/>
                  <a:gd name="connsiteX4" fmla="*/ 0 w 121078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8" h="166043">
                    <a:moveTo>
                      <a:pt x="0" y="83022"/>
                    </a:moveTo>
                    <a:cubicBezTo>
                      <a:pt x="0" y="128778"/>
                      <a:pt x="27070" y="166043"/>
                      <a:pt x="60539" y="166043"/>
                    </a:cubicBezTo>
                    <a:cubicBezTo>
                      <a:pt x="94008" y="166043"/>
                      <a:pt x="121078" y="128778"/>
                      <a:pt x="121078" y="83022"/>
                    </a:cubicBezTo>
                    <a:cubicBezTo>
                      <a:pt x="121078" y="37265"/>
                      <a:pt x="94008" y="0"/>
                      <a:pt x="60539" y="0"/>
                    </a:cubicBezTo>
                    <a:cubicBezTo>
                      <a:pt x="27070" y="0"/>
                      <a:pt x="0" y="36794"/>
                      <a:pt x="0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3" name="Graphic 19">
              <a:extLst>
                <a:ext uri="{FF2B5EF4-FFF2-40B4-BE49-F238E27FC236}">
                  <a16:creationId xmlns:a16="http://schemas.microsoft.com/office/drawing/2014/main" id="{83939990-22FA-4F3F-AD59-E3758C804494}"/>
                </a:ext>
              </a:extLst>
            </p:cNvPr>
            <p:cNvGrpSpPr/>
            <p:nvPr/>
          </p:nvGrpSpPr>
          <p:grpSpPr>
            <a:xfrm>
              <a:off x="1623844" y="-685472"/>
              <a:ext cx="12353908" cy="90569"/>
              <a:chOff x="1623844" y="-685472"/>
              <a:chExt cx="12353908" cy="90569"/>
            </a:xfrm>
          </p:grpSpPr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861A924A-1C1A-4904-AC41-083D4EC19844}"/>
                  </a:ext>
                </a:extLst>
              </p:cNvPr>
              <p:cNvSpPr/>
              <p:nvPr/>
            </p:nvSpPr>
            <p:spPr>
              <a:xfrm>
                <a:off x="1623844" y="-685472"/>
                <a:ext cx="12353908" cy="90569"/>
              </a:xfrm>
              <a:custGeom>
                <a:avLst/>
                <a:gdLst>
                  <a:gd name="connsiteX0" fmla="*/ 12302721 w 12353908"/>
                  <a:gd name="connsiteY0" fmla="*/ 90569 h 90569"/>
                  <a:gd name="connsiteX1" fmla="*/ 50695 w 12353908"/>
                  <a:gd name="connsiteY1" fmla="*/ 90569 h 90569"/>
                  <a:gd name="connsiteX2" fmla="*/ 0 w 12353908"/>
                  <a:gd name="connsiteY2" fmla="*/ 45285 h 90569"/>
                  <a:gd name="connsiteX3" fmla="*/ 50695 w 12353908"/>
                  <a:gd name="connsiteY3" fmla="*/ 0 h 90569"/>
                  <a:gd name="connsiteX4" fmla="*/ 12303214 w 12353908"/>
                  <a:gd name="connsiteY4" fmla="*/ 0 h 90569"/>
                  <a:gd name="connsiteX5" fmla="*/ 12353909 w 12353908"/>
                  <a:gd name="connsiteY5" fmla="*/ 45285 h 90569"/>
                  <a:gd name="connsiteX6" fmla="*/ 12302721 w 12353908"/>
                  <a:gd name="connsiteY6" fmla="*/ 90569 h 9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53908" h="90569">
                    <a:moveTo>
                      <a:pt x="12302721" y="90569"/>
                    </a:moveTo>
                    <a:lnTo>
                      <a:pt x="50695" y="90569"/>
                    </a:lnTo>
                    <a:cubicBezTo>
                      <a:pt x="22641" y="90569"/>
                      <a:pt x="0" y="70285"/>
                      <a:pt x="0" y="45285"/>
                    </a:cubicBezTo>
                    <a:cubicBezTo>
                      <a:pt x="0" y="20284"/>
                      <a:pt x="22641" y="0"/>
                      <a:pt x="50695" y="0"/>
                    </a:cubicBezTo>
                    <a:lnTo>
                      <a:pt x="12303214" y="0"/>
                    </a:lnTo>
                    <a:cubicBezTo>
                      <a:pt x="12331268" y="0"/>
                      <a:pt x="12353909" y="20284"/>
                      <a:pt x="12353909" y="45285"/>
                    </a:cubicBezTo>
                    <a:cubicBezTo>
                      <a:pt x="12353909" y="70285"/>
                      <a:pt x="12330776" y="90569"/>
                      <a:pt x="12302721" y="90569"/>
                    </a:cubicBezTo>
                    <a:close/>
                  </a:path>
                </a:pathLst>
              </a:custGeom>
              <a:solidFill>
                <a:srgbClr val="231F2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88050885-F795-484E-A3E8-B99EC6C5E541}"/>
                  </a:ext>
                </a:extLst>
              </p:cNvPr>
              <p:cNvSpPr/>
              <p:nvPr/>
            </p:nvSpPr>
            <p:spPr>
              <a:xfrm>
                <a:off x="1651899" y="-675566"/>
                <a:ext cx="12275159" cy="40567"/>
              </a:xfrm>
              <a:custGeom>
                <a:avLst/>
                <a:gdLst>
                  <a:gd name="connsiteX0" fmla="*/ 12224464 w 12275159"/>
                  <a:gd name="connsiteY0" fmla="*/ 40567 h 40567"/>
                  <a:gd name="connsiteX1" fmla="*/ 50203 w 12275159"/>
                  <a:gd name="connsiteY1" fmla="*/ 40567 h 40567"/>
                  <a:gd name="connsiteX2" fmla="*/ 0 w 12275159"/>
                  <a:gd name="connsiteY2" fmla="*/ 20284 h 40567"/>
                  <a:gd name="connsiteX3" fmla="*/ 50203 w 12275159"/>
                  <a:gd name="connsiteY3" fmla="*/ 0 h 40567"/>
                  <a:gd name="connsiteX4" fmla="*/ 12224464 w 12275159"/>
                  <a:gd name="connsiteY4" fmla="*/ 0 h 40567"/>
                  <a:gd name="connsiteX5" fmla="*/ 12275159 w 12275159"/>
                  <a:gd name="connsiteY5" fmla="*/ 20284 h 40567"/>
                  <a:gd name="connsiteX6" fmla="*/ 12224464 w 12275159"/>
                  <a:gd name="connsiteY6" fmla="*/ 40567 h 4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159" h="40567">
                    <a:moveTo>
                      <a:pt x="12224464" y="40567"/>
                    </a:moveTo>
                    <a:lnTo>
                      <a:pt x="50203" y="40567"/>
                    </a:lnTo>
                    <a:cubicBezTo>
                      <a:pt x="22148" y="40567"/>
                      <a:pt x="0" y="31605"/>
                      <a:pt x="0" y="20284"/>
                    </a:cubicBezTo>
                    <a:cubicBezTo>
                      <a:pt x="0" y="9434"/>
                      <a:pt x="22641" y="0"/>
                      <a:pt x="50203" y="0"/>
                    </a:cubicBezTo>
                    <a:lnTo>
                      <a:pt x="12224464" y="0"/>
                    </a:lnTo>
                    <a:cubicBezTo>
                      <a:pt x="12252518" y="0"/>
                      <a:pt x="12275159" y="8963"/>
                      <a:pt x="12275159" y="20284"/>
                    </a:cubicBezTo>
                    <a:cubicBezTo>
                      <a:pt x="12274666" y="31605"/>
                      <a:pt x="12252518" y="40567"/>
                      <a:pt x="12224464" y="40567"/>
                    </a:cubicBezTo>
                    <a:close/>
                  </a:path>
                </a:pathLst>
              </a:custGeom>
              <a:solidFill>
                <a:srgbClr val="48484A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21" name="Picture 120">
            <a:extLst>
              <a:ext uri="{FF2B5EF4-FFF2-40B4-BE49-F238E27FC236}">
                <a16:creationId xmlns:a16="http://schemas.microsoft.com/office/drawing/2014/main" id="{6CF62AA6-957A-4BFF-B87A-EED5FFF0C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7560" y="1092706"/>
            <a:ext cx="7010400" cy="943704"/>
          </a:xfrm>
          <a:prstGeom prst="rect">
            <a:avLst/>
          </a:prstGeom>
        </p:spPr>
      </p:pic>
      <p:pic>
        <p:nvPicPr>
          <p:cNvPr id="124" name="Picture 12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15218A0-2A4D-4353-8AE1-6CEEE1008C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38" y="2760773"/>
            <a:ext cx="3772311" cy="3459209"/>
          </a:xfrm>
          <a:prstGeom prst="rect">
            <a:avLst/>
          </a:prstGeom>
        </p:spPr>
      </p:pic>
      <p:pic>
        <p:nvPicPr>
          <p:cNvPr id="125" name="Picture 12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2687031-7279-447A-B745-0E5443EA3E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69" y="2541330"/>
            <a:ext cx="2258112" cy="3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0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9DB9F7-FEBB-4A54-8E06-EAC13CE88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29" y="339179"/>
            <a:ext cx="3315202" cy="287768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E1AE4C3-4D59-401C-A5B0-9F4BC3815A32}"/>
              </a:ext>
            </a:extLst>
          </p:cNvPr>
          <p:cNvSpPr/>
          <p:nvPr/>
        </p:nvSpPr>
        <p:spPr>
          <a:xfrm>
            <a:off x="232230" y="3506118"/>
            <a:ext cx="3183000" cy="900629"/>
          </a:xfrm>
          <a:custGeom>
            <a:avLst/>
            <a:gdLst>
              <a:gd name="connsiteX0" fmla="*/ 0 w 3183000"/>
              <a:gd name="connsiteY0" fmla="*/ 150108 h 900629"/>
              <a:gd name="connsiteX1" fmla="*/ 150108 w 3183000"/>
              <a:gd name="connsiteY1" fmla="*/ 0 h 900629"/>
              <a:gd name="connsiteX2" fmla="*/ 640181 w 3183000"/>
              <a:gd name="connsiteY2" fmla="*/ 0 h 900629"/>
              <a:gd name="connsiteX3" fmla="*/ 1274394 w 3183000"/>
              <a:gd name="connsiteY3" fmla="*/ 0 h 900629"/>
              <a:gd name="connsiteX4" fmla="*/ 1850951 w 3183000"/>
              <a:gd name="connsiteY4" fmla="*/ 0 h 900629"/>
              <a:gd name="connsiteX5" fmla="*/ 2341024 w 3183000"/>
              <a:gd name="connsiteY5" fmla="*/ 0 h 900629"/>
              <a:gd name="connsiteX6" fmla="*/ 3032892 w 3183000"/>
              <a:gd name="connsiteY6" fmla="*/ 0 h 900629"/>
              <a:gd name="connsiteX7" fmla="*/ 3183000 w 3183000"/>
              <a:gd name="connsiteY7" fmla="*/ 150108 h 900629"/>
              <a:gd name="connsiteX8" fmla="*/ 3183000 w 3183000"/>
              <a:gd name="connsiteY8" fmla="*/ 438306 h 900629"/>
              <a:gd name="connsiteX9" fmla="*/ 3183000 w 3183000"/>
              <a:gd name="connsiteY9" fmla="*/ 750521 h 900629"/>
              <a:gd name="connsiteX10" fmla="*/ 3032892 w 3183000"/>
              <a:gd name="connsiteY10" fmla="*/ 900629 h 900629"/>
              <a:gd name="connsiteX11" fmla="*/ 2398680 w 3183000"/>
              <a:gd name="connsiteY11" fmla="*/ 900629 h 900629"/>
              <a:gd name="connsiteX12" fmla="*/ 1879778 w 3183000"/>
              <a:gd name="connsiteY12" fmla="*/ 900629 h 900629"/>
              <a:gd name="connsiteX13" fmla="*/ 1245566 w 3183000"/>
              <a:gd name="connsiteY13" fmla="*/ 900629 h 900629"/>
              <a:gd name="connsiteX14" fmla="*/ 150108 w 3183000"/>
              <a:gd name="connsiteY14" fmla="*/ 900629 h 900629"/>
              <a:gd name="connsiteX15" fmla="*/ 0 w 3183000"/>
              <a:gd name="connsiteY15" fmla="*/ 750521 h 900629"/>
              <a:gd name="connsiteX16" fmla="*/ 0 w 3183000"/>
              <a:gd name="connsiteY16" fmla="*/ 438306 h 900629"/>
              <a:gd name="connsiteX17" fmla="*/ 0 w 3183000"/>
              <a:gd name="connsiteY17" fmla="*/ 150108 h 90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83000" h="900629" fill="none" extrusionOk="0">
                <a:moveTo>
                  <a:pt x="0" y="150108"/>
                </a:moveTo>
                <a:cubicBezTo>
                  <a:pt x="7676" y="63337"/>
                  <a:pt x="83307" y="-1550"/>
                  <a:pt x="150108" y="0"/>
                </a:cubicBezTo>
                <a:cubicBezTo>
                  <a:pt x="350324" y="-24933"/>
                  <a:pt x="429758" y="42547"/>
                  <a:pt x="640181" y="0"/>
                </a:cubicBezTo>
                <a:cubicBezTo>
                  <a:pt x="850604" y="-42547"/>
                  <a:pt x="1138252" y="22491"/>
                  <a:pt x="1274394" y="0"/>
                </a:cubicBezTo>
                <a:cubicBezTo>
                  <a:pt x="1410536" y="-22491"/>
                  <a:pt x="1611689" y="51487"/>
                  <a:pt x="1850951" y="0"/>
                </a:cubicBezTo>
                <a:cubicBezTo>
                  <a:pt x="2090213" y="-51487"/>
                  <a:pt x="2211449" y="56222"/>
                  <a:pt x="2341024" y="0"/>
                </a:cubicBezTo>
                <a:cubicBezTo>
                  <a:pt x="2470599" y="-56222"/>
                  <a:pt x="2690545" y="21973"/>
                  <a:pt x="3032892" y="0"/>
                </a:cubicBezTo>
                <a:cubicBezTo>
                  <a:pt x="3105337" y="5538"/>
                  <a:pt x="3200262" y="81168"/>
                  <a:pt x="3183000" y="150108"/>
                </a:cubicBezTo>
                <a:cubicBezTo>
                  <a:pt x="3213355" y="281286"/>
                  <a:pt x="3174931" y="331310"/>
                  <a:pt x="3183000" y="438306"/>
                </a:cubicBezTo>
                <a:cubicBezTo>
                  <a:pt x="3191069" y="545302"/>
                  <a:pt x="3159357" y="609493"/>
                  <a:pt x="3183000" y="750521"/>
                </a:cubicBezTo>
                <a:cubicBezTo>
                  <a:pt x="3168507" y="826772"/>
                  <a:pt x="3114874" y="883821"/>
                  <a:pt x="3032892" y="900629"/>
                </a:cubicBezTo>
                <a:cubicBezTo>
                  <a:pt x="2835991" y="966406"/>
                  <a:pt x="2626366" y="843541"/>
                  <a:pt x="2398680" y="900629"/>
                </a:cubicBezTo>
                <a:cubicBezTo>
                  <a:pt x="2170994" y="957717"/>
                  <a:pt x="2130485" y="897544"/>
                  <a:pt x="1879778" y="900629"/>
                </a:cubicBezTo>
                <a:cubicBezTo>
                  <a:pt x="1629071" y="903714"/>
                  <a:pt x="1434090" y="895406"/>
                  <a:pt x="1245566" y="900629"/>
                </a:cubicBezTo>
                <a:cubicBezTo>
                  <a:pt x="1057042" y="905852"/>
                  <a:pt x="435695" y="833952"/>
                  <a:pt x="150108" y="900629"/>
                </a:cubicBezTo>
                <a:cubicBezTo>
                  <a:pt x="80824" y="894329"/>
                  <a:pt x="-10987" y="854794"/>
                  <a:pt x="0" y="750521"/>
                </a:cubicBezTo>
                <a:cubicBezTo>
                  <a:pt x="-1067" y="599963"/>
                  <a:pt x="37063" y="556672"/>
                  <a:pt x="0" y="438306"/>
                </a:cubicBezTo>
                <a:cubicBezTo>
                  <a:pt x="-37063" y="319940"/>
                  <a:pt x="21336" y="263773"/>
                  <a:pt x="0" y="150108"/>
                </a:cubicBezTo>
                <a:close/>
              </a:path>
              <a:path w="3183000" h="900629" stroke="0" extrusionOk="0">
                <a:moveTo>
                  <a:pt x="0" y="150108"/>
                </a:moveTo>
                <a:cubicBezTo>
                  <a:pt x="10764" y="54836"/>
                  <a:pt x="63257" y="-3721"/>
                  <a:pt x="150108" y="0"/>
                </a:cubicBezTo>
                <a:cubicBezTo>
                  <a:pt x="316887" y="-26296"/>
                  <a:pt x="468201" y="54052"/>
                  <a:pt x="726665" y="0"/>
                </a:cubicBezTo>
                <a:cubicBezTo>
                  <a:pt x="985129" y="-54052"/>
                  <a:pt x="1106440" y="40304"/>
                  <a:pt x="1245566" y="0"/>
                </a:cubicBezTo>
                <a:cubicBezTo>
                  <a:pt x="1384692" y="-40304"/>
                  <a:pt x="1582501" y="60998"/>
                  <a:pt x="1764467" y="0"/>
                </a:cubicBezTo>
                <a:cubicBezTo>
                  <a:pt x="1946433" y="-60998"/>
                  <a:pt x="2235328" y="28373"/>
                  <a:pt x="2369852" y="0"/>
                </a:cubicBezTo>
                <a:cubicBezTo>
                  <a:pt x="2504376" y="-28373"/>
                  <a:pt x="2848326" y="67147"/>
                  <a:pt x="3032892" y="0"/>
                </a:cubicBezTo>
                <a:cubicBezTo>
                  <a:pt x="3128834" y="904"/>
                  <a:pt x="3207410" y="66253"/>
                  <a:pt x="3183000" y="150108"/>
                </a:cubicBezTo>
                <a:cubicBezTo>
                  <a:pt x="3219868" y="297435"/>
                  <a:pt x="3161616" y="328960"/>
                  <a:pt x="3183000" y="462323"/>
                </a:cubicBezTo>
                <a:cubicBezTo>
                  <a:pt x="3204384" y="595687"/>
                  <a:pt x="3154063" y="613289"/>
                  <a:pt x="3183000" y="750521"/>
                </a:cubicBezTo>
                <a:cubicBezTo>
                  <a:pt x="3188056" y="831128"/>
                  <a:pt x="3131574" y="901548"/>
                  <a:pt x="3032892" y="900629"/>
                </a:cubicBezTo>
                <a:cubicBezTo>
                  <a:pt x="2914302" y="945319"/>
                  <a:pt x="2579587" y="839800"/>
                  <a:pt x="2456335" y="900629"/>
                </a:cubicBezTo>
                <a:cubicBezTo>
                  <a:pt x="2333083" y="961458"/>
                  <a:pt x="2189756" y="854949"/>
                  <a:pt x="1966262" y="900629"/>
                </a:cubicBezTo>
                <a:cubicBezTo>
                  <a:pt x="1742768" y="946309"/>
                  <a:pt x="1556293" y="837603"/>
                  <a:pt x="1418533" y="900629"/>
                </a:cubicBezTo>
                <a:cubicBezTo>
                  <a:pt x="1280773" y="963655"/>
                  <a:pt x="1107747" y="896813"/>
                  <a:pt x="899632" y="900629"/>
                </a:cubicBezTo>
                <a:cubicBezTo>
                  <a:pt x="691517" y="904445"/>
                  <a:pt x="367686" y="850061"/>
                  <a:pt x="150108" y="900629"/>
                </a:cubicBezTo>
                <a:cubicBezTo>
                  <a:pt x="73114" y="914199"/>
                  <a:pt x="2643" y="838204"/>
                  <a:pt x="0" y="750521"/>
                </a:cubicBezTo>
                <a:cubicBezTo>
                  <a:pt x="-4761" y="622468"/>
                  <a:pt x="6022" y="588723"/>
                  <a:pt x="0" y="450315"/>
                </a:cubicBezTo>
                <a:cubicBezTo>
                  <a:pt x="-6022" y="311907"/>
                  <a:pt x="20474" y="298609"/>
                  <a:pt x="0" y="1501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58EF21-7135-49C5-9690-1AA29E423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230" y="365421"/>
            <a:ext cx="3207745" cy="287768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34AF902-8793-43FF-B2AE-3169E0FA8AAD}"/>
              </a:ext>
            </a:extLst>
          </p:cNvPr>
          <p:cNvSpPr/>
          <p:nvPr/>
        </p:nvSpPr>
        <p:spPr>
          <a:xfrm>
            <a:off x="3647896" y="3506117"/>
            <a:ext cx="2918595" cy="900629"/>
          </a:xfrm>
          <a:custGeom>
            <a:avLst/>
            <a:gdLst>
              <a:gd name="connsiteX0" fmla="*/ 0 w 2918595"/>
              <a:gd name="connsiteY0" fmla="*/ 150108 h 900629"/>
              <a:gd name="connsiteX1" fmla="*/ 150108 w 2918595"/>
              <a:gd name="connsiteY1" fmla="*/ 0 h 900629"/>
              <a:gd name="connsiteX2" fmla="*/ 595232 w 2918595"/>
              <a:gd name="connsiteY2" fmla="*/ 0 h 900629"/>
              <a:gd name="connsiteX3" fmla="*/ 1171276 w 2918595"/>
              <a:gd name="connsiteY3" fmla="*/ 0 h 900629"/>
              <a:gd name="connsiteX4" fmla="*/ 1694952 w 2918595"/>
              <a:gd name="connsiteY4" fmla="*/ 0 h 900629"/>
              <a:gd name="connsiteX5" fmla="*/ 2140076 w 2918595"/>
              <a:gd name="connsiteY5" fmla="*/ 0 h 900629"/>
              <a:gd name="connsiteX6" fmla="*/ 2768487 w 2918595"/>
              <a:gd name="connsiteY6" fmla="*/ 0 h 900629"/>
              <a:gd name="connsiteX7" fmla="*/ 2918595 w 2918595"/>
              <a:gd name="connsiteY7" fmla="*/ 150108 h 900629"/>
              <a:gd name="connsiteX8" fmla="*/ 2918595 w 2918595"/>
              <a:gd name="connsiteY8" fmla="*/ 438306 h 900629"/>
              <a:gd name="connsiteX9" fmla="*/ 2918595 w 2918595"/>
              <a:gd name="connsiteY9" fmla="*/ 750521 h 900629"/>
              <a:gd name="connsiteX10" fmla="*/ 2768487 w 2918595"/>
              <a:gd name="connsiteY10" fmla="*/ 900629 h 900629"/>
              <a:gd name="connsiteX11" fmla="*/ 2192444 w 2918595"/>
              <a:gd name="connsiteY11" fmla="*/ 900629 h 900629"/>
              <a:gd name="connsiteX12" fmla="*/ 1721135 w 2918595"/>
              <a:gd name="connsiteY12" fmla="*/ 900629 h 900629"/>
              <a:gd name="connsiteX13" fmla="*/ 1145092 w 2918595"/>
              <a:gd name="connsiteY13" fmla="*/ 900629 h 900629"/>
              <a:gd name="connsiteX14" fmla="*/ 150108 w 2918595"/>
              <a:gd name="connsiteY14" fmla="*/ 900629 h 900629"/>
              <a:gd name="connsiteX15" fmla="*/ 0 w 2918595"/>
              <a:gd name="connsiteY15" fmla="*/ 750521 h 900629"/>
              <a:gd name="connsiteX16" fmla="*/ 0 w 2918595"/>
              <a:gd name="connsiteY16" fmla="*/ 438306 h 900629"/>
              <a:gd name="connsiteX17" fmla="*/ 0 w 2918595"/>
              <a:gd name="connsiteY17" fmla="*/ 150108 h 90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918595" h="900629" fill="none" extrusionOk="0">
                <a:moveTo>
                  <a:pt x="0" y="150108"/>
                </a:moveTo>
                <a:cubicBezTo>
                  <a:pt x="7676" y="63337"/>
                  <a:pt x="83307" y="-1550"/>
                  <a:pt x="150108" y="0"/>
                </a:cubicBezTo>
                <a:cubicBezTo>
                  <a:pt x="289445" y="-21001"/>
                  <a:pt x="414287" y="19555"/>
                  <a:pt x="595232" y="0"/>
                </a:cubicBezTo>
                <a:cubicBezTo>
                  <a:pt x="776177" y="-19555"/>
                  <a:pt x="1053342" y="2049"/>
                  <a:pt x="1171276" y="0"/>
                </a:cubicBezTo>
                <a:cubicBezTo>
                  <a:pt x="1289210" y="-2049"/>
                  <a:pt x="1487601" y="20772"/>
                  <a:pt x="1694952" y="0"/>
                </a:cubicBezTo>
                <a:cubicBezTo>
                  <a:pt x="1902303" y="-20772"/>
                  <a:pt x="1923187" y="522"/>
                  <a:pt x="2140076" y="0"/>
                </a:cubicBezTo>
                <a:cubicBezTo>
                  <a:pt x="2356965" y="-522"/>
                  <a:pt x="2597973" y="23812"/>
                  <a:pt x="2768487" y="0"/>
                </a:cubicBezTo>
                <a:cubicBezTo>
                  <a:pt x="2840932" y="5538"/>
                  <a:pt x="2935857" y="81168"/>
                  <a:pt x="2918595" y="150108"/>
                </a:cubicBezTo>
                <a:cubicBezTo>
                  <a:pt x="2948950" y="281286"/>
                  <a:pt x="2910526" y="331310"/>
                  <a:pt x="2918595" y="438306"/>
                </a:cubicBezTo>
                <a:cubicBezTo>
                  <a:pt x="2926664" y="545302"/>
                  <a:pt x="2894952" y="609493"/>
                  <a:pt x="2918595" y="750521"/>
                </a:cubicBezTo>
                <a:cubicBezTo>
                  <a:pt x="2904102" y="826772"/>
                  <a:pt x="2850469" y="883821"/>
                  <a:pt x="2768487" y="900629"/>
                </a:cubicBezTo>
                <a:cubicBezTo>
                  <a:pt x="2550352" y="940520"/>
                  <a:pt x="2473779" y="861111"/>
                  <a:pt x="2192444" y="900629"/>
                </a:cubicBezTo>
                <a:cubicBezTo>
                  <a:pt x="1911109" y="940147"/>
                  <a:pt x="1913616" y="869298"/>
                  <a:pt x="1721135" y="900629"/>
                </a:cubicBezTo>
                <a:cubicBezTo>
                  <a:pt x="1528654" y="931960"/>
                  <a:pt x="1327650" y="844797"/>
                  <a:pt x="1145092" y="900629"/>
                </a:cubicBezTo>
                <a:cubicBezTo>
                  <a:pt x="962534" y="956461"/>
                  <a:pt x="368355" y="863522"/>
                  <a:pt x="150108" y="900629"/>
                </a:cubicBezTo>
                <a:cubicBezTo>
                  <a:pt x="80824" y="894329"/>
                  <a:pt x="-10987" y="854794"/>
                  <a:pt x="0" y="750521"/>
                </a:cubicBezTo>
                <a:cubicBezTo>
                  <a:pt x="-1067" y="599963"/>
                  <a:pt x="37063" y="556672"/>
                  <a:pt x="0" y="438306"/>
                </a:cubicBezTo>
                <a:cubicBezTo>
                  <a:pt x="-37063" y="319940"/>
                  <a:pt x="21336" y="263773"/>
                  <a:pt x="0" y="150108"/>
                </a:cubicBezTo>
                <a:close/>
              </a:path>
              <a:path w="2918595" h="900629" stroke="0" extrusionOk="0">
                <a:moveTo>
                  <a:pt x="0" y="150108"/>
                </a:moveTo>
                <a:cubicBezTo>
                  <a:pt x="10764" y="54836"/>
                  <a:pt x="63257" y="-3721"/>
                  <a:pt x="150108" y="0"/>
                </a:cubicBezTo>
                <a:cubicBezTo>
                  <a:pt x="397884" y="-15704"/>
                  <a:pt x="518818" y="23538"/>
                  <a:pt x="673784" y="0"/>
                </a:cubicBezTo>
                <a:cubicBezTo>
                  <a:pt x="828750" y="-23538"/>
                  <a:pt x="938491" y="34613"/>
                  <a:pt x="1145092" y="0"/>
                </a:cubicBezTo>
                <a:cubicBezTo>
                  <a:pt x="1351693" y="-34613"/>
                  <a:pt x="1490965" y="48476"/>
                  <a:pt x="1616400" y="0"/>
                </a:cubicBezTo>
                <a:cubicBezTo>
                  <a:pt x="1741835" y="-48476"/>
                  <a:pt x="1906540" y="14715"/>
                  <a:pt x="2166260" y="0"/>
                </a:cubicBezTo>
                <a:cubicBezTo>
                  <a:pt x="2425980" y="-14715"/>
                  <a:pt x="2533178" y="25554"/>
                  <a:pt x="2768487" y="0"/>
                </a:cubicBezTo>
                <a:cubicBezTo>
                  <a:pt x="2864429" y="904"/>
                  <a:pt x="2943005" y="66253"/>
                  <a:pt x="2918595" y="150108"/>
                </a:cubicBezTo>
                <a:cubicBezTo>
                  <a:pt x="2955463" y="297435"/>
                  <a:pt x="2897211" y="328960"/>
                  <a:pt x="2918595" y="462323"/>
                </a:cubicBezTo>
                <a:cubicBezTo>
                  <a:pt x="2939979" y="595687"/>
                  <a:pt x="2889658" y="613289"/>
                  <a:pt x="2918595" y="750521"/>
                </a:cubicBezTo>
                <a:cubicBezTo>
                  <a:pt x="2923651" y="831128"/>
                  <a:pt x="2867169" y="901548"/>
                  <a:pt x="2768487" y="900629"/>
                </a:cubicBezTo>
                <a:cubicBezTo>
                  <a:pt x="2520879" y="924950"/>
                  <a:pt x="2380039" y="868703"/>
                  <a:pt x="2244811" y="900629"/>
                </a:cubicBezTo>
                <a:cubicBezTo>
                  <a:pt x="2109583" y="932555"/>
                  <a:pt x="1904292" y="885725"/>
                  <a:pt x="1799687" y="900629"/>
                </a:cubicBezTo>
                <a:cubicBezTo>
                  <a:pt x="1695082" y="915533"/>
                  <a:pt x="1436493" y="884733"/>
                  <a:pt x="1302195" y="900629"/>
                </a:cubicBezTo>
                <a:cubicBezTo>
                  <a:pt x="1167897" y="916525"/>
                  <a:pt x="1058497" y="897108"/>
                  <a:pt x="830887" y="900629"/>
                </a:cubicBezTo>
                <a:cubicBezTo>
                  <a:pt x="603277" y="904150"/>
                  <a:pt x="489165" y="825357"/>
                  <a:pt x="150108" y="900629"/>
                </a:cubicBezTo>
                <a:cubicBezTo>
                  <a:pt x="73114" y="914199"/>
                  <a:pt x="2643" y="838204"/>
                  <a:pt x="0" y="750521"/>
                </a:cubicBezTo>
                <a:cubicBezTo>
                  <a:pt x="-4761" y="622468"/>
                  <a:pt x="6022" y="588723"/>
                  <a:pt x="0" y="450315"/>
                </a:cubicBezTo>
                <a:cubicBezTo>
                  <a:pt x="-6022" y="311907"/>
                  <a:pt x="20474" y="298609"/>
                  <a:pt x="0" y="1501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14D539E-B427-4EC1-9A6F-0FD949DF9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397" y="392076"/>
            <a:ext cx="2918595" cy="2771885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3F22D49-40E0-4552-9467-14A857954CB7}"/>
              </a:ext>
            </a:extLst>
          </p:cNvPr>
          <p:cNvSpPr/>
          <p:nvPr/>
        </p:nvSpPr>
        <p:spPr>
          <a:xfrm>
            <a:off x="6859926" y="3506117"/>
            <a:ext cx="2918595" cy="1693844"/>
          </a:xfrm>
          <a:custGeom>
            <a:avLst/>
            <a:gdLst>
              <a:gd name="connsiteX0" fmla="*/ 0 w 2918595"/>
              <a:gd name="connsiteY0" fmla="*/ 282313 h 1693844"/>
              <a:gd name="connsiteX1" fmla="*/ 282313 w 2918595"/>
              <a:gd name="connsiteY1" fmla="*/ 0 h 1693844"/>
              <a:gd name="connsiteX2" fmla="*/ 847266 w 2918595"/>
              <a:gd name="connsiteY2" fmla="*/ 0 h 1693844"/>
              <a:gd name="connsiteX3" fmla="*/ 1435758 w 2918595"/>
              <a:gd name="connsiteY3" fmla="*/ 0 h 1693844"/>
              <a:gd name="connsiteX4" fmla="*/ 2000710 w 2918595"/>
              <a:gd name="connsiteY4" fmla="*/ 0 h 1693844"/>
              <a:gd name="connsiteX5" fmla="*/ 2636282 w 2918595"/>
              <a:gd name="connsiteY5" fmla="*/ 0 h 1693844"/>
              <a:gd name="connsiteX6" fmla="*/ 2918595 w 2918595"/>
              <a:gd name="connsiteY6" fmla="*/ 282313 h 1693844"/>
              <a:gd name="connsiteX7" fmla="*/ 2918595 w 2918595"/>
              <a:gd name="connsiteY7" fmla="*/ 846922 h 1693844"/>
              <a:gd name="connsiteX8" fmla="*/ 2918595 w 2918595"/>
              <a:gd name="connsiteY8" fmla="*/ 1411531 h 1693844"/>
              <a:gd name="connsiteX9" fmla="*/ 2636282 w 2918595"/>
              <a:gd name="connsiteY9" fmla="*/ 1693844 h 1693844"/>
              <a:gd name="connsiteX10" fmla="*/ 2047790 w 2918595"/>
              <a:gd name="connsiteY10" fmla="*/ 1693844 h 1693844"/>
              <a:gd name="connsiteX11" fmla="*/ 1459298 w 2918595"/>
              <a:gd name="connsiteY11" fmla="*/ 1693844 h 1693844"/>
              <a:gd name="connsiteX12" fmla="*/ 894345 w 2918595"/>
              <a:gd name="connsiteY12" fmla="*/ 1693844 h 1693844"/>
              <a:gd name="connsiteX13" fmla="*/ 282313 w 2918595"/>
              <a:gd name="connsiteY13" fmla="*/ 1693844 h 1693844"/>
              <a:gd name="connsiteX14" fmla="*/ 0 w 2918595"/>
              <a:gd name="connsiteY14" fmla="*/ 1411531 h 1693844"/>
              <a:gd name="connsiteX15" fmla="*/ 0 w 2918595"/>
              <a:gd name="connsiteY15" fmla="*/ 846922 h 1693844"/>
              <a:gd name="connsiteX16" fmla="*/ 0 w 2918595"/>
              <a:gd name="connsiteY16" fmla="*/ 282313 h 169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18595" h="1693844" fill="none" extrusionOk="0">
                <a:moveTo>
                  <a:pt x="0" y="282313"/>
                </a:moveTo>
                <a:cubicBezTo>
                  <a:pt x="12251" y="138726"/>
                  <a:pt x="104486" y="29882"/>
                  <a:pt x="282313" y="0"/>
                </a:cubicBezTo>
                <a:cubicBezTo>
                  <a:pt x="513491" y="-49372"/>
                  <a:pt x="565581" y="34572"/>
                  <a:pt x="847266" y="0"/>
                </a:cubicBezTo>
                <a:cubicBezTo>
                  <a:pt x="1128951" y="-34572"/>
                  <a:pt x="1270913" y="36473"/>
                  <a:pt x="1435758" y="0"/>
                </a:cubicBezTo>
                <a:cubicBezTo>
                  <a:pt x="1600603" y="-36473"/>
                  <a:pt x="1805176" y="59172"/>
                  <a:pt x="2000710" y="0"/>
                </a:cubicBezTo>
                <a:cubicBezTo>
                  <a:pt x="2196244" y="-59172"/>
                  <a:pt x="2320378" y="3799"/>
                  <a:pt x="2636282" y="0"/>
                </a:cubicBezTo>
                <a:cubicBezTo>
                  <a:pt x="2790325" y="-38925"/>
                  <a:pt x="2933359" y="137476"/>
                  <a:pt x="2918595" y="282313"/>
                </a:cubicBezTo>
                <a:cubicBezTo>
                  <a:pt x="2971692" y="472060"/>
                  <a:pt x="2905148" y="610076"/>
                  <a:pt x="2918595" y="846922"/>
                </a:cubicBezTo>
                <a:cubicBezTo>
                  <a:pt x="2932042" y="1083768"/>
                  <a:pt x="2893105" y="1252750"/>
                  <a:pt x="2918595" y="1411531"/>
                </a:cubicBezTo>
                <a:cubicBezTo>
                  <a:pt x="2927799" y="1576345"/>
                  <a:pt x="2795658" y="1698646"/>
                  <a:pt x="2636282" y="1693844"/>
                </a:cubicBezTo>
                <a:cubicBezTo>
                  <a:pt x="2518126" y="1725515"/>
                  <a:pt x="2279826" y="1692520"/>
                  <a:pt x="2047790" y="1693844"/>
                </a:cubicBezTo>
                <a:cubicBezTo>
                  <a:pt x="1815754" y="1695168"/>
                  <a:pt x="1747325" y="1690096"/>
                  <a:pt x="1459298" y="1693844"/>
                </a:cubicBezTo>
                <a:cubicBezTo>
                  <a:pt x="1171271" y="1697592"/>
                  <a:pt x="1143467" y="1636449"/>
                  <a:pt x="894345" y="1693844"/>
                </a:cubicBezTo>
                <a:cubicBezTo>
                  <a:pt x="645223" y="1751239"/>
                  <a:pt x="406300" y="1666319"/>
                  <a:pt x="282313" y="1693844"/>
                </a:cubicBezTo>
                <a:cubicBezTo>
                  <a:pt x="120605" y="1708639"/>
                  <a:pt x="7407" y="1584982"/>
                  <a:pt x="0" y="1411531"/>
                </a:cubicBezTo>
                <a:cubicBezTo>
                  <a:pt x="-10322" y="1255588"/>
                  <a:pt x="62767" y="960894"/>
                  <a:pt x="0" y="846922"/>
                </a:cubicBezTo>
                <a:cubicBezTo>
                  <a:pt x="-62767" y="732950"/>
                  <a:pt x="26594" y="552119"/>
                  <a:pt x="0" y="282313"/>
                </a:cubicBezTo>
                <a:close/>
              </a:path>
              <a:path w="2918595" h="1693844" stroke="0" extrusionOk="0">
                <a:moveTo>
                  <a:pt x="0" y="282313"/>
                </a:moveTo>
                <a:cubicBezTo>
                  <a:pt x="22403" y="100651"/>
                  <a:pt x="110654" y="-14834"/>
                  <a:pt x="282313" y="0"/>
                </a:cubicBezTo>
                <a:cubicBezTo>
                  <a:pt x="545699" y="-49695"/>
                  <a:pt x="646336" y="29816"/>
                  <a:pt x="870805" y="0"/>
                </a:cubicBezTo>
                <a:cubicBezTo>
                  <a:pt x="1095274" y="-29816"/>
                  <a:pt x="1180826" y="8787"/>
                  <a:pt x="1412218" y="0"/>
                </a:cubicBezTo>
                <a:cubicBezTo>
                  <a:pt x="1643610" y="-8787"/>
                  <a:pt x="1726314" y="33047"/>
                  <a:pt x="1953631" y="0"/>
                </a:cubicBezTo>
                <a:cubicBezTo>
                  <a:pt x="2180948" y="-33047"/>
                  <a:pt x="2391493" y="34339"/>
                  <a:pt x="2636282" y="0"/>
                </a:cubicBezTo>
                <a:cubicBezTo>
                  <a:pt x="2761596" y="1606"/>
                  <a:pt x="2920434" y="120363"/>
                  <a:pt x="2918595" y="282313"/>
                </a:cubicBezTo>
                <a:cubicBezTo>
                  <a:pt x="2951117" y="442037"/>
                  <a:pt x="2885325" y="607662"/>
                  <a:pt x="2918595" y="869506"/>
                </a:cubicBezTo>
                <a:cubicBezTo>
                  <a:pt x="2951865" y="1131350"/>
                  <a:pt x="2889346" y="1221823"/>
                  <a:pt x="2918595" y="1411531"/>
                </a:cubicBezTo>
                <a:cubicBezTo>
                  <a:pt x="2921708" y="1537250"/>
                  <a:pt x="2768084" y="1696203"/>
                  <a:pt x="2636282" y="1693844"/>
                </a:cubicBezTo>
                <a:cubicBezTo>
                  <a:pt x="2496217" y="1728847"/>
                  <a:pt x="2288765" y="1665401"/>
                  <a:pt x="2047790" y="1693844"/>
                </a:cubicBezTo>
                <a:cubicBezTo>
                  <a:pt x="1806815" y="1722287"/>
                  <a:pt x="1784556" y="1646525"/>
                  <a:pt x="1529917" y="1693844"/>
                </a:cubicBezTo>
                <a:cubicBezTo>
                  <a:pt x="1275278" y="1741163"/>
                  <a:pt x="1217735" y="1652982"/>
                  <a:pt x="1012043" y="1693844"/>
                </a:cubicBezTo>
                <a:cubicBezTo>
                  <a:pt x="806351" y="1734706"/>
                  <a:pt x="499258" y="1688854"/>
                  <a:pt x="282313" y="1693844"/>
                </a:cubicBezTo>
                <a:cubicBezTo>
                  <a:pt x="116138" y="1689879"/>
                  <a:pt x="-2917" y="1570134"/>
                  <a:pt x="0" y="1411531"/>
                </a:cubicBezTo>
                <a:cubicBezTo>
                  <a:pt x="-33938" y="1212494"/>
                  <a:pt x="60912" y="1073427"/>
                  <a:pt x="0" y="835630"/>
                </a:cubicBezTo>
                <a:cubicBezTo>
                  <a:pt x="-60912" y="597833"/>
                  <a:pt x="40288" y="429978"/>
                  <a:pt x="0" y="28231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664E5F9-1441-4777-8825-3530AFF5A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4021" y="418733"/>
            <a:ext cx="2474779" cy="2718573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D7689F5-ABAC-43E4-93A6-5AFEB6E63541}"/>
              </a:ext>
            </a:extLst>
          </p:cNvPr>
          <p:cNvSpPr/>
          <p:nvPr/>
        </p:nvSpPr>
        <p:spPr>
          <a:xfrm>
            <a:off x="10011187" y="3506117"/>
            <a:ext cx="2026137" cy="845235"/>
          </a:xfrm>
          <a:custGeom>
            <a:avLst/>
            <a:gdLst>
              <a:gd name="connsiteX0" fmla="*/ 0 w 2026137"/>
              <a:gd name="connsiteY0" fmla="*/ 140875 h 845235"/>
              <a:gd name="connsiteX1" fmla="*/ 140875 w 2026137"/>
              <a:gd name="connsiteY1" fmla="*/ 0 h 845235"/>
              <a:gd name="connsiteX2" fmla="*/ 739781 w 2026137"/>
              <a:gd name="connsiteY2" fmla="*/ 0 h 845235"/>
              <a:gd name="connsiteX3" fmla="*/ 1286356 w 2026137"/>
              <a:gd name="connsiteY3" fmla="*/ 0 h 845235"/>
              <a:gd name="connsiteX4" fmla="*/ 1885262 w 2026137"/>
              <a:gd name="connsiteY4" fmla="*/ 0 h 845235"/>
              <a:gd name="connsiteX5" fmla="*/ 2026137 w 2026137"/>
              <a:gd name="connsiteY5" fmla="*/ 140875 h 845235"/>
              <a:gd name="connsiteX6" fmla="*/ 2026137 w 2026137"/>
              <a:gd name="connsiteY6" fmla="*/ 704360 h 845235"/>
              <a:gd name="connsiteX7" fmla="*/ 1885262 w 2026137"/>
              <a:gd name="connsiteY7" fmla="*/ 845235 h 845235"/>
              <a:gd name="connsiteX8" fmla="*/ 1356131 w 2026137"/>
              <a:gd name="connsiteY8" fmla="*/ 845235 h 845235"/>
              <a:gd name="connsiteX9" fmla="*/ 827001 w 2026137"/>
              <a:gd name="connsiteY9" fmla="*/ 845235 h 845235"/>
              <a:gd name="connsiteX10" fmla="*/ 140875 w 2026137"/>
              <a:gd name="connsiteY10" fmla="*/ 845235 h 845235"/>
              <a:gd name="connsiteX11" fmla="*/ 0 w 2026137"/>
              <a:gd name="connsiteY11" fmla="*/ 704360 h 845235"/>
              <a:gd name="connsiteX12" fmla="*/ 0 w 2026137"/>
              <a:gd name="connsiteY12" fmla="*/ 140875 h 845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26137" h="845235" fill="none" extrusionOk="0">
                <a:moveTo>
                  <a:pt x="0" y="140875"/>
                </a:moveTo>
                <a:cubicBezTo>
                  <a:pt x="-10625" y="58965"/>
                  <a:pt x="51622" y="10544"/>
                  <a:pt x="140875" y="0"/>
                </a:cubicBezTo>
                <a:cubicBezTo>
                  <a:pt x="384283" y="-60450"/>
                  <a:pt x="618249" y="68269"/>
                  <a:pt x="739781" y="0"/>
                </a:cubicBezTo>
                <a:cubicBezTo>
                  <a:pt x="861313" y="-68269"/>
                  <a:pt x="1067479" y="44013"/>
                  <a:pt x="1286356" y="0"/>
                </a:cubicBezTo>
                <a:cubicBezTo>
                  <a:pt x="1505234" y="-44013"/>
                  <a:pt x="1617020" y="32003"/>
                  <a:pt x="1885262" y="0"/>
                </a:cubicBezTo>
                <a:cubicBezTo>
                  <a:pt x="1964574" y="1705"/>
                  <a:pt x="2018250" y="62533"/>
                  <a:pt x="2026137" y="140875"/>
                </a:cubicBezTo>
                <a:cubicBezTo>
                  <a:pt x="2052520" y="374110"/>
                  <a:pt x="1996304" y="551403"/>
                  <a:pt x="2026137" y="704360"/>
                </a:cubicBezTo>
                <a:cubicBezTo>
                  <a:pt x="2023579" y="780931"/>
                  <a:pt x="1958270" y="862152"/>
                  <a:pt x="1885262" y="845235"/>
                </a:cubicBezTo>
                <a:cubicBezTo>
                  <a:pt x="1748599" y="894637"/>
                  <a:pt x="1515504" y="829901"/>
                  <a:pt x="1356131" y="845235"/>
                </a:cubicBezTo>
                <a:cubicBezTo>
                  <a:pt x="1196758" y="860569"/>
                  <a:pt x="968935" y="821299"/>
                  <a:pt x="827001" y="845235"/>
                </a:cubicBezTo>
                <a:cubicBezTo>
                  <a:pt x="685067" y="869171"/>
                  <a:pt x="395413" y="793527"/>
                  <a:pt x="140875" y="845235"/>
                </a:cubicBezTo>
                <a:cubicBezTo>
                  <a:pt x="44146" y="855258"/>
                  <a:pt x="16209" y="795274"/>
                  <a:pt x="0" y="704360"/>
                </a:cubicBezTo>
                <a:cubicBezTo>
                  <a:pt x="-54519" y="560887"/>
                  <a:pt x="11733" y="369641"/>
                  <a:pt x="0" y="140875"/>
                </a:cubicBezTo>
                <a:close/>
              </a:path>
              <a:path w="2026137" h="845235" stroke="0" extrusionOk="0">
                <a:moveTo>
                  <a:pt x="0" y="140875"/>
                </a:moveTo>
                <a:cubicBezTo>
                  <a:pt x="6142" y="56014"/>
                  <a:pt x="54224" y="-8337"/>
                  <a:pt x="140875" y="0"/>
                </a:cubicBezTo>
                <a:cubicBezTo>
                  <a:pt x="406282" y="-846"/>
                  <a:pt x="435196" y="11552"/>
                  <a:pt x="722337" y="0"/>
                </a:cubicBezTo>
                <a:cubicBezTo>
                  <a:pt x="1009478" y="-11552"/>
                  <a:pt x="1064308" y="34900"/>
                  <a:pt x="1268912" y="0"/>
                </a:cubicBezTo>
                <a:cubicBezTo>
                  <a:pt x="1473516" y="-34900"/>
                  <a:pt x="1754591" y="49927"/>
                  <a:pt x="1885262" y="0"/>
                </a:cubicBezTo>
                <a:cubicBezTo>
                  <a:pt x="1965185" y="-15239"/>
                  <a:pt x="2017240" y="73817"/>
                  <a:pt x="2026137" y="140875"/>
                </a:cubicBezTo>
                <a:cubicBezTo>
                  <a:pt x="2041749" y="297850"/>
                  <a:pt x="2002336" y="565538"/>
                  <a:pt x="2026137" y="704360"/>
                </a:cubicBezTo>
                <a:cubicBezTo>
                  <a:pt x="2024167" y="784529"/>
                  <a:pt x="1962027" y="868232"/>
                  <a:pt x="1885262" y="845235"/>
                </a:cubicBezTo>
                <a:cubicBezTo>
                  <a:pt x="1734757" y="851952"/>
                  <a:pt x="1531168" y="779646"/>
                  <a:pt x="1321244" y="845235"/>
                </a:cubicBezTo>
                <a:cubicBezTo>
                  <a:pt x="1111320" y="910824"/>
                  <a:pt x="1017911" y="804899"/>
                  <a:pt x="722337" y="845235"/>
                </a:cubicBezTo>
                <a:cubicBezTo>
                  <a:pt x="426763" y="885571"/>
                  <a:pt x="354916" y="825519"/>
                  <a:pt x="140875" y="845235"/>
                </a:cubicBezTo>
                <a:cubicBezTo>
                  <a:pt x="45545" y="858119"/>
                  <a:pt x="-8122" y="773994"/>
                  <a:pt x="0" y="704360"/>
                </a:cubicBezTo>
                <a:cubicBezTo>
                  <a:pt x="-62622" y="532975"/>
                  <a:pt x="20718" y="304572"/>
                  <a:pt x="0" y="140875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160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25" b="100000" l="12958" r="68009"/>
                    </a14:imgEffect>
                  </a14:imgLayer>
                </a14:imgProps>
              </a:ext>
            </a:extLst>
          </a:blip>
          <a:srcRect l="14421" t="781" r="33456"/>
          <a:stretch/>
        </p:blipFill>
        <p:spPr>
          <a:xfrm>
            <a:off x="0" y="4047107"/>
            <a:ext cx="2294351" cy="245547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540384" y="355422"/>
            <a:ext cx="6832979" cy="1682493"/>
            <a:chOff x="1090880" y="452824"/>
            <a:chExt cx="4122652" cy="2514600"/>
          </a:xfrm>
        </p:grpSpPr>
        <p:sp>
          <p:nvSpPr>
            <p:cNvPr id="30" name="Oval Callout 29"/>
            <p:cNvSpPr/>
            <p:nvPr/>
          </p:nvSpPr>
          <p:spPr>
            <a:xfrm>
              <a:off x="1090880" y="452824"/>
              <a:ext cx="4122652" cy="2514600"/>
            </a:xfrm>
            <a:prstGeom prst="wedgeEllipseCallout">
              <a:avLst>
                <a:gd name="adj1" fmla="val -48358"/>
                <a:gd name="adj2" fmla="val 70454"/>
              </a:avLst>
            </a:prstGeom>
            <a:solidFill>
              <a:srgbClr val="FFEDB3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285916" y="891962"/>
              <a:ext cx="3820924" cy="1302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</a:rPr>
                <a:t>Em cùng bạn thực hành các bước sử dụng đèn học.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 descr="A picture containing pink&#10;&#10;Description automatically generated">
            <a:extLst>
              <a:ext uri="{FF2B5EF4-FFF2-40B4-BE49-F238E27FC236}">
                <a16:creationId xmlns:a16="http://schemas.microsoft.com/office/drawing/2014/main" id="{F1D21F37-8A25-4201-9E58-6A38AE527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363" y="3591499"/>
            <a:ext cx="2916913" cy="29110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CE00AE-19C3-4620-839A-929B1CAA4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351" y="2432853"/>
            <a:ext cx="7587779" cy="245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8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377847"/>
            <a:ext cx="47588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>
                <a:solidFill>
                  <a:srgbClr val="FF0000"/>
                </a:solidFill>
                <a:latin typeface="UTM Avo" panose="02040603050506020204" pitchFamily="18" charset="0"/>
              </a:rPr>
              <a:t>2. Tìm hiểu sử dụng đèn học an toàn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8" y="1938732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7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2C9E616-CDE0-46C0-9BBB-1CF0BB8C78F7}"/>
              </a:ext>
            </a:extLst>
          </p:cNvPr>
          <p:cNvSpPr txBox="1"/>
          <p:nvPr/>
        </p:nvSpPr>
        <p:spPr>
          <a:xfrm>
            <a:off x="586968" y="437992"/>
            <a:ext cx="10763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Quan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2CE328-0A39-454A-9AC3-B4F00544D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93" y="1594157"/>
            <a:ext cx="6587130" cy="4849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BED1572-9C4E-4A2A-90D5-0B64117EA350}"/>
              </a:ext>
            </a:extLst>
          </p:cNvPr>
          <p:cNvGrpSpPr/>
          <p:nvPr/>
        </p:nvGrpSpPr>
        <p:grpSpPr>
          <a:xfrm>
            <a:off x="7627934" y="3785035"/>
            <a:ext cx="4564066" cy="2748347"/>
            <a:chOff x="203200" y="3859933"/>
            <a:chExt cx="4928176" cy="281201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00DD393-D3E4-41C9-93A4-C0C0DD3A6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B560BD4-2B97-404A-8783-73B649E2A916}"/>
                </a:ext>
              </a:extLst>
            </p:cNvPr>
            <p:cNvSpPr txBox="1"/>
            <p:nvPr/>
          </p:nvSpPr>
          <p:spPr>
            <a:xfrm>
              <a:off x="203200" y="3859933"/>
              <a:ext cx="4928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188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5595" y="2175075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109894"/>
            <a:chOff x="184403" y="227461"/>
            <a:chExt cx="2719809" cy="292186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592218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Đặt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trên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bàn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bị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ướt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98085" cy="2953515"/>
            <a:chOff x="5667646" y="720179"/>
            <a:chExt cx="6398085" cy="295351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1924156"/>
              <a:ext cx="5920650" cy="1749538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0" i="0" dirty="0">
                  <a:solidFill>
                    <a:srgbClr val="000000"/>
                  </a:solidFill>
                  <a:effectLst/>
                </a:rPr>
                <a:t>   </a:t>
              </a:r>
              <a:r>
                <a:rPr lang="vi-VN" sz="3600" b="0" i="0" dirty="0">
                  <a:solidFill>
                    <a:srgbClr val="000000"/>
                  </a:solidFill>
                  <a:effectLst/>
                </a:rPr>
                <a:t>Đặt đèn trên bàn ướt dễ bị giật điện do nước truyền điện, gây nguy hiểm.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AE96F70-FC28-4A70-9DDC-D20185A20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46" y="1809710"/>
            <a:ext cx="4078889" cy="293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38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313054"/>
            <a:chOff x="184403" y="227461"/>
            <a:chExt cx="2719809" cy="292186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592218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Tắt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bằng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cách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giật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dây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nguồn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98085" cy="3753734"/>
            <a:chOff x="5667646" y="720179"/>
            <a:chExt cx="6398085" cy="375373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1924156"/>
              <a:ext cx="5920650" cy="2549757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Tắt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bằng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cách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giật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dây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nguồn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sẽ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làm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hỏng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dây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,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hở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điện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,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dễ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bị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điện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giật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.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D87DC2A-C7F9-4853-89DF-0CBEF4E20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03" y="1944344"/>
            <a:ext cx="4728293" cy="283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01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566443"/>
            <a:chOff x="184403" y="227461"/>
            <a:chExt cx="2719809" cy="318292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853275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Sờ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tay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vào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bóng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đang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sáng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98085" cy="3010005"/>
            <a:chOff x="5667646" y="720179"/>
            <a:chExt cx="6398085" cy="301000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1924156"/>
              <a:ext cx="5920650" cy="1806028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Sờ tay vào bóng đèn đang sáng dễ bị bỏng tay hoặc dò rỉ điện gây bị điện giật nguy hiểm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E3299BC-8B20-46B5-A79B-508EC3105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19" y="1620874"/>
            <a:ext cx="3976626" cy="298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96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9561" y="4838040"/>
            <a:ext cx="1639557" cy="16395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9212" y="494153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3665" y="4810242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4" y="1714231"/>
            <a:ext cx="1371600" cy="1360844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49673" y="5851760"/>
            <a:ext cx="861350" cy="8613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2" name="Rectangle: Rounded Corners 1">
            <a:hlinkClick r:id="rId18" action="ppaction://hlinksldjump"/>
            <a:extLst>
              <a:ext uri="{FF2B5EF4-FFF2-40B4-BE49-F238E27FC236}">
                <a16:creationId xmlns:a16="http://schemas.microsoft.com/office/drawing/2014/main" id="{33E7B57C-3BB5-40FE-8459-23F3BE780657}"/>
              </a:ext>
            </a:extLst>
          </p:cNvPr>
          <p:cNvSpPr/>
          <p:nvPr/>
        </p:nvSpPr>
        <p:spPr>
          <a:xfrm>
            <a:off x="10678160" y="0"/>
            <a:ext cx="1422400" cy="6299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566443"/>
            <a:chOff x="184403" y="227461"/>
            <a:chExt cx="2719809" cy="318292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853275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Để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ánh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sáng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chiếu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trực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tiếp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vào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mắt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98085" cy="2768849"/>
            <a:chOff x="5667646" y="720179"/>
            <a:chExt cx="6398085" cy="276884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1924156"/>
              <a:ext cx="5920650" cy="156487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algn="ctr">
                <a:defRPr/>
              </a:pP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Để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ánh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sáng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chiếu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trực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tiếp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vào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mắt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gây chói mắt lâu dài ảnh hưởng thị lực, hại mắt.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CF709D9-FC8D-453F-A559-5D6347A10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153" y="1556728"/>
            <a:ext cx="3929776" cy="298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9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08F395DF-3ED8-489B-B8F5-C67F5FCA0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571" y="1750533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3D4C33F-B63F-42C6-8D5F-DDD1BF3F0FD3}"/>
              </a:ext>
            </a:extLst>
          </p:cNvPr>
          <p:cNvGrpSpPr/>
          <p:nvPr/>
        </p:nvGrpSpPr>
        <p:grpSpPr>
          <a:xfrm>
            <a:off x="3068938" y="488031"/>
            <a:ext cx="6204379" cy="970323"/>
            <a:chOff x="2873170" y="343910"/>
            <a:chExt cx="4312010" cy="1280575"/>
          </a:xfrm>
        </p:grpSpPr>
        <p:sp>
          <p:nvSpPr>
            <p:cNvPr id="18" name="îṥḷíďê">
              <a:extLst>
                <a:ext uri="{FF2B5EF4-FFF2-40B4-BE49-F238E27FC236}">
                  <a16:creationId xmlns:a16="http://schemas.microsoft.com/office/drawing/2014/main" id="{CA2DE6BC-3B28-481B-BC2C-4F72BA732A84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Google Shape;5317;p41">
              <a:extLst>
                <a:ext uri="{FF2B5EF4-FFF2-40B4-BE49-F238E27FC236}">
                  <a16:creationId xmlns:a16="http://schemas.microsoft.com/office/drawing/2014/main" id="{3383C46C-EDE3-4D91-B4F0-7676DB7A9FCD}"/>
                </a:ext>
              </a:extLst>
            </p:cNvPr>
            <p:cNvSpPr txBox="1">
              <a:spLocks/>
            </p:cNvSpPr>
            <p:nvPr/>
          </p:nvSpPr>
          <p:spPr>
            <a:xfrm>
              <a:off x="3028609" y="440029"/>
              <a:ext cx="402991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Các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em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cần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nhớ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:</a:t>
              </a:r>
            </a:p>
          </p:txBody>
        </p:sp>
      </p:grp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19A89EC2-A18B-4314-9C33-30EC116876AF}"/>
              </a:ext>
            </a:extLst>
          </p:cNvPr>
          <p:cNvSpPr/>
          <p:nvPr/>
        </p:nvSpPr>
        <p:spPr>
          <a:xfrm flipH="1">
            <a:off x="2947733" y="2614315"/>
            <a:ext cx="6278880" cy="1505695"/>
          </a:xfrm>
          <a:prstGeom prst="wedgeRoundRectCallout">
            <a:avLst>
              <a:gd name="adj1" fmla="val 57055"/>
              <a:gd name="adj2" fmla="val -68532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ránh chiếu qua sáng, dọi ánh sáng vào mắt hại mắt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Speech Bubble: Rectangle with Corners Rounded 4">
            <a:extLst>
              <a:ext uri="{FF2B5EF4-FFF2-40B4-BE49-F238E27FC236}">
                <a16:creationId xmlns:a16="http://schemas.microsoft.com/office/drawing/2014/main" id="{CA654C78-7569-4F19-BD48-17C36596FA0B}"/>
              </a:ext>
            </a:extLst>
          </p:cNvPr>
          <p:cNvSpPr/>
          <p:nvPr/>
        </p:nvSpPr>
        <p:spPr>
          <a:xfrm flipH="1">
            <a:off x="2902168" y="4790099"/>
            <a:ext cx="8698942" cy="1505695"/>
          </a:xfrm>
          <a:prstGeom prst="wedgeRoundRectCallout">
            <a:avLst>
              <a:gd name="adj1" fmla="val 57055"/>
              <a:gd name="adj2" fmla="val -68532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đèn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944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008515"/>
            <a:ext cx="47588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sử dụng đèn học an toàn cần lưu ý điều gì?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8" y="1938732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6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08F395DF-3ED8-489B-B8F5-C67F5FCA0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571" y="1750533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3D4C33F-B63F-42C6-8D5F-DDD1BF3F0FD3}"/>
              </a:ext>
            </a:extLst>
          </p:cNvPr>
          <p:cNvGrpSpPr/>
          <p:nvPr/>
        </p:nvGrpSpPr>
        <p:grpSpPr>
          <a:xfrm>
            <a:off x="643988" y="572229"/>
            <a:ext cx="10556708" cy="801927"/>
            <a:chOff x="2873170" y="343910"/>
            <a:chExt cx="4312010" cy="1280575"/>
          </a:xfrm>
        </p:grpSpPr>
        <p:sp>
          <p:nvSpPr>
            <p:cNvPr id="18" name="îṥḷíďê">
              <a:extLst>
                <a:ext uri="{FF2B5EF4-FFF2-40B4-BE49-F238E27FC236}">
                  <a16:creationId xmlns:a16="http://schemas.microsoft.com/office/drawing/2014/main" id="{CA2DE6BC-3B28-481B-BC2C-4F72BA732A84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Google Shape;5317;p41">
              <a:extLst>
                <a:ext uri="{FF2B5EF4-FFF2-40B4-BE49-F238E27FC236}">
                  <a16:creationId xmlns:a16="http://schemas.microsoft.com/office/drawing/2014/main" id="{3383C46C-EDE3-4D91-B4F0-7676DB7A9FCD}"/>
                </a:ext>
              </a:extLst>
            </p:cNvPr>
            <p:cNvSpPr txBox="1">
              <a:spLocks/>
            </p:cNvSpPr>
            <p:nvPr/>
          </p:nvSpPr>
          <p:spPr>
            <a:xfrm>
              <a:off x="3028609" y="440029"/>
              <a:ext cx="402991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sử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đèn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an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toàn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lưu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sp>
        <p:nvSpPr>
          <p:cNvPr id="24" name="Sun 23">
            <a:extLst>
              <a:ext uri="{FF2B5EF4-FFF2-40B4-BE49-F238E27FC236}">
                <a16:creationId xmlns:a16="http://schemas.microsoft.com/office/drawing/2014/main" id="{4D71EBFB-9377-4DD8-869D-3AB49CB33C5A}"/>
              </a:ext>
            </a:extLst>
          </p:cNvPr>
          <p:cNvSpPr/>
          <p:nvPr/>
        </p:nvSpPr>
        <p:spPr>
          <a:xfrm>
            <a:off x="2339728" y="1815062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D72055B-B03B-473F-BDEB-C1B507CF198D}"/>
              </a:ext>
            </a:extLst>
          </p:cNvPr>
          <p:cNvSpPr/>
          <p:nvPr/>
        </p:nvSpPr>
        <p:spPr>
          <a:xfrm>
            <a:off x="2894062" y="4322525"/>
            <a:ext cx="7220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ắt đèn khi không sử dụng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un 28">
            <a:extLst>
              <a:ext uri="{FF2B5EF4-FFF2-40B4-BE49-F238E27FC236}">
                <a16:creationId xmlns:a16="http://schemas.microsoft.com/office/drawing/2014/main" id="{0D0BD9B0-932E-4428-B787-645B1D4F390F}"/>
              </a:ext>
            </a:extLst>
          </p:cNvPr>
          <p:cNvSpPr/>
          <p:nvPr/>
        </p:nvSpPr>
        <p:spPr>
          <a:xfrm>
            <a:off x="2339728" y="3230956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0" name="Sun 29">
            <a:extLst>
              <a:ext uri="{FF2B5EF4-FFF2-40B4-BE49-F238E27FC236}">
                <a16:creationId xmlns:a16="http://schemas.microsoft.com/office/drawing/2014/main" id="{99C7FB55-6163-4CB2-845D-B268BC2F9960}"/>
              </a:ext>
            </a:extLst>
          </p:cNvPr>
          <p:cNvSpPr/>
          <p:nvPr/>
        </p:nvSpPr>
        <p:spPr>
          <a:xfrm>
            <a:off x="2310752" y="4372352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DC1F907-FDC8-4DAB-B246-35B1B09437F0}"/>
              </a:ext>
            </a:extLst>
          </p:cNvPr>
          <p:cNvSpPr/>
          <p:nvPr/>
        </p:nvSpPr>
        <p:spPr>
          <a:xfrm>
            <a:off x="2872201" y="1834579"/>
            <a:ext cx="86647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ặt ở vị trí khô ráo-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toàn điện, phía tay trái người ngồi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không bị bóng tay người viết che mất chữ viết</a:t>
            </a:r>
            <a:endParaRPr lang="en-US" alt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ADD6503-0396-401E-9F3E-66B5D3BE3D3E}"/>
              </a:ext>
            </a:extLst>
          </p:cNvPr>
          <p:cNvSpPr/>
          <p:nvPr/>
        </p:nvSpPr>
        <p:spPr>
          <a:xfrm>
            <a:off x="2894062" y="3113191"/>
            <a:ext cx="84143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 chỉnh độ cao và hướng chiếu sáng của đèn phù hợp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không cao hay thấp quá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19BD84E-370B-4327-83F9-58E6B92305F4}"/>
              </a:ext>
            </a:extLst>
          </p:cNvPr>
          <p:cNvSpPr/>
          <p:nvPr/>
        </p:nvSpPr>
        <p:spPr>
          <a:xfrm>
            <a:off x="2942729" y="5211667"/>
            <a:ext cx="88251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sờ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bỏng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Sun 36">
            <a:extLst>
              <a:ext uri="{FF2B5EF4-FFF2-40B4-BE49-F238E27FC236}">
                <a16:creationId xmlns:a16="http://schemas.microsoft.com/office/drawing/2014/main" id="{DAD4FE4D-E609-47F9-9850-F96FF2FC8F3C}"/>
              </a:ext>
            </a:extLst>
          </p:cNvPr>
          <p:cNvSpPr/>
          <p:nvPr/>
        </p:nvSpPr>
        <p:spPr>
          <a:xfrm>
            <a:off x="2339728" y="5286651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970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9" grpId="0" animBg="1"/>
      <p:bldP spid="30" grpId="0" animBg="1"/>
      <p:bldP spid="31" grpId="0"/>
      <p:bldP spid="33" grpId="0"/>
      <p:bldP spid="36" grpId="0"/>
      <p:bldP spid="3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0D7B58-614C-4B2F-825C-EC6A361C66E1}"/>
              </a:ext>
            </a:extLst>
          </p:cNvPr>
          <p:cNvGrpSpPr/>
          <p:nvPr/>
        </p:nvGrpSpPr>
        <p:grpSpPr>
          <a:xfrm>
            <a:off x="-10513" y="-266285"/>
            <a:ext cx="11147383" cy="1783964"/>
            <a:chOff x="5667646" y="720179"/>
            <a:chExt cx="11147383" cy="178396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29188A5-8E84-4132-B351-E3B562ABFDE6}"/>
                </a:ext>
              </a:extLst>
            </p:cNvPr>
            <p:cNvSpPr/>
            <p:nvPr/>
          </p:nvSpPr>
          <p:spPr>
            <a:xfrm>
              <a:off x="6145081" y="1924156"/>
              <a:ext cx="10669948" cy="579987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Cần đảm bảo tuyệt đối về an toàn khi sử dụng đèn học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11" name="Google Shape;1012;p37">
              <a:extLst>
                <a:ext uri="{FF2B5EF4-FFF2-40B4-BE49-F238E27FC236}">
                  <a16:creationId xmlns:a16="http://schemas.microsoft.com/office/drawing/2014/main" id="{28BC40CB-6F3D-4AEE-839F-C28CC5EB69E2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2" name="Google Shape;1013;p37">
                <a:extLst>
                  <a:ext uri="{FF2B5EF4-FFF2-40B4-BE49-F238E27FC236}">
                    <a16:creationId xmlns:a16="http://schemas.microsoft.com/office/drawing/2014/main" id="{A80F0C67-7BC8-4A71-AA0A-3E4B97A8EFF1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" name="Google Shape;1014;p37">
                <a:extLst>
                  <a:ext uri="{FF2B5EF4-FFF2-40B4-BE49-F238E27FC236}">
                    <a16:creationId xmlns:a16="http://schemas.microsoft.com/office/drawing/2014/main" id="{B27D6172-8AF6-4619-80E1-5B9C8A4CCA7F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5" name="Google Shape;1015;p37">
                <a:extLst>
                  <a:ext uri="{FF2B5EF4-FFF2-40B4-BE49-F238E27FC236}">
                    <a16:creationId xmlns:a16="http://schemas.microsoft.com/office/drawing/2014/main" id="{F3ED1CF5-6FDB-49A0-9B19-EB744E2D69DC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6" name="Google Shape;1016;p37">
                <a:extLst>
                  <a:ext uri="{FF2B5EF4-FFF2-40B4-BE49-F238E27FC236}">
                    <a16:creationId xmlns:a16="http://schemas.microsoft.com/office/drawing/2014/main" id="{4A718CC0-007F-4E91-9D0C-8A8304BD48D2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Google Shape;1017;p37">
                <a:extLst>
                  <a:ext uri="{FF2B5EF4-FFF2-40B4-BE49-F238E27FC236}">
                    <a16:creationId xmlns:a16="http://schemas.microsoft.com/office/drawing/2014/main" id="{BB3D53B1-861E-44C4-A9E7-D5EC0D88B3A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Google Shape;1018;p37">
                <a:extLst>
                  <a:ext uri="{FF2B5EF4-FFF2-40B4-BE49-F238E27FC236}">
                    <a16:creationId xmlns:a16="http://schemas.microsoft.com/office/drawing/2014/main" id="{C93E5EEE-DC38-4695-A988-261795DD0DB2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9" name="Google Shape;1019;p37">
                <a:extLst>
                  <a:ext uri="{FF2B5EF4-FFF2-40B4-BE49-F238E27FC236}">
                    <a16:creationId xmlns:a16="http://schemas.microsoft.com/office/drawing/2014/main" id="{80A9200D-AD03-4345-A1FB-341F793263D4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0" name="Google Shape;1020;p37">
                <a:extLst>
                  <a:ext uri="{FF2B5EF4-FFF2-40B4-BE49-F238E27FC236}">
                    <a16:creationId xmlns:a16="http://schemas.microsoft.com/office/drawing/2014/main" id="{3EDF26D2-CF52-408B-B801-63C197E413B9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21;p37">
                <a:extLst>
                  <a:ext uri="{FF2B5EF4-FFF2-40B4-BE49-F238E27FC236}">
                    <a16:creationId xmlns:a16="http://schemas.microsoft.com/office/drawing/2014/main" id="{85FA5367-FB33-4D6B-855B-8E5F4FA1FC02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22;p37">
                <a:extLst>
                  <a:ext uri="{FF2B5EF4-FFF2-40B4-BE49-F238E27FC236}">
                    <a16:creationId xmlns:a16="http://schemas.microsoft.com/office/drawing/2014/main" id="{4E5F6E6C-5CBF-4AE1-A9DA-8FAD61BFAB62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23;p37">
                <a:extLst>
                  <a:ext uri="{FF2B5EF4-FFF2-40B4-BE49-F238E27FC236}">
                    <a16:creationId xmlns:a16="http://schemas.microsoft.com/office/drawing/2014/main" id="{1F5DDCCD-FEA4-49E8-BC7F-67FF73FB5CA8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24;p37">
                <a:extLst>
                  <a:ext uri="{FF2B5EF4-FFF2-40B4-BE49-F238E27FC236}">
                    <a16:creationId xmlns:a16="http://schemas.microsoft.com/office/drawing/2014/main" id="{7B6E9C68-247B-432E-8377-5BD83576FDCC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25;p37">
                <a:extLst>
                  <a:ext uri="{FF2B5EF4-FFF2-40B4-BE49-F238E27FC236}">
                    <a16:creationId xmlns:a16="http://schemas.microsoft.com/office/drawing/2014/main" id="{20636A3F-2407-413A-9311-862A91D16AF8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26;p37">
                <a:extLst>
                  <a:ext uri="{FF2B5EF4-FFF2-40B4-BE49-F238E27FC236}">
                    <a16:creationId xmlns:a16="http://schemas.microsoft.com/office/drawing/2014/main" id="{B2FDB04F-213B-46D5-BA66-BEE8359B52EE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7" name="Google Shape;1027;p37">
                <a:extLst>
                  <a:ext uri="{FF2B5EF4-FFF2-40B4-BE49-F238E27FC236}">
                    <a16:creationId xmlns:a16="http://schemas.microsoft.com/office/drawing/2014/main" id="{62E2C717-B1E2-4004-9187-14D393B40C84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1028;p37">
                <a:extLst>
                  <a:ext uri="{FF2B5EF4-FFF2-40B4-BE49-F238E27FC236}">
                    <a16:creationId xmlns:a16="http://schemas.microsoft.com/office/drawing/2014/main" id="{BDE5C8D8-01D3-4FF1-A390-50068B5A6815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1029;p37">
                <a:extLst>
                  <a:ext uri="{FF2B5EF4-FFF2-40B4-BE49-F238E27FC236}">
                    <a16:creationId xmlns:a16="http://schemas.microsoft.com/office/drawing/2014/main" id="{0095A0F7-FAE7-425A-B9AA-8EC052833EFD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30;p37">
                <a:extLst>
                  <a:ext uri="{FF2B5EF4-FFF2-40B4-BE49-F238E27FC236}">
                    <a16:creationId xmlns:a16="http://schemas.microsoft.com/office/drawing/2014/main" id="{12793176-9434-487D-921B-E50D12E49909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6FFBFB8-20EC-4E5F-AC75-877056F5AFAE}"/>
              </a:ext>
            </a:extLst>
          </p:cNvPr>
          <p:cNvGrpSpPr/>
          <p:nvPr/>
        </p:nvGrpSpPr>
        <p:grpSpPr>
          <a:xfrm>
            <a:off x="-150765" y="1565553"/>
            <a:ext cx="11287635" cy="2768849"/>
            <a:chOff x="5667646" y="720179"/>
            <a:chExt cx="10660471" cy="276884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4E149F9-57C4-4648-B199-B2EA74E87678}"/>
                </a:ext>
              </a:extLst>
            </p:cNvPr>
            <p:cNvSpPr/>
            <p:nvPr/>
          </p:nvSpPr>
          <p:spPr>
            <a:xfrm>
              <a:off x="6145081" y="1924156"/>
              <a:ext cx="10183036" cy="156487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   </a:t>
              </a:r>
              <a:r>
                <a:rPr lang="vi-VN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Khi ánh sáng của đèn học nhấp nháy hoặc không còn sáng rõ cần báo cho người lớn để s</a:t>
              </a:r>
              <a:r>
                <a:rPr lang="en-US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ử</a:t>
              </a:r>
              <a:r>
                <a:rPr lang="vi-VN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 chữa, thay thế để đảm bảo an toàn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35" name="Google Shape;1012;p37">
              <a:extLst>
                <a:ext uri="{FF2B5EF4-FFF2-40B4-BE49-F238E27FC236}">
                  <a16:creationId xmlns:a16="http://schemas.microsoft.com/office/drawing/2014/main" id="{1AEFC57F-BF25-40AA-BDB9-FC9747EAE051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36" name="Google Shape;1013;p37">
                <a:extLst>
                  <a:ext uri="{FF2B5EF4-FFF2-40B4-BE49-F238E27FC236}">
                    <a16:creationId xmlns:a16="http://schemas.microsoft.com/office/drawing/2014/main" id="{3F710FA1-3D67-4921-AB32-D3CD5BA4C660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14;p37">
                <a:extLst>
                  <a:ext uri="{FF2B5EF4-FFF2-40B4-BE49-F238E27FC236}">
                    <a16:creationId xmlns:a16="http://schemas.microsoft.com/office/drawing/2014/main" id="{2832BC09-6AAC-4E5B-B438-269A0CCFB60C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15;p37">
                <a:extLst>
                  <a:ext uri="{FF2B5EF4-FFF2-40B4-BE49-F238E27FC236}">
                    <a16:creationId xmlns:a16="http://schemas.microsoft.com/office/drawing/2014/main" id="{037CADAB-D9AF-460D-87F1-048B000774C2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16;p37">
                <a:extLst>
                  <a:ext uri="{FF2B5EF4-FFF2-40B4-BE49-F238E27FC236}">
                    <a16:creationId xmlns:a16="http://schemas.microsoft.com/office/drawing/2014/main" id="{1712C3DC-2807-4A15-9A4E-846D5AF77B9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17;p37">
                <a:extLst>
                  <a:ext uri="{FF2B5EF4-FFF2-40B4-BE49-F238E27FC236}">
                    <a16:creationId xmlns:a16="http://schemas.microsoft.com/office/drawing/2014/main" id="{9A49EAB8-BF44-4C0B-BDE2-7ED09147D2A8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1" name="Google Shape;1018;p37">
                <a:extLst>
                  <a:ext uri="{FF2B5EF4-FFF2-40B4-BE49-F238E27FC236}">
                    <a16:creationId xmlns:a16="http://schemas.microsoft.com/office/drawing/2014/main" id="{85146847-292D-4E00-ACDE-936FE61FFB4B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2" name="Google Shape;1019;p37">
                <a:extLst>
                  <a:ext uri="{FF2B5EF4-FFF2-40B4-BE49-F238E27FC236}">
                    <a16:creationId xmlns:a16="http://schemas.microsoft.com/office/drawing/2014/main" id="{15ACF449-37A9-4241-A8C8-38D80080EB59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3" name="Google Shape;1020;p37">
                <a:extLst>
                  <a:ext uri="{FF2B5EF4-FFF2-40B4-BE49-F238E27FC236}">
                    <a16:creationId xmlns:a16="http://schemas.microsoft.com/office/drawing/2014/main" id="{AB8DB8C4-368D-4414-800E-0FF862CA4F8E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4" name="Google Shape;1021;p37">
                <a:extLst>
                  <a:ext uri="{FF2B5EF4-FFF2-40B4-BE49-F238E27FC236}">
                    <a16:creationId xmlns:a16="http://schemas.microsoft.com/office/drawing/2014/main" id="{75481C4A-D3F6-4F47-B386-EDC9A57276E3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5" name="Google Shape;1022;p37">
                <a:extLst>
                  <a:ext uri="{FF2B5EF4-FFF2-40B4-BE49-F238E27FC236}">
                    <a16:creationId xmlns:a16="http://schemas.microsoft.com/office/drawing/2014/main" id="{DF6B3B4A-FC03-4CEA-8835-64C1C149792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6" name="Google Shape;1023;p37">
                <a:extLst>
                  <a:ext uri="{FF2B5EF4-FFF2-40B4-BE49-F238E27FC236}">
                    <a16:creationId xmlns:a16="http://schemas.microsoft.com/office/drawing/2014/main" id="{F5874E70-1639-472E-A8DC-7984E9DAD770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7" name="Google Shape;1024;p37">
                <a:extLst>
                  <a:ext uri="{FF2B5EF4-FFF2-40B4-BE49-F238E27FC236}">
                    <a16:creationId xmlns:a16="http://schemas.microsoft.com/office/drawing/2014/main" id="{97AC1F47-1599-44CF-8CB6-B21638FED274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Google Shape;1025;p37">
                <a:extLst>
                  <a:ext uri="{FF2B5EF4-FFF2-40B4-BE49-F238E27FC236}">
                    <a16:creationId xmlns:a16="http://schemas.microsoft.com/office/drawing/2014/main" id="{75AF9AD6-5DCD-4669-9153-6F2F31D0AA5D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9" name="Google Shape;1026;p37">
                <a:extLst>
                  <a:ext uri="{FF2B5EF4-FFF2-40B4-BE49-F238E27FC236}">
                    <a16:creationId xmlns:a16="http://schemas.microsoft.com/office/drawing/2014/main" id="{76689A69-E642-436E-8845-9A1BD6A97CDD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0" name="Google Shape;1027;p37">
                <a:extLst>
                  <a:ext uri="{FF2B5EF4-FFF2-40B4-BE49-F238E27FC236}">
                    <a16:creationId xmlns:a16="http://schemas.microsoft.com/office/drawing/2014/main" id="{9941A8BB-74E2-41E0-AD9E-6F415EA4E400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1" name="Google Shape;1028;p37">
                <a:extLst>
                  <a:ext uri="{FF2B5EF4-FFF2-40B4-BE49-F238E27FC236}">
                    <a16:creationId xmlns:a16="http://schemas.microsoft.com/office/drawing/2014/main" id="{9F777AD2-A6A5-455B-898A-0E2EF9F5E62B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2" name="Google Shape;1029;p37">
                <a:extLst>
                  <a:ext uri="{FF2B5EF4-FFF2-40B4-BE49-F238E27FC236}">
                    <a16:creationId xmlns:a16="http://schemas.microsoft.com/office/drawing/2014/main" id="{D720FDC4-7615-4D46-B523-174AC4E0676C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3" name="Google Shape;1030;p37">
                <a:extLst>
                  <a:ext uri="{FF2B5EF4-FFF2-40B4-BE49-F238E27FC236}">
                    <a16:creationId xmlns:a16="http://schemas.microsoft.com/office/drawing/2014/main" id="{790761AD-26B9-4368-90EE-1CA457E0C8B3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0DC3663-5CE1-4150-9F65-73F6D39E6AE4}"/>
              </a:ext>
            </a:extLst>
          </p:cNvPr>
          <p:cNvGrpSpPr/>
          <p:nvPr/>
        </p:nvGrpSpPr>
        <p:grpSpPr>
          <a:xfrm>
            <a:off x="-150765" y="4172855"/>
            <a:ext cx="11287635" cy="2276407"/>
            <a:chOff x="5667646" y="720179"/>
            <a:chExt cx="10660471" cy="2276407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40FE05E2-ED36-44AF-8434-5AE99A806DFE}"/>
                </a:ext>
              </a:extLst>
            </p:cNvPr>
            <p:cNvSpPr/>
            <p:nvPr/>
          </p:nvSpPr>
          <p:spPr>
            <a:xfrm>
              <a:off x="6145081" y="1924156"/>
              <a:ext cx="10183036" cy="107243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	Đồ thay thế hỏng hóc cần được đúng trong túi bóng ghi lưu ý nguy hiểm và phân loại bỏ thùng rác.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77" name="Google Shape;1012;p37">
              <a:extLst>
                <a:ext uri="{FF2B5EF4-FFF2-40B4-BE49-F238E27FC236}">
                  <a16:creationId xmlns:a16="http://schemas.microsoft.com/office/drawing/2014/main" id="{6697ED83-75BC-450B-A31A-9E9CCB1346E7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78" name="Google Shape;1013;p37">
                <a:extLst>
                  <a:ext uri="{FF2B5EF4-FFF2-40B4-BE49-F238E27FC236}">
                    <a16:creationId xmlns:a16="http://schemas.microsoft.com/office/drawing/2014/main" id="{F6CEC8D6-13F9-46A0-9892-8AE64384CB6C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9" name="Google Shape;1014;p37">
                <a:extLst>
                  <a:ext uri="{FF2B5EF4-FFF2-40B4-BE49-F238E27FC236}">
                    <a16:creationId xmlns:a16="http://schemas.microsoft.com/office/drawing/2014/main" id="{77024F7B-A9AE-4FF4-91E8-75A266C83475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0" name="Google Shape;1015;p37">
                <a:extLst>
                  <a:ext uri="{FF2B5EF4-FFF2-40B4-BE49-F238E27FC236}">
                    <a16:creationId xmlns:a16="http://schemas.microsoft.com/office/drawing/2014/main" id="{824E1240-BE21-41C4-82BB-63877F7B4ADB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1" name="Google Shape;1016;p37">
                <a:extLst>
                  <a:ext uri="{FF2B5EF4-FFF2-40B4-BE49-F238E27FC236}">
                    <a16:creationId xmlns:a16="http://schemas.microsoft.com/office/drawing/2014/main" id="{495F18D6-98A7-49A5-971D-489A2FD51B94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2" name="Google Shape;1017;p37">
                <a:extLst>
                  <a:ext uri="{FF2B5EF4-FFF2-40B4-BE49-F238E27FC236}">
                    <a16:creationId xmlns:a16="http://schemas.microsoft.com/office/drawing/2014/main" id="{753CC86C-F11B-4B14-A2D4-82E319E140C6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3" name="Google Shape;1018;p37">
                <a:extLst>
                  <a:ext uri="{FF2B5EF4-FFF2-40B4-BE49-F238E27FC236}">
                    <a16:creationId xmlns:a16="http://schemas.microsoft.com/office/drawing/2014/main" id="{744A5614-B18E-41D6-AECA-92F9B41F2F17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4" name="Google Shape;1019;p37">
                <a:extLst>
                  <a:ext uri="{FF2B5EF4-FFF2-40B4-BE49-F238E27FC236}">
                    <a16:creationId xmlns:a16="http://schemas.microsoft.com/office/drawing/2014/main" id="{6B4DB431-4454-4B82-AE33-E23B2E6E0210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5" name="Google Shape;1020;p37">
                <a:extLst>
                  <a:ext uri="{FF2B5EF4-FFF2-40B4-BE49-F238E27FC236}">
                    <a16:creationId xmlns:a16="http://schemas.microsoft.com/office/drawing/2014/main" id="{A36D5C56-1352-4592-98FA-04A859BC3E47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6" name="Google Shape;1021;p37">
                <a:extLst>
                  <a:ext uri="{FF2B5EF4-FFF2-40B4-BE49-F238E27FC236}">
                    <a16:creationId xmlns:a16="http://schemas.microsoft.com/office/drawing/2014/main" id="{77D23EC3-66A8-4D65-814E-895F81C2DCBB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7" name="Google Shape;1022;p37">
                <a:extLst>
                  <a:ext uri="{FF2B5EF4-FFF2-40B4-BE49-F238E27FC236}">
                    <a16:creationId xmlns:a16="http://schemas.microsoft.com/office/drawing/2014/main" id="{A4921C15-B7C8-477E-BC1D-6A8129DDD814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8" name="Google Shape;1023;p37">
                <a:extLst>
                  <a:ext uri="{FF2B5EF4-FFF2-40B4-BE49-F238E27FC236}">
                    <a16:creationId xmlns:a16="http://schemas.microsoft.com/office/drawing/2014/main" id="{AF71FADC-135D-4E13-9A7A-430209F66D6E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9" name="Google Shape;1024;p37">
                <a:extLst>
                  <a:ext uri="{FF2B5EF4-FFF2-40B4-BE49-F238E27FC236}">
                    <a16:creationId xmlns:a16="http://schemas.microsoft.com/office/drawing/2014/main" id="{698BBC2E-6836-4D35-AC7F-3AFF446A274F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0" name="Google Shape;1025;p37">
                <a:extLst>
                  <a:ext uri="{FF2B5EF4-FFF2-40B4-BE49-F238E27FC236}">
                    <a16:creationId xmlns:a16="http://schemas.microsoft.com/office/drawing/2014/main" id="{9179BD5B-3B42-4EF8-B682-5A18B1C48D02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1" name="Google Shape;1026;p37">
                <a:extLst>
                  <a:ext uri="{FF2B5EF4-FFF2-40B4-BE49-F238E27FC236}">
                    <a16:creationId xmlns:a16="http://schemas.microsoft.com/office/drawing/2014/main" id="{2741DC4E-BA2F-444D-8AD9-8359106FAFD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2" name="Google Shape;1027;p37">
                <a:extLst>
                  <a:ext uri="{FF2B5EF4-FFF2-40B4-BE49-F238E27FC236}">
                    <a16:creationId xmlns:a16="http://schemas.microsoft.com/office/drawing/2014/main" id="{1423766B-CA0B-49A1-96B6-89F484DA1A63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3" name="Google Shape;1028;p37">
                <a:extLst>
                  <a:ext uri="{FF2B5EF4-FFF2-40B4-BE49-F238E27FC236}">
                    <a16:creationId xmlns:a16="http://schemas.microsoft.com/office/drawing/2014/main" id="{0E5C97E7-BB31-461F-9257-240693197D9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4" name="Google Shape;1029;p37">
                <a:extLst>
                  <a:ext uri="{FF2B5EF4-FFF2-40B4-BE49-F238E27FC236}">
                    <a16:creationId xmlns:a16="http://schemas.microsoft.com/office/drawing/2014/main" id="{ED54D9FD-5E02-45C7-8DE0-DDCC15FECBBB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5" name="Google Shape;1030;p37">
                <a:extLst>
                  <a:ext uri="{FF2B5EF4-FFF2-40B4-BE49-F238E27FC236}">
                    <a16:creationId xmlns:a16="http://schemas.microsoft.com/office/drawing/2014/main" id="{0E44F58E-5C1D-4F3A-A3EE-3254C27B044E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BA8B677-F26E-47D4-949A-244ED581C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1970" y="4165058"/>
            <a:ext cx="3556249" cy="262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59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F70972-6777-42CB-8C19-4464DCDD1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190" y="2100191"/>
            <a:ext cx="605385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-2383179"/>
            <a:ext cx="12134850" cy="92983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51730" y="285750"/>
            <a:ext cx="52578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0000"/>
                </a:solidFill>
                <a:latin typeface="Arial"/>
                <a:sym typeface="Arial" panose="020B0604020202020204"/>
              </a:rPr>
              <a:t>GAME </a:t>
            </a:r>
          </a:p>
          <a:p>
            <a:pPr algn="ctr">
              <a:buClr>
                <a:srgbClr val="000000"/>
              </a:buClr>
            </a:pPr>
            <a:r>
              <a:rPr lang="en-US" sz="3600" b="1" i="1" kern="0">
                <a:solidFill>
                  <a:srgbClr val="FF0000"/>
                </a:solidFill>
                <a:latin typeface="Arial"/>
                <a:sym typeface="Arial" panose="020B0604020202020204"/>
              </a:rPr>
              <a:t>NHỔ CỎ VƯỜN RAU</a:t>
            </a:r>
          </a:p>
        </p:txBody>
      </p:sp>
      <p:pic>
        <p:nvPicPr>
          <p:cNvPr id="1026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75"/>
          <a:stretch>
            <a:fillRect/>
          </a:stretch>
        </p:blipFill>
        <p:spPr bwMode="auto">
          <a:xfrm>
            <a:off x="7315200" y="1842661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-725"/>
          <a:stretch>
            <a:fillRect/>
          </a:stretch>
        </p:blipFill>
        <p:spPr bwMode="auto">
          <a:xfrm>
            <a:off x="9106695" y="2743200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Jazz Me Blues - E's Jammy Jams.mp3" descr="Jazz Me Blues - E's Jammy Jam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  <p:pic>
        <p:nvPicPr>
          <p:cNvPr id="7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743" r="61501"/>
          <a:stretch>
            <a:fillRect/>
          </a:stretch>
        </p:blipFill>
        <p:spPr bwMode="auto">
          <a:xfrm>
            <a:off x="42070" y="3072551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rass Cartoon - Un Brin D Herbe - (1170x2335) Png Clipart Download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3370236"/>
            <a:ext cx="1656523" cy="330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24" t="52605" r="65425" b="22138"/>
          <a:stretch>
            <a:fillRect/>
          </a:stretch>
        </p:blipFill>
        <p:spPr bwMode="auto">
          <a:xfrm>
            <a:off x="1447801" y="4763634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2" t="1028" r="19740" b="73715"/>
          <a:stretch>
            <a:fillRect/>
          </a:stretch>
        </p:blipFill>
        <p:spPr bwMode="auto">
          <a:xfrm>
            <a:off x="5121672" y="3118484"/>
            <a:ext cx="1967706" cy="107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23" t="24743" r="10940" b="50000"/>
          <a:stretch>
            <a:fillRect/>
          </a:stretch>
        </p:blipFill>
        <p:spPr bwMode="auto">
          <a:xfrm>
            <a:off x="10746186" y="3214292"/>
            <a:ext cx="1197371" cy="16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ge of Cavemen – Age of Cavemen is a free to play multiplayer game. Thanks  to the cross-platform technology Fuero Games has developed, the game allows  people use different kind of devices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575" y="5162550"/>
            <a:ext cx="304800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8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-2383179"/>
            <a:ext cx="12134850" cy="9298329"/>
          </a:xfrm>
          <a:prstGeom prst="rect">
            <a:avLst/>
          </a:prstGeom>
        </p:spPr>
      </p:pic>
      <p:pic>
        <p:nvPicPr>
          <p:cNvPr id="1026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75"/>
          <a:stretch>
            <a:fillRect/>
          </a:stretch>
        </p:blipFill>
        <p:spPr bwMode="auto">
          <a:xfrm>
            <a:off x="6900069" y="1621176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-725"/>
          <a:stretch>
            <a:fillRect/>
          </a:stretch>
        </p:blipFill>
        <p:spPr bwMode="auto">
          <a:xfrm>
            <a:off x="8081169" y="1964350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4 lá" descr="Grass - Blades Of Grass Cartoon Clipart - Large Size Png Image - Pik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743" r="61501"/>
          <a:stretch>
            <a:fillRect/>
          </a:stretch>
        </p:blipFill>
        <p:spPr bwMode="auto">
          <a:xfrm>
            <a:off x="42070" y="3072551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nhiều lá" descr="Grass Cartoon - Un Brin D Herbe - (1170x2335) Png Clipart Download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3370236"/>
            <a:ext cx="1656523" cy="330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3 lá" descr="Grass - Blades Of Grass Cartoon Clipart - Large Size Png Image - PikPng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24" t="52605" r="65425" b="22138"/>
          <a:stretch>
            <a:fillRect/>
          </a:stretch>
        </p:blipFill>
        <p:spPr bwMode="auto">
          <a:xfrm>
            <a:off x="1447801" y="4763634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ụ cỏ" descr="Grass - Blades Of Grass Cartoon Clipart - Large Size Png Image - PikPng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2" t="1028" r="19740" b="73715"/>
          <a:stretch>
            <a:fillRect/>
          </a:stretch>
        </p:blipFill>
        <p:spPr bwMode="auto">
          <a:xfrm>
            <a:off x="5121672" y="3118484"/>
            <a:ext cx="1967706" cy="107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2 lá" descr="Grass - Blades Of Grass Cartoon Clipart - Large Size Png Image - PikPng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23" t="24743" r="10940" b="50000"/>
          <a:stretch>
            <a:fillRect/>
          </a:stretch>
        </p:blipFill>
        <p:spPr bwMode="auto">
          <a:xfrm>
            <a:off x="10520399" y="2894842"/>
            <a:ext cx="1656522" cy="22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082" y="-959323"/>
            <a:ext cx="6410325" cy="403187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514350" indent="-514350">
              <a:buClr>
                <a:srgbClr val="000000"/>
              </a:buClr>
              <a:buFont typeface="Arial" panose="020B0604020202020204"/>
              <a:buAutoNum type="arabicPeriod"/>
            </a:pPr>
            <a:r>
              <a:rPr lang="en-US" sz="32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Click vào từng bụi cỏ để đi đến câu hỏi (Giúp HS phần biệt bụi cỏ 2 lá, 3 lá… để chọn.</a:t>
            </a:r>
          </a:p>
          <a:p>
            <a:pPr marL="514350" indent="-514350">
              <a:buClr>
                <a:srgbClr val="000000"/>
              </a:buClr>
              <a:buFont typeface="Arial" panose="020B0604020202020204"/>
              <a:buAutoNum type="arabicPeriod"/>
            </a:pPr>
            <a:r>
              <a:rPr lang="en-US" sz="32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Tại slide câu hỏi, click vào xu ở góc phải để quay về đây.</a:t>
            </a:r>
          </a:p>
          <a:p>
            <a:pPr marL="514350" indent="-514350">
              <a:buClr>
                <a:srgbClr val="000000"/>
              </a:buClr>
              <a:buFont typeface="Arial" panose="020B0604020202020204"/>
              <a:buAutoNum type="arabicPeriod"/>
            </a:pPr>
            <a:r>
              <a:rPr lang="en-US" sz="32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Nhổ hết cỏ thì click vào mũi tên để tới bài học. </a:t>
            </a:r>
          </a:p>
          <a:p>
            <a:pPr marL="514350" indent="-514350">
              <a:buClr>
                <a:srgbClr val="000000"/>
              </a:buClr>
              <a:buFont typeface="Arial" panose="020B0604020202020204"/>
              <a:buAutoNum type="arabicPeriod"/>
            </a:pPr>
            <a:r>
              <a:rPr lang="en-US" sz="32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Đọc xong thầy cô xoá ô này đi.</a:t>
            </a:r>
          </a:p>
        </p:txBody>
      </p:sp>
      <p:pic>
        <p:nvPicPr>
          <p:cNvPr id="7" name="Picture 6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186" y="6056102"/>
            <a:ext cx="1253331" cy="704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F8BA3F0-6410-4A1E-8AAE-6D3D043499F9}"/>
              </a:ext>
            </a:extLst>
          </p:cNvPr>
          <p:cNvSpPr/>
          <p:nvPr/>
        </p:nvSpPr>
        <p:spPr>
          <a:xfrm>
            <a:off x="3566160" y="2777491"/>
            <a:ext cx="7705402" cy="122912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>
              <a:buClr>
                <a:srgbClr val="000000"/>
              </a:buClr>
            </a:pP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vi-VN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Điều chỉnh độ cao và hướng chiếu sáng của đèn phù hợp </a:t>
            </a:r>
            <a:endParaRPr lang="en-US" sz="36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2B0C471-444E-48C4-8C28-8FBC4A9B5526}"/>
              </a:ext>
            </a:extLst>
          </p:cNvPr>
          <p:cNvSpPr/>
          <p:nvPr/>
        </p:nvSpPr>
        <p:spPr>
          <a:xfrm>
            <a:off x="3214956" y="5517670"/>
            <a:ext cx="8070709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Để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trên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bàn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ướt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C6F11C4-03E4-4CC1-9383-62E63D4535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5666" y="3036262"/>
            <a:ext cx="725543" cy="7115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5E46C2-AF90-4F24-B0F8-715313CDC1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858" y="5494559"/>
            <a:ext cx="734142" cy="70759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72B8BD7-3C39-4A53-9890-599BF88D7D9C}"/>
              </a:ext>
            </a:extLst>
          </p:cNvPr>
          <p:cNvSpPr/>
          <p:nvPr/>
        </p:nvSpPr>
        <p:spPr>
          <a:xfrm>
            <a:off x="3219151" y="4309684"/>
            <a:ext cx="8009523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Cho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xuống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thấp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để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nhìn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rõ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E7EA804-39B7-4B92-B647-31ACBC6A2F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929" y="4410056"/>
            <a:ext cx="734142" cy="707593"/>
          </a:xfrm>
          <a:prstGeom prst="rect">
            <a:avLst/>
          </a:prstGeom>
        </p:spPr>
      </p:pic>
      <p:sp>
        <p:nvSpPr>
          <p:cNvPr id="24" name="Cloud Callout 11">
            <a:extLst>
              <a:ext uri="{FF2B5EF4-FFF2-40B4-BE49-F238E27FC236}">
                <a16:creationId xmlns:a16="http://schemas.microsoft.com/office/drawing/2014/main" id="{17D903C1-14D2-4944-95B0-E7FED59B5E0A}"/>
              </a:ext>
            </a:extLst>
          </p:cNvPr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918939-2ED3-45F1-8EF5-E06DC2854A28}"/>
              </a:ext>
            </a:extLst>
          </p:cNvPr>
          <p:cNvSpPr txBox="1"/>
          <p:nvPr/>
        </p:nvSpPr>
        <p:spPr>
          <a:xfrm>
            <a:off x="4806858" y="713252"/>
            <a:ext cx="5713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Đâu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một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trong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các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cách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sử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dụng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học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an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toàn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?</a:t>
            </a:r>
          </a:p>
        </p:txBody>
      </p:sp>
      <p:pic>
        <p:nvPicPr>
          <p:cNvPr id="26" name="sóc">
            <a:extLst>
              <a:ext uri="{FF2B5EF4-FFF2-40B4-BE49-F238E27FC236}">
                <a16:creationId xmlns:a16="http://schemas.microsoft.com/office/drawing/2014/main" id="{808597DC-7B30-4389-8D21-9C7988CF7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3389" y="2585765"/>
            <a:ext cx="1364284" cy="15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cú">
            <a:extLst>
              <a:ext uri="{FF2B5EF4-FFF2-40B4-BE49-F238E27FC236}">
                <a16:creationId xmlns:a16="http://schemas.microsoft.com/office/drawing/2014/main" id="{7CDA1772-FDA1-4E16-99F2-19EB63ED2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9872" y="5305189"/>
            <a:ext cx="1211318" cy="134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mèo">
            <a:extLst>
              <a:ext uri="{FF2B5EF4-FFF2-40B4-BE49-F238E27FC236}">
                <a16:creationId xmlns:a16="http://schemas.microsoft.com/office/drawing/2014/main" id="{9F025229-3B93-4B22-A280-D51E5DA17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2692" y="4125154"/>
            <a:ext cx="593475" cy="105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 descr="Download Vegetable Clip Art ~ Free Clipart of Vegetables: Mushroom,  Tomatoe, Carrot &amp;amp; More | Fruits drawing, Clip art, Free clip art">
            <a:extLst>
              <a:ext uri="{FF2B5EF4-FFF2-40B4-BE49-F238E27FC236}">
                <a16:creationId xmlns:a16="http://schemas.microsoft.com/office/drawing/2014/main" id="{8DA7E207-1C5F-4FE9-96CA-0AE2C0BC4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3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Ham Character clipart. Free download transparent .PNG | Creazilla">
            <a:hlinkClick r:id="rId12" action="ppaction://hlinksldjump"/>
            <a:extLst>
              <a:ext uri="{FF2B5EF4-FFF2-40B4-BE49-F238E27FC236}">
                <a16:creationId xmlns:a16="http://schemas.microsoft.com/office/drawing/2014/main" id="{663353A9-365E-4163-A8F6-9B45BBF7B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2" grpId="0" animBg="1"/>
      <p:bldP spid="24" grpId="0" animBg="1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1D9B382-1D43-4CCF-865B-89B4D25F648F}"/>
              </a:ext>
            </a:extLst>
          </p:cNvPr>
          <p:cNvSpPr/>
          <p:nvPr/>
        </p:nvSpPr>
        <p:spPr>
          <a:xfrm>
            <a:off x="2778279" y="4265219"/>
            <a:ext cx="8009523" cy="122912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>
              <a:buClr>
                <a:srgbClr val="000000"/>
              </a:buClr>
            </a:pP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Dễ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bị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điện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giật</a:t>
            </a:r>
            <a:endParaRPr lang="en-US" sz="48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0B3F5F2-96E0-4155-9155-74668E0F84EC}"/>
              </a:ext>
            </a:extLst>
          </p:cNvPr>
          <p:cNvSpPr/>
          <p:nvPr/>
        </p:nvSpPr>
        <p:spPr>
          <a:xfrm>
            <a:off x="2625149" y="5729591"/>
            <a:ext cx="8070709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 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Rất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an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toàn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863D6FF-3533-49D2-B8ED-C9DC5BFA76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259" y="4523990"/>
            <a:ext cx="725543" cy="7115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A313BF4-C300-4D98-89D7-34D833BB6F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858" y="5494559"/>
            <a:ext cx="734142" cy="70759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35914FC-AAD3-488A-A508-D00671127DDD}"/>
              </a:ext>
            </a:extLst>
          </p:cNvPr>
          <p:cNvSpPr/>
          <p:nvPr/>
        </p:nvSpPr>
        <p:spPr>
          <a:xfrm>
            <a:off x="2830531" y="3055999"/>
            <a:ext cx="8009523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Không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sao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cả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.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366EAD4-8BC2-4033-83C7-77180EA29A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175" y="3259116"/>
            <a:ext cx="734142" cy="707593"/>
          </a:xfrm>
          <a:prstGeom prst="rect">
            <a:avLst/>
          </a:prstGeom>
        </p:spPr>
      </p:pic>
      <p:sp>
        <p:nvSpPr>
          <p:cNvPr id="25" name="Cloud Callout 11">
            <a:extLst>
              <a:ext uri="{FF2B5EF4-FFF2-40B4-BE49-F238E27FC236}">
                <a16:creationId xmlns:a16="http://schemas.microsoft.com/office/drawing/2014/main" id="{F9DFCBC0-8C94-485A-841A-6305D30428B3}"/>
              </a:ext>
            </a:extLst>
          </p:cNvPr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4F5825-6E52-4281-BD1F-C94A8E06A985}"/>
              </a:ext>
            </a:extLst>
          </p:cNvPr>
          <p:cNvSpPr txBox="1"/>
          <p:nvPr/>
        </p:nvSpPr>
        <p:spPr>
          <a:xfrm>
            <a:off x="4806858" y="544986"/>
            <a:ext cx="5713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vi-VN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Nếu tay ướt mà bật đèn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,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điều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gì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sẽ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xảy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ra?</a:t>
            </a:r>
            <a:r>
              <a:rPr lang="vi-VN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endParaRPr lang="en-US" sz="36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7" name="sóc">
            <a:extLst>
              <a:ext uri="{FF2B5EF4-FFF2-40B4-BE49-F238E27FC236}">
                <a16:creationId xmlns:a16="http://schemas.microsoft.com/office/drawing/2014/main" id="{14CC9A33-428A-4797-BB12-9472AF648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8082" y="4125173"/>
            <a:ext cx="1364284" cy="15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cú">
            <a:extLst>
              <a:ext uri="{FF2B5EF4-FFF2-40B4-BE49-F238E27FC236}">
                <a16:creationId xmlns:a16="http://schemas.microsoft.com/office/drawing/2014/main" id="{0F070DF3-833B-4799-BD33-3E0316BB0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0065" y="5517110"/>
            <a:ext cx="1211318" cy="134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mèo">
            <a:extLst>
              <a:ext uri="{FF2B5EF4-FFF2-40B4-BE49-F238E27FC236}">
                <a16:creationId xmlns:a16="http://schemas.microsoft.com/office/drawing/2014/main" id="{DFDF7D03-6972-4826-B488-3865FD56A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3530" y="3026124"/>
            <a:ext cx="593475" cy="105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 descr="Download Vegetable Clip Art ~ Free Clipart of Vegetables: Mushroom,  Tomatoe, Carrot &amp;amp; More | Fruits drawing, Clip art, Free clip art">
            <a:extLst>
              <a:ext uri="{FF2B5EF4-FFF2-40B4-BE49-F238E27FC236}">
                <a16:creationId xmlns:a16="http://schemas.microsoft.com/office/drawing/2014/main" id="{AB28F953-F450-4C0C-A648-1D1759ECC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3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Ham Character clipart. Free download transparent .PNG | Creazilla">
            <a:hlinkClick r:id="rId12" action="ppaction://hlinksldjump"/>
            <a:extLst>
              <a:ext uri="{FF2B5EF4-FFF2-40B4-BE49-F238E27FC236}">
                <a16:creationId xmlns:a16="http://schemas.microsoft.com/office/drawing/2014/main" id="{D3F6E8D7-E62B-4AE8-878F-3B4EE268D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  <p:bldP spid="25" grpId="0" animBg="1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5"/>
            <a:ext cx="10500851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973394" y="412955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Nêu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tên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bộ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phận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đèn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học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CB3701-B568-4ADF-A02C-F081529480A8}"/>
              </a:ext>
            </a:extLst>
          </p:cNvPr>
          <p:cNvGrpSpPr/>
          <p:nvPr/>
        </p:nvGrpSpPr>
        <p:grpSpPr>
          <a:xfrm>
            <a:off x="4257040" y="2085955"/>
            <a:ext cx="7287053" cy="2201565"/>
            <a:chOff x="3582960" y="2258675"/>
            <a:chExt cx="7479401" cy="2201565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69FAAC32-AC95-4156-AA5E-D1B76E976816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nl-NL" sz="3600" dirty="0">
                  <a:latin typeface="Arial" panose="020B0604020202020204" pitchFamily="34" charset="0"/>
                  <a:cs typeface="Arial" panose="020B0604020202020204" pitchFamily="34" charset="0"/>
                </a:rPr>
                <a:t>6 bộ phận chính, bóng đèn, thân đèn, chụp đèn, đế đèn, công tắc, dây nguồn.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0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342E85E0-7144-4E6B-AAE4-6B2D14ECE2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6" descr="MÃ¡y Äiá»n giáº£i 03">
            <a:hlinkClick r:id="rId5" action="ppaction://hlinksldjump"/>
            <a:extLst>
              <a:ext uri="{FF2B5EF4-FFF2-40B4-BE49-F238E27FC236}">
                <a16:creationId xmlns:a16="http://schemas.microsoft.com/office/drawing/2014/main" id="{70A77F39-544F-49EE-AB32-A4C8C25636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404" y="4881271"/>
            <a:ext cx="2048754" cy="197672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55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D6AF7EF-8180-4F10-93E8-602E985788A5}"/>
              </a:ext>
            </a:extLst>
          </p:cNvPr>
          <p:cNvSpPr/>
          <p:nvPr/>
        </p:nvSpPr>
        <p:spPr>
          <a:xfrm>
            <a:off x="2778279" y="4265219"/>
            <a:ext cx="8009523" cy="122912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>
              <a:buClr>
                <a:srgbClr val="000000"/>
              </a:buClr>
            </a:pP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dễ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bị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hỏng</a:t>
            </a:r>
            <a:endParaRPr lang="en-US" sz="48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F1C0E3E-25E9-40F1-9267-5CB5D45A2EC9}"/>
              </a:ext>
            </a:extLst>
          </p:cNvPr>
          <p:cNvSpPr/>
          <p:nvPr/>
        </p:nvSpPr>
        <p:spPr>
          <a:xfrm>
            <a:off x="2625149" y="5729591"/>
            <a:ext cx="8070709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 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Tiết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kiệm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điện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A045C4B-FA98-4425-BE00-19C18F5BAE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259" y="4523990"/>
            <a:ext cx="725543" cy="7115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B7C34B3-8143-4826-8E95-43D1A5B1E7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858" y="5494559"/>
            <a:ext cx="734142" cy="70759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84AFFA4-1C51-4330-BDC3-C8BB171BAEFD}"/>
              </a:ext>
            </a:extLst>
          </p:cNvPr>
          <p:cNvSpPr/>
          <p:nvPr/>
        </p:nvSpPr>
        <p:spPr>
          <a:xfrm>
            <a:off x="2830531" y="3055999"/>
            <a:ext cx="8009523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Không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vấn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đề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gì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cả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83F5D0D-560F-44CF-9EB9-F0C9AC0DC3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175" y="3259116"/>
            <a:ext cx="734142" cy="707593"/>
          </a:xfrm>
          <a:prstGeom prst="rect">
            <a:avLst/>
          </a:prstGeom>
        </p:spPr>
      </p:pic>
      <p:sp>
        <p:nvSpPr>
          <p:cNvPr id="23" name="Cloud Callout 11">
            <a:extLst>
              <a:ext uri="{FF2B5EF4-FFF2-40B4-BE49-F238E27FC236}">
                <a16:creationId xmlns:a16="http://schemas.microsoft.com/office/drawing/2014/main" id="{0E93410A-2DEB-4C74-A9F7-F81B6BDA5CCA}"/>
              </a:ext>
            </a:extLst>
          </p:cNvPr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DB0A64-51F9-4898-B248-465E0B99E42C}"/>
              </a:ext>
            </a:extLst>
          </p:cNvPr>
          <p:cNvSpPr txBox="1"/>
          <p:nvPr/>
        </p:nvSpPr>
        <p:spPr>
          <a:xfrm>
            <a:off x="4806858" y="544986"/>
            <a:ext cx="5713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Nếu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em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bật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tắt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liên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tục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điều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gì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sẽ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xảy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ra?</a:t>
            </a:r>
          </a:p>
        </p:txBody>
      </p:sp>
      <p:pic>
        <p:nvPicPr>
          <p:cNvPr id="25" name="sóc">
            <a:extLst>
              <a:ext uri="{FF2B5EF4-FFF2-40B4-BE49-F238E27FC236}">
                <a16:creationId xmlns:a16="http://schemas.microsoft.com/office/drawing/2014/main" id="{C9F4C48D-E79B-45E5-BD09-B1DCCDCB0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5179" y="4088278"/>
            <a:ext cx="1364284" cy="15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cú">
            <a:extLst>
              <a:ext uri="{FF2B5EF4-FFF2-40B4-BE49-F238E27FC236}">
                <a16:creationId xmlns:a16="http://schemas.microsoft.com/office/drawing/2014/main" id="{89931F51-9ADA-44E3-B7B3-B875A5187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0065" y="5517110"/>
            <a:ext cx="1211318" cy="134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mèo">
            <a:extLst>
              <a:ext uri="{FF2B5EF4-FFF2-40B4-BE49-F238E27FC236}">
                <a16:creationId xmlns:a16="http://schemas.microsoft.com/office/drawing/2014/main" id="{12761FC7-557C-4F4A-A0CC-6D399785B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4804" y="3023838"/>
            <a:ext cx="593475" cy="105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 descr="Download Vegetable Clip Art ~ Free Clipart of Vegetables: Mushroom,  Tomatoe, Carrot &amp;amp; More | Fruits drawing, Clip art, Free clip art">
            <a:extLst>
              <a:ext uri="{FF2B5EF4-FFF2-40B4-BE49-F238E27FC236}">
                <a16:creationId xmlns:a16="http://schemas.microsoft.com/office/drawing/2014/main" id="{E07E1FC0-922E-47C5-B09F-8BB027E06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3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Ham Character clipart. Free download transparent .PNG | Creazilla">
            <a:hlinkClick r:id="rId12" action="ppaction://hlinksldjump"/>
            <a:extLst>
              <a:ext uri="{FF2B5EF4-FFF2-40B4-BE49-F238E27FC236}">
                <a16:creationId xmlns:a16="http://schemas.microsoft.com/office/drawing/2014/main" id="{CF656675-8805-4D18-AB7F-DAF8DB1FB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3" grpId="0" animBg="1"/>
      <p:bldP spid="2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3085065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Mắt</a:t>
            </a: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bị</a:t>
            </a: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mỏi</a:t>
            </a: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ảnh</a:t>
            </a: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hưởng</a:t>
            </a: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thị</a:t>
            </a: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lực</a:t>
            </a:r>
            <a:endParaRPr lang="en-US" sz="36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939" y="3134457"/>
            <a:ext cx="725543" cy="7115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4309684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Mắt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sẽ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sáng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hơn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35" y="4422019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95428" y="267988"/>
            <a:ext cx="57136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Nếu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vi-VN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ngồi quá lâu dưới ánh sáng quá lớn thì  điều gì sẽ có thể xảy ra</a:t>
            </a:r>
            <a:endParaRPr lang="en-US" sz="36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6230" y="2548316"/>
            <a:ext cx="1364284" cy="151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2692" y="4125154"/>
            <a:ext cx="593475" cy="105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3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Ham Character clipart. Free download transparent .PNG | Creazilla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64485" y="5746748"/>
            <a:ext cx="7406210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000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Cả</a:t>
            </a:r>
            <a:r>
              <a:rPr lang="en-US" sz="4000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2 </a:t>
            </a:r>
            <a:r>
              <a:rPr lang="en-US" sz="4000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đáp</a:t>
            </a:r>
            <a:r>
              <a:rPr lang="en-US" sz="4000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án</a:t>
            </a:r>
            <a:r>
              <a:rPr lang="en-US" sz="4000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trên</a:t>
            </a:r>
            <a:r>
              <a:rPr lang="en-US" sz="4000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đều</a:t>
            </a:r>
            <a:r>
              <a:rPr lang="en-US" sz="4000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đúng</a:t>
            </a:r>
            <a:endParaRPr lang="en-US" sz="4000" b="1" kern="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99320" y="2871317"/>
            <a:ext cx="7564696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000" ker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Tắt đèn khi không sử dụng</a:t>
            </a:r>
            <a:endParaRPr lang="en-US" sz="40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044" y="5842266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904" y="2976998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99319" y="4309684"/>
            <a:ext cx="7568891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Đặt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ở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vị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trí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khô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ráo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endParaRPr lang="en-US" sz="40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130" y="4422019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00600" y="544987"/>
            <a:ext cx="5713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Đâu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cách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bảo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quản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học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được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bền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lâu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?</a:t>
            </a: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9360" y="5332096"/>
            <a:ext cx="858320" cy="152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3689" y="2631548"/>
            <a:ext cx="1244365" cy="105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3688" y="4129690"/>
            <a:ext cx="1065632" cy="1202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96" y="152724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Ham Character clipart. Free download transparent .PNG | Creazilla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A45A24C-95CA-446F-8C65-FFC8CAF3116B}"/>
              </a:ext>
            </a:extLst>
          </p:cNvPr>
          <p:cNvGrpSpPr/>
          <p:nvPr/>
        </p:nvGrpSpPr>
        <p:grpSpPr>
          <a:xfrm>
            <a:off x="212059" y="87324"/>
            <a:ext cx="11767880" cy="6825343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958" y="1723918"/>
            <a:ext cx="7879644" cy="3023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24" y="3531935"/>
            <a:ext cx="3682181" cy="368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561C565-DE2A-4BFE-9B86-D96580834402}"/>
              </a:ext>
            </a:extLst>
          </p:cNvPr>
          <p:cNvSpPr txBox="1"/>
          <p:nvPr/>
        </p:nvSpPr>
        <p:spPr>
          <a:xfrm>
            <a:off x="2689721" y="2286124"/>
            <a:ext cx="664476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Tạm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biệt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4C4C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hẹn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gặp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lại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4C4C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06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30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8" descr="Combo TripU 3N2Ä Novotel PhÃº Quá»c">
            <a:hlinkClick r:id="rId4" action="ppaction://hlinksldjump"/>
            <a:extLst>
              <a:ext uri="{FF2B5EF4-FFF2-40B4-BE49-F238E27FC236}">
                <a16:creationId xmlns:a16="http://schemas.microsoft.com/office/drawing/2014/main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125" y="4799169"/>
            <a:ext cx="3044321" cy="24354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0109257-EF72-4F6B-BECD-30C595D2B28A}"/>
              </a:ext>
            </a:extLst>
          </p:cNvPr>
          <p:cNvSpPr/>
          <p:nvPr/>
        </p:nvSpPr>
        <p:spPr>
          <a:xfrm>
            <a:off x="854552" y="235975"/>
            <a:ext cx="10500851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D21DCE-B3E6-47C7-9B53-167E42E26850}"/>
              </a:ext>
            </a:extLst>
          </p:cNvPr>
          <p:cNvSpPr txBox="1"/>
          <p:nvPr/>
        </p:nvSpPr>
        <p:spPr>
          <a:xfrm>
            <a:off x="973394" y="412955"/>
            <a:ext cx="1017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Công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tắc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đèn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học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tác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dụng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vi-VN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5E8D8B-C04F-42DE-B231-C2D738861E29}"/>
              </a:ext>
            </a:extLst>
          </p:cNvPr>
          <p:cNvGrpSpPr/>
          <p:nvPr/>
        </p:nvGrpSpPr>
        <p:grpSpPr>
          <a:xfrm>
            <a:off x="4257040" y="2085955"/>
            <a:ext cx="7287053" cy="2201565"/>
            <a:chOff x="3582960" y="2258675"/>
            <a:chExt cx="7479401" cy="220156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479B88-F378-463D-91BB-FA6909052803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sz="4400" dirty="0">
                  <a:latin typeface="Arial" panose="020B0604020202020204" pitchFamily="34" charset="0"/>
                  <a:cs typeface="Arial" panose="020B0604020202020204" pitchFamily="34" charset="0"/>
                </a:rPr>
                <a:t>Đáp án: Bật và tắt đèn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C62CDD93-159B-4D46-8FDB-343B94DDEE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id="{9765CBDD-A4B8-4442-88FB-DF3231940C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404" y="4881271"/>
            <a:ext cx="2048754" cy="197672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9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031" y="5257718"/>
            <a:ext cx="1800679" cy="173737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9A5BB51-18E8-4705-BA54-9015DDAE98E7}"/>
              </a:ext>
            </a:extLst>
          </p:cNvPr>
          <p:cNvSpPr/>
          <p:nvPr/>
        </p:nvSpPr>
        <p:spPr>
          <a:xfrm>
            <a:off x="854552" y="235975"/>
            <a:ext cx="10500851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04BD40-7FEE-48E5-AC46-1BB5287772B4}"/>
              </a:ext>
            </a:extLst>
          </p:cNvPr>
          <p:cNvSpPr txBox="1"/>
          <p:nvPr/>
        </p:nvSpPr>
        <p:spPr>
          <a:xfrm>
            <a:off x="973394" y="412955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3.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Dây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nguồn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đèn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học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tác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dụng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gì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vi-VN" sz="4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54C5799-2B30-4B39-94EE-7C33F3292ECF}"/>
              </a:ext>
            </a:extLst>
          </p:cNvPr>
          <p:cNvGrpSpPr/>
          <p:nvPr/>
        </p:nvGrpSpPr>
        <p:grpSpPr>
          <a:xfrm>
            <a:off x="4257040" y="2085955"/>
            <a:ext cx="7287053" cy="2201565"/>
            <a:chOff x="3582960" y="2258675"/>
            <a:chExt cx="7479401" cy="220156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8C4C9B2-DFF6-4128-A183-6C26C1DB6744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sz="4400" dirty="0">
                  <a:latin typeface="Arial" panose="020B0604020202020204" pitchFamily="34" charset="0"/>
                  <a:cs typeface="Arial" panose="020B0604020202020204" pitchFamily="34" charset="0"/>
                </a:rPr>
                <a:t>Nối đèn học với </a:t>
              </a:r>
            </a:p>
            <a:p>
              <a:pPr algn="ctr"/>
              <a:r>
                <a:rPr lang="nl-NL" sz="4400" dirty="0">
                  <a:latin typeface="Arial" panose="020B0604020202020204" pitchFamily="34" charset="0"/>
                  <a:cs typeface="Arial" panose="020B0604020202020204" pitchFamily="34" charset="0"/>
                </a:rPr>
                <a:t>nguồn điện</a:t>
              </a:r>
            </a:p>
          </p:txBody>
        </p:sp>
        <p:pic>
          <p:nvPicPr>
            <p:cNvPr id="24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8B4F4267-0FBF-481D-99F0-3AFD738392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A45A24C-95CA-446F-8C65-FFC8CAF3116B}"/>
              </a:ext>
            </a:extLst>
          </p:cNvPr>
          <p:cNvGrpSpPr/>
          <p:nvPr/>
        </p:nvGrpSpPr>
        <p:grpSpPr>
          <a:xfrm>
            <a:off x="212059" y="87324"/>
            <a:ext cx="11767880" cy="6825343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958" y="1723918"/>
            <a:ext cx="7879644" cy="3023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9697" y="3349472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5" name="Picture 4" descr="A picture containing pink&#10;&#10;Description automatically generated">
            <a:extLst>
              <a:ext uri="{FF2B5EF4-FFF2-40B4-BE49-F238E27FC236}">
                <a16:creationId xmlns:a16="http://schemas.microsoft.com/office/drawing/2014/main" id="{15BB0595-A08A-468F-8096-B474BBB52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402" y="3378222"/>
            <a:ext cx="3387112" cy="338033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03CE3D0-C2D2-49BF-8F1C-B6597D1866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9756" y="2347971"/>
            <a:ext cx="7563560" cy="8670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2288AF-D508-4C70-82A7-E660F00B4E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8939" y="2822888"/>
            <a:ext cx="7102456" cy="18655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604CF2-EC09-4580-9CF9-45FBE36C8A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7266" y="1245439"/>
            <a:ext cx="3596952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1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:a16="http://schemas.microsoft.com/office/drawing/2014/main" id="{EF879905-9AB7-4E82-A0D7-2AE0A910AD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68" y="1214672"/>
            <a:ext cx="9570468" cy="529300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11F5685-8E1D-468C-BA04-32A479A18E3A}"/>
              </a:ext>
            </a:extLst>
          </p:cNvPr>
          <p:cNvSpPr txBox="1"/>
          <p:nvPr/>
        </p:nvSpPr>
        <p:spPr>
          <a:xfrm rot="21360500">
            <a:off x="2748396" y="2108457"/>
            <a:ext cx="9087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Nêu được tác dụng và cách sử dụng được đèn học.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cs typeface="Pattaya" panose="00000500000000000000" pitchFamily="2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5551D0-F6E4-42C8-A2E9-FA73132E3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8816" y="233680"/>
            <a:ext cx="4980864" cy="9632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AD73F25-2186-4CBC-AD48-7078DFB17A1B}"/>
              </a:ext>
            </a:extLst>
          </p:cNvPr>
          <p:cNvSpPr txBox="1"/>
          <p:nvPr/>
        </p:nvSpPr>
        <p:spPr>
          <a:xfrm rot="21360500">
            <a:off x="2845549" y="3219619"/>
            <a:ext cx="88252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Xác định vị trí đặt đèn, bật tắt, điều chỉnh được độ sáng của đèn học.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cs typeface="Pattaya" panose="00000500000000000000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560288-A947-4B89-9573-022759FB23C8}"/>
              </a:ext>
            </a:extLst>
          </p:cNvPr>
          <p:cNvSpPr txBox="1"/>
          <p:nvPr/>
        </p:nvSpPr>
        <p:spPr>
          <a:xfrm rot="21360500">
            <a:off x="2748397" y="4378142"/>
            <a:ext cx="9087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Nhận biết và phòng tránh được những tình huống mất an toàn khi sử dụng đèn học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5902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  <p:bldP spid="18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794791-D0DA-41DF-BB7D-0CE7D4AA0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827" y="2359059"/>
            <a:ext cx="654157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6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377847"/>
            <a:ext cx="47588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1.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Tìm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hiểu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sử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dụng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đèn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đúng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cách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8" y="1938732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3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Problem Solving Lesson by Slidesgo">
  <a:themeElements>
    <a:clrScheme name="Simple Light">
      <a:dk1>
        <a:srgbClr val="472D30"/>
      </a:dk1>
      <a:lt1>
        <a:srgbClr val="83424D"/>
      </a:lt1>
      <a:dk2>
        <a:srgbClr val="E26D5C"/>
      </a:dk2>
      <a:lt2>
        <a:srgbClr val="FFE1A8"/>
      </a:lt2>
      <a:accent1>
        <a:srgbClr val="FFF6E4"/>
      </a:accent1>
      <a:accent2>
        <a:srgbClr val="C9CBA3"/>
      </a:accent2>
      <a:accent3>
        <a:srgbClr val="472D30"/>
      </a:accent3>
      <a:accent4>
        <a:srgbClr val="723D46"/>
      </a:accent4>
      <a:accent5>
        <a:srgbClr val="E26D5C"/>
      </a:accent5>
      <a:accent6>
        <a:srgbClr val="FFE1A8"/>
      </a:accent6>
      <a:hlink>
        <a:srgbClr val="472D3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879</Words>
  <Application>Microsoft Office PowerPoint</Application>
  <PresentationFormat>Widescreen</PresentationFormat>
  <Paragraphs>89</Paragraphs>
  <Slides>33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55" baseType="lpstr">
      <vt:lpstr>等线</vt:lpstr>
      <vt:lpstr>等线 Light</vt:lpstr>
      <vt:lpstr>微软雅黑</vt:lpstr>
      <vt:lpstr>Arial</vt:lpstr>
      <vt:lpstr>Arial-Rounded</vt:lpstr>
      <vt:lpstr>Calibri</vt:lpstr>
      <vt:lpstr>Calibri Light</vt:lpstr>
      <vt:lpstr>Coiny</vt:lpstr>
      <vt:lpstr>Georgia</vt:lpstr>
      <vt:lpstr>Gloria Hallelujah</vt:lpstr>
      <vt:lpstr>Lato</vt:lpstr>
      <vt:lpstr>Open Sans</vt:lpstr>
      <vt:lpstr>Pattaya</vt:lpstr>
      <vt:lpstr>Pompiere</vt:lpstr>
      <vt:lpstr>Tahoma</vt:lpstr>
      <vt:lpstr>Times New Roman</vt:lpstr>
      <vt:lpstr>UTM Avo</vt:lpstr>
      <vt:lpstr>Office 主题​​</vt:lpstr>
      <vt:lpstr>1_Office 主题​​</vt:lpstr>
      <vt:lpstr>Office Theme</vt:lpstr>
      <vt:lpstr>1_Simple Light</vt:lpstr>
      <vt:lpstr>Problem Solving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Thơ Vũ Minh</cp:lastModifiedBy>
  <cp:revision>39</cp:revision>
  <dcterms:created xsi:type="dcterms:W3CDTF">2022-07-17T00:36:39Z</dcterms:created>
  <dcterms:modified xsi:type="dcterms:W3CDTF">2024-09-22T13:34:46Z</dcterms:modified>
</cp:coreProperties>
</file>