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Lst>
  <p:notesMasterIdLst>
    <p:notesMasterId r:id="rId31"/>
  </p:notesMasterIdLst>
  <p:sldIdLst>
    <p:sldId id="256" r:id="rId3"/>
    <p:sldId id="257" r:id="rId4"/>
    <p:sldId id="258" r:id="rId5"/>
    <p:sldId id="278" r:id="rId6"/>
    <p:sldId id="279" r:id="rId7"/>
    <p:sldId id="280" r:id="rId8"/>
    <p:sldId id="281" r:id="rId9"/>
    <p:sldId id="282" r:id="rId10"/>
    <p:sldId id="283" r:id="rId11"/>
    <p:sldId id="284"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4" r:id="rId25"/>
    <p:sldId id="272" r:id="rId26"/>
    <p:sldId id="273" r:id="rId27"/>
    <p:sldId id="275" r:id="rId28"/>
    <p:sldId id="276" r:id="rId29"/>
    <p:sldId id="27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4130"/>
    <a:srgbClr val="EDA8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39" d="100"/>
          <a:sy n="39" d="100"/>
        </p:scale>
        <p:origin x="2357" y="77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ableStyles" Target="tableStyle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94EDC8-AFEF-4A9F-8F41-B38D4BCDB030}" type="datetimeFigureOut">
              <a:rPr lang="en-US" smtClean="0"/>
              <a:t>5/30/2024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29A027-0450-4907-88AB-40E359B16BC1}" type="slidenum">
              <a:rPr lang="en-US" smtClean="0"/>
              <a:t>‹#›</a:t>
            </a:fld>
            <a:endParaRPr lang="en-US"/>
          </a:p>
        </p:txBody>
      </p:sp>
    </p:spTree>
    <p:extLst>
      <p:ext uri="{BB962C8B-B14F-4D97-AF65-F5344CB8AC3E}">
        <p14:creationId xmlns:p14="http://schemas.microsoft.com/office/powerpoint/2010/main" val="13938678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29A027-0450-4907-88AB-40E359B16BC1}" type="slidenum">
              <a:rPr lang="en-US" smtClean="0"/>
              <a:t>2</a:t>
            </a:fld>
            <a:endParaRPr lang="en-US"/>
          </a:p>
        </p:txBody>
      </p:sp>
    </p:spTree>
    <p:extLst>
      <p:ext uri="{BB962C8B-B14F-4D97-AF65-F5344CB8AC3E}">
        <p14:creationId xmlns:p14="http://schemas.microsoft.com/office/powerpoint/2010/main" val="42931439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2BFF8-1B1F-0D37-3BE7-369F3F6672F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15655EC-1512-80A6-4A62-76272C6D625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AA4E2A-A6E9-2BC2-908B-210D27CF7856}"/>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5" name="Footer Placeholder 4">
            <a:extLst>
              <a:ext uri="{FF2B5EF4-FFF2-40B4-BE49-F238E27FC236}">
                <a16:creationId xmlns:a16="http://schemas.microsoft.com/office/drawing/2014/main" id="{E287353D-EFDD-148C-3356-EBC1B969DE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331597-9D9B-99B4-BCA0-14B0C2B0D182}"/>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6907368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5505C-4F71-308E-C7B2-1024B7BE99C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F34BAB6-600C-D52A-926B-CAE24D3E75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B346D9-6E67-30ED-1894-E7DDB1D13E45}"/>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5" name="Footer Placeholder 4">
            <a:extLst>
              <a:ext uri="{FF2B5EF4-FFF2-40B4-BE49-F238E27FC236}">
                <a16:creationId xmlns:a16="http://schemas.microsoft.com/office/drawing/2014/main" id="{CEF16C07-47B6-8074-978D-CDE7F124502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BFFD77-4487-5824-27A0-FBF7CF2DFED2}"/>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54487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BE2BB33-6E44-D222-72A5-9A9081A5C8F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6053EF-5439-A6CC-3F40-CAE36691909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2B771F-A549-FF92-E1AE-198ABDD9BB72}"/>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5" name="Footer Placeholder 4">
            <a:extLst>
              <a:ext uri="{FF2B5EF4-FFF2-40B4-BE49-F238E27FC236}">
                <a16:creationId xmlns:a16="http://schemas.microsoft.com/office/drawing/2014/main" id="{D424C5C8-1952-19F9-5667-DCFC397E95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6AD82B-35B7-02B5-3422-3A3DD84F5C96}"/>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213384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9D33-60C8-1C41-F00C-6B34B681F2E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D5D543A-FBAC-E29D-BFCA-F05912D11950}"/>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15898-5903-B508-34E2-E510CEBC91C6}"/>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5" name="Footer Placeholder 4">
            <a:extLst>
              <a:ext uri="{FF2B5EF4-FFF2-40B4-BE49-F238E27FC236}">
                <a16:creationId xmlns:a16="http://schemas.microsoft.com/office/drawing/2014/main" id="{74AB6827-042C-F35E-C4DB-BEEFB5CB1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B25E4AE-7DAE-CD85-79B0-A17F59EBEB76}"/>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pic>
        <p:nvPicPr>
          <p:cNvPr id="8" name="Picture 7">
            <a:extLst>
              <a:ext uri="{FF2B5EF4-FFF2-40B4-BE49-F238E27FC236}">
                <a16:creationId xmlns:a16="http://schemas.microsoft.com/office/drawing/2014/main" id="{A5E78FBB-20A1-CF20-048E-C645A8E678A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3524" t="23107" r="23803" b="8600"/>
          <a:stretch/>
        </p:blipFill>
        <p:spPr>
          <a:xfrm>
            <a:off x="0" y="0"/>
            <a:ext cx="12192000" cy="6858000"/>
          </a:xfrm>
          <a:prstGeom prst="rect">
            <a:avLst/>
          </a:prstGeom>
        </p:spPr>
      </p:pic>
      <p:sp>
        <p:nvSpPr>
          <p:cNvPr id="12" name="Title 1">
            <a:extLst>
              <a:ext uri="{FF2B5EF4-FFF2-40B4-BE49-F238E27FC236}">
                <a16:creationId xmlns:a16="http://schemas.microsoft.com/office/drawing/2014/main" id="{5E1CF6D6-F076-BC85-21FB-31C74D1AE569}"/>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Tree>
    <p:extLst>
      <p:ext uri="{BB962C8B-B14F-4D97-AF65-F5344CB8AC3E}">
        <p14:creationId xmlns:p14="http://schemas.microsoft.com/office/powerpoint/2010/main" val="18434819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115ED-07DC-0175-6815-4047D2ED029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D91BBF8-A1B7-CD28-E198-C8C2D3D1C8A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5ABB4-6C95-0C9F-AC0D-39208C7FFE7D}"/>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5" name="Footer Placeholder 4">
            <a:extLst>
              <a:ext uri="{FF2B5EF4-FFF2-40B4-BE49-F238E27FC236}">
                <a16:creationId xmlns:a16="http://schemas.microsoft.com/office/drawing/2014/main" id="{5DE17A8F-4A85-90F6-76EF-F296C60ED9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12E87E-54A5-857A-FEAA-64AC3391EDD2}"/>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989279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0896C-6FEC-6C05-BE38-70AF2DC00BF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0FEBDF0-CF64-4674-AD96-C2ECCF0C785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A2D25D-0C6D-2E25-D519-739E2580D4EF}"/>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5" name="Footer Placeholder 4">
            <a:extLst>
              <a:ext uri="{FF2B5EF4-FFF2-40B4-BE49-F238E27FC236}">
                <a16:creationId xmlns:a16="http://schemas.microsoft.com/office/drawing/2014/main" id="{68623861-A02C-3FAD-037C-57757168CE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9EC24D6-9B49-5351-8236-6E200C2BE802}"/>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3973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168E9-695D-94B1-89AE-0B1463AA5A8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D0DDEBB-C30C-27F7-FC42-A8E6C4E7CDB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6911F4-A7F3-0923-5496-601F5FC7BAB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1F72D9-B0CD-89A4-16D9-A1B9E000CC31}"/>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6" name="Footer Placeholder 5">
            <a:extLst>
              <a:ext uri="{FF2B5EF4-FFF2-40B4-BE49-F238E27FC236}">
                <a16:creationId xmlns:a16="http://schemas.microsoft.com/office/drawing/2014/main" id="{4F406451-C2F5-3C35-C87D-96E3372C36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306B54-9CFB-24D9-CF0D-39ECDE5D72E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3870156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1FADB-A962-2732-1FB8-082D0095D94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9C5B1C0-45CB-1AFA-F4E4-CFF9B5D0C66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7EB273A-A5A3-5E71-CC07-D2575356542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E2F8833-4275-00E6-E9F6-D89FE7367A6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AAD5AD-0DEE-A8CF-3F99-108CE6E2B1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C6A05E-2D46-55C3-1441-D723A45ED253}"/>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8" name="Footer Placeholder 7">
            <a:extLst>
              <a:ext uri="{FF2B5EF4-FFF2-40B4-BE49-F238E27FC236}">
                <a16:creationId xmlns:a16="http://schemas.microsoft.com/office/drawing/2014/main" id="{33F0C37D-EF79-B662-69EE-B5EB776600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F26E3E7-8ACD-EA97-ACC4-2EE2A8ADA86C}"/>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04512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7C7C2-5CD6-110D-3D17-2653E9C24E8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C386EC-CE61-821B-80B0-10137F38369D}"/>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4" name="Footer Placeholder 3">
            <a:extLst>
              <a:ext uri="{FF2B5EF4-FFF2-40B4-BE49-F238E27FC236}">
                <a16:creationId xmlns:a16="http://schemas.microsoft.com/office/drawing/2014/main" id="{01EAF015-BF65-9576-0F95-AF676C58FD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D58B547-C817-6DB6-0D3E-2211A9370D7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42576828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B198CCF-DB6B-1528-98FB-6A19E2573AB0}"/>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3" name="Footer Placeholder 2">
            <a:extLst>
              <a:ext uri="{FF2B5EF4-FFF2-40B4-BE49-F238E27FC236}">
                <a16:creationId xmlns:a16="http://schemas.microsoft.com/office/drawing/2014/main" id="{55AE894D-35DC-D98C-76D3-ADAA80C97F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8987BAA-FE9E-978D-9241-4842DF24AA0B}"/>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1969313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D577B-0AA2-7628-9B97-0E618CA35D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F96EECD-E56F-1909-F023-1631FAA3EBC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B54D9F-EC07-990F-1325-E929F856D00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592D13-494F-DC68-5D2A-87FC16154690}"/>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6" name="Footer Placeholder 5">
            <a:extLst>
              <a:ext uri="{FF2B5EF4-FFF2-40B4-BE49-F238E27FC236}">
                <a16:creationId xmlns:a16="http://schemas.microsoft.com/office/drawing/2014/main" id="{F667514E-1AAF-EE81-2217-9CBDD53338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B1887C7-E7D1-0723-4F9B-B0E36FF77198}"/>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25573635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6D618-DFB3-F761-917B-DA6E76C03A6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37F708DA-E467-AA0B-7C4B-1477857F01D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EF8DF5-E1EF-001F-A8B7-0545D6D3C76E}"/>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5" name="Footer Placeholder 4">
            <a:extLst>
              <a:ext uri="{FF2B5EF4-FFF2-40B4-BE49-F238E27FC236}">
                <a16:creationId xmlns:a16="http://schemas.microsoft.com/office/drawing/2014/main" id="{5A93204E-0BA3-0844-7EB3-07092B8070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93C180C-8451-9599-7FAA-5F77C03EFEBE}"/>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141344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214691-228D-6A0E-3498-3E362018B2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1A21740-D6D7-50D9-EF27-EE498F5B986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2FE409C-B43F-ABE5-D2AD-104D85F0CF0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57F4E7-127B-D543-6FF0-DA0D13326CB3}"/>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6" name="Footer Placeholder 5">
            <a:extLst>
              <a:ext uri="{FF2B5EF4-FFF2-40B4-BE49-F238E27FC236}">
                <a16:creationId xmlns:a16="http://schemas.microsoft.com/office/drawing/2014/main" id="{6153A043-3C91-DBBC-A862-722158031A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E156457-1446-2EB8-FDB9-68165F6D8721}"/>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438219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57402-5ABF-167F-B7FC-5F9970D7F9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069E7C-92A2-89BE-1F9F-9001D494ED7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AD4768-D51A-3E06-6D08-05530589399F}"/>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5" name="Footer Placeholder 4">
            <a:extLst>
              <a:ext uri="{FF2B5EF4-FFF2-40B4-BE49-F238E27FC236}">
                <a16:creationId xmlns:a16="http://schemas.microsoft.com/office/drawing/2014/main" id="{9ADEEE10-CF93-FF88-5456-5A38C759EA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F62FEDD-B381-27AB-91B3-0602F6D4DD79}"/>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89839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92F30A-F20A-78E8-0EBF-4852778B115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C81DABA-1A6A-028A-E3C2-04045CCA42E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D27007-BC07-8E9D-3924-4A011B196445}"/>
              </a:ext>
            </a:extLst>
          </p:cNvPr>
          <p:cNvSpPr>
            <a:spLocks noGrp="1"/>
          </p:cNvSpPr>
          <p:nvPr>
            <p:ph type="dt" sz="half" idx="10"/>
          </p:nvPr>
        </p:nvSpPr>
        <p:spPr>
          <a:xfrm>
            <a:off x="838200" y="6356350"/>
            <a:ext cx="2743200" cy="365125"/>
          </a:xfrm>
          <a:prstGeom prst="rect">
            <a:avLst/>
          </a:prstGeom>
        </p:spPr>
        <p:txBody>
          <a:bodyPr/>
          <a:lstStyle/>
          <a:p>
            <a:fld id="{64F13C40-8315-4D2F-8822-DB7C80312943}" type="datetimeFigureOut">
              <a:rPr lang="en-US" smtClean="0"/>
              <a:t>5/30/2024</a:t>
            </a:fld>
            <a:endParaRPr lang="en-US"/>
          </a:p>
        </p:txBody>
      </p:sp>
      <p:sp>
        <p:nvSpPr>
          <p:cNvPr id="5" name="Footer Placeholder 4">
            <a:extLst>
              <a:ext uri="{FF2B5EF4-FFF2-40B4-BE49-F238E27FC236}">
                <a16:creationId xmlns:a16="http://schemas.microsoft.com/office/drawing/2014/main" id="{B75AE2E5-2535-7904-3A2A-2E0E5D947F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FBFEC8-627C-D8E7-B7BD-599614CC4E14}"/>
              </a:ext>
            </a:extLst>
          </p:cNvPr>
          <p:cNvSpPr>
            <a:spLocks noGrp="1"/>
          </p:cNvSpPr>
          <p:nvPr>
            <p:ph type="sldNum" sz="quarter" idx="12"/>
          </p:nvPr>
        </p:nvSpPr>
        <p:spPr>
          <a:xfrm>
            <a:off x="8610600" y="6356350"/>
            <a:ext cx="2743200" cy="365125"/>
          </a:xfrm>
          <a:prstGeom prst="rect">
            <a:avLst/>
          </a:prstGeom>
        </p:spPr>
        <p:txBody>
          <a:bodyPr/>
          <a:lstStyle/>
          <a:p>
            <a:fld id="{0851AA11-745B-4AE7-9B80-3E50771C116A}" type="slidenum">
              <a:rPr lang="en-US" smtClean="0"/>
              <a:t>‹#›</a:t>
            </a:fld>
            <a:endParaRPr lang="en-US"/>
          </a:p>
        </p:txBody>
      </p:sp>
    </p:spTree>
    <p:extLst>
      <p:ext uri="{BB962C8B-B14F-4D97-AF65-F5344CB8AC3E}">
        <p14:creationId xmlns:p14="http://schemas.microsoft.com/office/powerpoint/2010/main" val="1700434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83048-94CA-C50E-DA85-8B92BE4A020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DC53B-BD81-CDAD-6BB3-71F54AB4D0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4353500-725C-1297-789C-2DB293D2BA03}"/>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5" name="Footer Placeholder 4">
            <a:extLst>
              <a:ext uri="{FF2B5EF4-FFF2-40B4-BE49-F238E27FC236}">
                <a16:creationId xmlns:a16="http://schemas.microsoft.com/office/drawing/2014/main" id="{4254D293-C6B4-B32E-430F-25571F98A8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9A121A1-E57E-0624-3573-FD84F066ABAD}"/>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86762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9E7D7-B709-07F6-A536-D96F27712B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C1E84-0582-63E3-0692-872F8AA5BF74}"/>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A35CFDC-4844-302E-D8B1-D99C3B5E446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D5211C-6800-9CA4-BD59-898433CAA170}"/>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6" name="Footer Placeholder 5">
            <a:extLst>
              <a:ext uri="{FF2B5EF4-FFF2-40B4-BE49-F238E27FC236}">
                <a16:creationId xmlns:a16="http://schemas.microsoft.com/office/drawing/2014/main" id="{D93B6B47-66BC-DF56-8533-0705FA235E6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7C945F-D2C3-DA41-F3FE-3B8736042E79}"/>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225565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94AB3A-2914-465A-2515-98DC0ADBC1C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9D118AE-61E2-99F7-77AE-F02159CD4D3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9E213C-5BAD-1EE7-2F6D-6D86C4A1A3C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9C0E56-CEAA-0077-2F4A-938DD345DE1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311E7F8-271A-AA6D-CE1A-2163A6A591E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100D365-CAA7-3A50-E481-39A798B88191}"/>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8" name="Footer Placeholder 7">
            <a:extLst>
              <a:ext uri="{FF2B5EF4-FFF2-40B4-BE49-F238E27FC236}">
                <a16:creationId xmlns:a16="http://schemas.microsoft.com/office/drawing/2014/main" id="{4255B7DD-5F6F-1BB4-14E1-294A5597D5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970CD51-37C6-BCDB-05C8-D92631731EB0}"/>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04783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7C7BC7-8899-9100-73E5-2F95CC9BD94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7F7CAEA-6CF1-9AC8-8970-738F5D1B5947}"/>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4" name="Footer Placeholder 3">
            <a:extLst>
              <a:ext uri="{FF2B5EF4-FFF2-40B4-BE49-F238E27FC236}">
                <a16:creationId xmlns:a16="http://schemas.microsoft.com/office/drawing/2014/main" id="{7F38FE47-23B0-6A6A-7DC7-4DDD89B1A5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E94A21D-5AFA-1CC9-0988-17993F02CC0D}"/>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6293459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8D2CEA-77FD-E68D-989A-5A70925AD2A5}"/>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3" name="Footer Placeholder 2">
            <a:extLst>
              <a:ext uri="{FF2B5EF4-FFF2-40B4-BE49-F238E27FC236}">
                <a16:creationId xmlns:a16="http://schemas.microsoft.com/office/drawing/2014/main" id="{208976EA-D1AA-2331-C823-F9F95641B8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197E89-9943-C364-28AA-92D8FB83FE41}"/>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3984571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E709C-D057-60F2-F4FC-DFC03FB9CCE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2638DF7-CAAF-F89F-FA95-7C46AC42E0B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11EFF2F-C2A4-D425-AD02-27919A2B1B8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A54912-5C4A-DC66-AF1F-A8A168B2C711}"/>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6" name="Footer Placeholder 5">
            <a:extLst>
              <a:ext uri="{FF2B5EF4-FFF2-40B4-BE49-F238E27FC236}">
                <a16:creationId xmlns:a16="http://schemas.microsoft.com/office/drawing/2014/main" id="{BA38C155-4C7F-455F-8999-EC3BD5ACE1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7E5E89F-54FD-A3C9-8B8B-1A60801C3E9F}"/>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14608035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22615D-838A-966F-83FF-70D2969C0B0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7E42A4A-86E3-1FA4-AACD-F073536EDC9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47E2C59-1F4A-D50F-0B2F-6DC993CBFE5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E51522-9966-E58B-87BC-2F5AA08BFC77}"/>
              </a:ext>
            </a:extLst>
          </p:cNvPr>
          <p:cNvSpPr>
            <a:spLocks noGrp="1"/>
          </p:cNvSpPr>
          <p:nvPr>
            <p:ph type="dt" sz="half" idx="10"/>
          </p:nvPr>
        </p:nvSpPr>
        <p:spPr>
          <a:xfrm>
            <a:off x="838200" y="6356350"/>
            <a:ext cx="2743200" cy="365125"/>
          </a:xfrm>
          <a:prstGeom prst="rect">
            <a:avLst/>
          </a:prstGeom>
        </p:spPr>
        <p:txBody>
          <a:bodyPr/>
          <a:lstStyle/>
          <a:p>
            <a:fld id="{2AE7ECF2-4902-4F53-802B-C5CFCAC8E23B}" type="datetimeFigureOut">
              <a:rPr lang="en-US" smtClean="0"/>
              <a:t>5/30/2024</a:t>
            </a:fld>
            <a:endParaRPr lang="en-US"/>
          </a:p>
        </p:txBody>
      </p:sp>
      <p:sp>
        <p:nvSpPr>
          <p:cNvPr id="6" name="Footer Placeholder 5">
            <a:extLst>
              <a:ext uri="{FF2B5EF4-FFF2-40B4-BE49-F238E27FC236}">
                <a16:creationId xmlns:a16="http://schemas.microsoft.com/office/drawing/2014/main" id="{6183764A-A548-ADE3-885B-2D049A49BB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1D6334-72DD-A9CD-110B-6ED574CE238B}"/>
              </a:ext>
            </a:extLst>
          </p:cNvPr>
          <p:cNvSpPr>
            <a:spLocks noGrp="1"/>
          </p:cNvSpPr>
          <p:nvPr>
            <p:ph type="sldNum" sz="quarter" idx="12"/>
          </p:nvPr>
        </p:nvSpPr>
        <p:spPr>
          <a:xfrm>
            <a:off x="8610600" y="6356350"/>
            <a:ext cx="2743200" cy="365125"/>
          </a:xfrm>
          <a:prstGeom prst="rect">
            <a:avLst/>
          </a:prstGeom>
        </p:spPr>
        <p:txBody>
          <a:bodyPr/>
          <a:lstStyle/>
          <a:p>
            <a:fld id="{E1829BAD-82F4-4351-A2E8-E0677CC8D75F}" type="slidenum">
              <a:rPr lang="en-US" smtClean="0"/>
              <a:t>‹#›</a:t>
            </a:fld>
            <a:endParaRPr lang="en-US"/>
          </a:p>
        </p:txBody>
      </p:sp>
    </p:spTree>
    <p:extLst>
      <p:ext uri="{BB962C8B-B14F-4D97-AF65-F5344CB8AC3E}">
        <p14:creationId xmlns:p14="http://schemas.microsoft.com/office/powerpoint/2010/main" val="2123910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4014D1-534A-C8DB-42C7-ACCD0FBB7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1BA83522-1101-CD6A-6D16-16ED4B39316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0515C51E-B3D6-7D96-A10E-A2141DD8911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7FE53FD3-B818-A4F9-CD53-58FE4D4B7BE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Tree>
    <p:extLst>
      <p:ext uri="{BB962C8B-B14F-4D97-AF65-F5344CB8AC3E}">
        <p14:creationId xmlns:p14="http://schemas.microsoft.com/office/powerpoint/2010/main" val="4970391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295939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svg"/><Relationship Id="rId5" Type="http://schemas.openxmlformats.org/officeDocument/2006/relationships/image" Target="../media/image6.sv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sv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5.wav"/><Relationship Id="rId1" Type="http://schemas.openxmlformats.org/officeDocument/2006/relationships/slideLayout" Target="../slideLayouts/slideLayout12.xml"/><Relationship Id="rId6" Type="http://schemas.openxmlformats.org/officeDocument/2006/relationships/image" Target="../media/image59.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60.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svg"/><Relationship Id="rId4" Type="http://schemas.openxmlformats.org/officeDocument/2006/relationships/image" Target="../media/image61.png"/></Relationships>
</file>

<file path=ppt/slides/_rels/slide1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9.svg"/><Relationship Id="rId5" Type="http://schemas.openxmlformats.org/officeDocument/2006/relationships/image" Target="../media/image62.sv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67.svg"/></Relationships>
</file>

<file path=ppt/slides/_rels/slide1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svg"/><Relationship Id="rId18" Type="http://schemas.openxmlformats.org/officeDocument/2006/relationships/image" Target="../media/image82.png"/><Relationship Id="rId3" Type="http://schemas.openxmlformats.org/officeDocument/2006/relationships/image" Target="../media/image17.svg"/><Relationship Id="rId7" Type="http://schemas.openxmlformats.org/officeDocument/2006/relationships/image" Target="../media/image73.svg"/><Relationship Id="rId12" Type="http://schemas.openxmlformats.org/officeDocument/2006/relationships/image" Target="../media/image78.png"/><Relationship Id="rId17" Type="http://schemas.openxmlformats.org/officeDocument/2006/relationships/image" Target="../media/image67.svg"/><Relationship Id="rId2" Type="http://schemas.openxmlformats.org/officeDocument/2006/relationships/image" Target="../media/image16.png"/><Relationship Id="rId16"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svg"/><Relationship Id="rId5" Type="http://schemas.openxmlformats.org/officeDocument/2006/relationships/image" Target="../media/image71.svg"/><Relationship Id="rId15" Type="http://schemas.openxmlformats.org/officeDocument/2006/relationships/image" Target="../media/image81.sv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svg"/><Relationship Id="rId14" Type="http://schemas.openxmlformats.org/officeDocument/2006/relationships/image" Target="../media/image80.png"/></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8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17.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69.sv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6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7.svg"/><Relationship Id="rId5" Type="http://schemas.openxmlformats.org/officeDocument/2006/relationships/image" Target="../media/image62.svg"/><Relationship Id="rId10" Type="http://schemas.openxmlformats.org/officeDocument/2006/relationships/image" Target="../media/image86.png"/><Relationship Id="rId4" Type="http://schemas.openxmlformats.org/officeDocument/2006/relationships/image" Target="../media/image61.png"/><Relationship Id="rId9" Type="http://schemas.openxmlformats.org/officeDocument/2006/relationships/image" Target="../media/image85.svg"/></Relationships>
</file>

<file path=ppt/slides/_rels/slide18.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7.svg"/><Relationship Id="rId5" Type="http://schemas.openxmlformats.org/officeDocument/2006/relationships/image" Target="../media/image62.svg"/><Relationship Id="rId10" Type="http://schemas.openxmlformats.org/officeDocument/2006/relationships/image" Target="../media/image86.png"/><Relationship Id="rId4" Type="http://schemas.openxmlformats.org/officeDocument/2006/relationships/image" Target="../media/image61.png"/><Relationship Id="rId9" Type="http://schemas.openxmlformats.org/officeDocument/2006/relationships/image" Target="../media/image69.svg"/></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64.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7.svg"/><Relationship Id="rId5" Type="http://schemas.openxmlformats.org/officeDocument/2006/relationships/image" Target="../media/image62.svg"/><Relationship Id="rId10" Type="http://schemas.openxmlformats.org/officeDocument/2006/relationships/image" Target="../media/image86.png"/><Relationship Id="rId4" Type="http://schemas.openxmlformats.org/officeDocument/2006/relationships/image" Target="../media/image61.png"/><Relationship Id="rId9" Type="http://schemas.openxmlformats.org/officeDocument/2006/relationships/image" Target="../media/image69.svg"/></Relationships>
</file>

<file path=ppt/slides/_rels/slide2.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26.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7.svg"/></Relationships>
</file>

<file path=ppt/slides/_rels/slide2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88.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87.svg"/><Relationship Id="rId5" Type="http://schemas.openxmlformats.org/officeDocument/2006/relationships/image" Target="../media/image62.svg"/><Relationship Id="rId10" Type="http://schemas.openxmlformats.org/officeDocument/2006/relationships/image" Target="../media/image86.png"/><Relationship Id="rId4" Type="http://schemas.openxmlformats.org/officeDocument/2006/relationships/image" Target="../media/image61.png"/><Relationship Id="rId9" Type="http://schemas.openxmlformats.org/officeDocument/2006/relationships/image" Target="../media/image69.svg"/></Relationships>
</file>

<file path=ppt/slides/_rels/slide21.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69.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svg"/><Relationship Id="rId10" Type="http://schemas.openxmlformats.org/officeDocument/2006/relationships/image" Target="../media/image88.png"/><Relationship Id="rId4" Type="http://schemas.openxmlformats.org/officeDocument/2006/relationships/image" Target="../media/image61.png"/><Relationship Id="rId9" Type="http://schemas.openxmlformats.org/officeDocument/2006/relationships/image" Target="../media/image87.svg"/></Relationships>
</file>

<file path=ppt/slides/_rels/slide22.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8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9.svg"/><Relationship Id="rId5" Type="http://schemas.openxmlformats.org/officeDocument/2006/relationships/image" Target="../media/image62.sv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87.svg"/></Relationships>
</file>

<file path=ppt/slides/_rels/slide23.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87.svg"/><Relationship Id="rId3" Type="http://schemas.openxmlformats.org/officeDocument/2006/relationships/image" Target="../media/image4.svg"/><Relationship Id="rId7" Type="http://schemas.openxmlformats.org/officeDocument/2006/relationships/image" Target="../media/image8.svg"/><Relationship Id="rId12" Type="http://schemas.openxmlformats.org/officeDocument/2006/relationships/image" Target="../media/image86.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95.svg"/><Relationship Id="rId5" Type="http://schemas.openxmlformats.org/officeDocument/2006/relationships/image" Target="../media/image91.svg"/><Relationship Id="rId15" Type="http://schemas.openxmlformats.org/officeDocument/2006/relationships/image" Target="../media/image97.png"/><Relationship Id="rId10" Type="http://schemas.openxmlformats.org/officeDocument/2006/relationships/image" Target="../media/image94.png"/><Relationship Id="rId4" Type="http://schemas.openxmlformats.org/officeDocument/2006/relationships/image" Target="../media/image90.png"/><Relationship Id="rId9" Type="http://schemas.openxmlformats.org/officeDocument/2006/relationships/image" Target="../media/image93.svg"/><Relationship Id="rId14" Type="http://schemas.openxmlformats.org/officeDocument/2006/relationships/image" Target="../media/image96.png"/></Relationships>
</file>

<file path=ppt/slides/_rels/slide24.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8.pn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8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9.svg"/><Relationship Id="rId5" Type="http://schemas.openxmlformats.org/officeDocument/2006/relationships/image" Target="../media/image62.sv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87.svg"/><Relationship Id="rId14" Type="http://schemas.openxmlformats.org/officeDocument/2006/relationships/image" Target="../media/image99.svg"/></Relationships>
</file>

<file path=ppt/slides/_rels/slide25.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8.png"/><Relationship Id="rId3" Type="http://schemas.openxmlformats.org/officeDocument/2006/relationships/image" Target="../media/image17.svg"/><Relationship Id="rId7" Type="http://schemas.openxmlformats.org/officeDocument/2006/relationships/image" Target="../media/image64.svg"/><Relationship Id="rId12" Type="http://schemas.openxmlformats.org/officeDocument/2006/relationships/image" Target="../media/image89.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9.svg"/><Relationship Id="rId5" Type="http://schemas.openxmlformats.org/officeDocument/2006/relationships/image" Target="../media/image62.svg"/><Relationship Id="rId10" Type="http://schemas.openxmlformats.org/officeDocument/2006/relationships/image" Target="../media/image68.png"/><Relationship Id="rId4" Type="http://schemas.openxmlformats.org/officeDocument/2006/relationships/image" Target="../media/image61.png"/><Relationship Id="rId9" Type="http://schemas.openxmlformats.org/officeDocument/2006/relationships/image" Target="../media/image87.svg"/><Relationship Id="rId14" Type="http://schemas.openxmlformats.org/officeDocument/2006/relationships/image" Target="../media/image99.svg"/></Relationships>
</file>

<file path=ppt/slides/_rels/slide26.xml.rels><?xml version="1.0" encoding="UTF-8" standalone="yes"?>
<Relationships xmlns="http://schemas.openxmlformats.org/package/2006/relationships"><Relationship Id="rId8" Type="http://schemas.openxmlformats.org/officeDocument/2006/relationships/image" Target="../media/image104.png"/><Relationship Id="rId13" Type="http://schemas.openxmlformats.org/officeDocument/2006/relationships/image" Target="../media/image99.svg"/><Relationship Id="rId3" Type="http://schemas.openxmlformats.org/officeDocument/2006/relationships/image" Target="../media/image4.svg"/><Relationship Id="rId7" Type="http://schemas.openxmlformats.org/officeDocument/2006/relationships/image" Target="../media/image103.svg"/><Relationship Id="rId12" Type="http://schemas.openxmlformats.org/officeDocument/2006/relationships/image" Target="../media/image98.png"/><Relationship Id="rId2" Type="http://schemas.openxmlformats.org/officeDocument/2006/relationships/image" Target="../media/image3.png"/><Relationship Id="rId16" Type="http://schemas.openxmlformats.org/officeDocument/2006/relationships/image" Target="../media/image81.svg"/><Relationship Id="rId1" Type="http://schemas.openxmlformats.org/officeDocument/2006/relationships/slideLayout" Target="../slideLayouts/slideLayout7.xml"/><Relationship Id="rId6" Type="http://schemas.openxmlformats.org/officeDocument/2006/relationships/image" Target="../media/image102.png"/><Relationship Id="rId11" Type="http://schemas.openxmlformats.org/officeDocument/2006/relationships/image" Target="../media/image107.svg"/><Relationship Id="rId5" Type="http://schemas.openxmlformats.org/officeDocument/2006/relationships/image" Target="../media/image101.svg"/><Relationship Id="rId15" Type="http://schemas.openxmlformats.org/officeDocument/2006/relationships/image" Target="../media/image80.png"/><Relationship Id="rId10" Type="http://schemas.openxmlformats.org/officeDocument/2006/relationships/image" Target="../media/image106.png"/><Relationship Id="rId4" Type="http://schemas.openxmlformats.org/officeDocument/2006/relationships/image" Target="../media/image100.png"/><Relationship Id="rId9" Type="http://schemas.openxmlformats.org/officeDocument/2006/relationships/image" Target="../media/image105.svg"/><Relationship Id="rId14" Type="http://schemas.openxmlformats.org/officeDocument/2006/relationships/image" Target="../media/image108.png"/></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4.svg"/><Relationship Id="rId7" Type="http://schemas.openxmlformats.org/officeDocument/2006/relationships/image" Target="../media/image112.svg"/><Relationship Id="rId12" Type="http://schemas.openxmlformats.org/officeDocument/2006/relationships/image" Target="../media/image115.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1.png"/><Relationship Id="rId11" Type="http://schemas.openxmlformats.org/officeDocument/2006/relationships/image" Target="../media/image32.svg"/><Relationship Id="rId5" Type="http://schemas.openxmlformats.org/officeDocument/2006/relationships/image" Target="../media/image110.svg"/><Relationship Id="rId10" Type="http://schemas.openxmlformats.org/officeDocument/2006/relationships/image" Target="../media/image31.png"/><Relationship Id="rId4" Type="http://schemas.openxmlformats.org/officeDocument/2006/relationships/image" Target="../media/image109.png"/><Relationship Id="rId9" Type="http://schemas.openxmlformats.org/officeDocument/2006/relationships/image" Target="../media/image114.sv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38.png"/><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svg"/><Relationship Id="rId9" Type="http://schemas.openxmlformats.org/officeDocument/2006/relationships/image" Target="../media/image45.png"/></Relationships>
</file>

<file path=ppt/slides/_rels/slide5.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50.png"/><Relationship Id="rId3" Type="http://schemas.openxmlformats.org/officeDocument/2006/relationships/audio" Target="../media/audio2.wav"/><Relationship Id="rId7" Type="http://schemas.openxmlformats.org/officeDocument/2006/relationships/image" Target="../media/image44.png"/><Relationship Id="rId12" Type="http://schemas.openxmlformats.org/officeDocument/2006/relationships/slide" Target="slide9.xml"/><Relationship Id="rId17" Type="http://schemas.openxmlformats.org/officeDocument/2006/relationships/image" Target="../media/image52.png"/><Relationship Id="rId2" Type="http://schemas.openxmlformats.org/officeDocument/2006/relationships/audio" Target="../media/audio1.wav"/><Relationship Id="rId16" Type="http://schemas.openxmlformats.org/officeDocument/2006/relationships/slide" Target="slide10.xml"/><Relationship Id="rId1" Type="http://schemas.openxmlformats.org/officeDocument/2006/relationships/slideLayout" Target="../slideLayouts/slideLayout12.xml"/><Relationship Id="rId6" Type="http://schemas.openxmlformats.org/officeDocument/2006/relationships/image" Target="../media/image43.png"/><Relationship Id="rId11" Type="http://schemas.openxmlformats.org/officeDocument/2006/relationships/image" Target="../media/image49.png"/><Relationship Id="rId5" Type="http://schemas.openxmlformats.org/officeDocument/2006/relationships/image" Target="../media/image42.png"/><Relationship Id="rId15" Type="http://schemas.openxmlformats.org/officeDocument/2006/relationships/image" Target="../media/image51.png"/><Relationship Id="rId10" Type="http://schemas.openxmlformats.org/officeDocument/2006/relationships/slide" Target="slide8.xml"/><Relationship Id="rId4" Type="http://schemas.openxmlformats.org/officeDocument/2006/relationships/image" Target="../media/image47.png"/><Relationship Id="rId9" Type="http://schemas.openxmlformats.org/officeDocument/2006/relationships/image" Target="../media/image48.png"/><Relationship Id="rId14" Type="http://schemas.openxmlformats.org/officeDocument/2006/relationships/slide" Target="slide6.xml"/></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slide" Target="slide5.xml"/><Relationship Id="rId5" Type="http://schemas.openxmlformats.org/officeDocument/2006/relationships/image" Target="../media/image54.png"/><Relationship Id="rId10" Type="http://schemas.openxmlformats.org/officeDocument/2006/relationships/image" Target="../media/image51.png"/><Relationship Id="rId4" Type="http://schemas.openxmlformats.org/officeDocument/2006/relationships/image" Target="../media/image53.png"/><Relationship Id="rId9" Type="http://schemas.openxmlformats.org/officeDocument/2006/relationships/image" Target="../media/image58.png"/></Relationships>
</file>

<file path=ppt/slides/_rels/slide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slide" Target="slide5.xml"/><Relationship Id="rId5" Type="http://schemas.openxmlformats.org/officeDocument/2006/relationships/image" Target="../media/image54.png"/><Relationship Id="rId10" Type="http://schemas.openxmlformats.org/officeDocument/2006/relationships/image" Target="../media/image48.png"/><Relationship Id="rId4" Type="http://schemas.openxmlformats.org/officeDocument/2006/relationships/image" Target="../media/image53.png"/><Relationship Id="rId9" Type="http://schemas.openxmlformats.org/officeDocument/2006/relationships/image" Target="../media/image58.pn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slide" Target="slide5.xml"/><Relationship Id="rId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53.png"/><Relationship Id="rId9" Type="http://schemas.openxmlformats.org/officeDocument/2006/relationships/image" Target="../media/image58.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4.wav"/><Relationship Id="rId7" Type="http://schemas.openxmlformats.org/officeDocument/2006/relationships/image" Target="../media/image56.png"/><Relationship Id="rId12" Type="http://schemas.openxmlformats.org/officeDocument/2006/relationships/image" Target="../media/image52.png"/><Relationship Id="rId2" Type="http://schemas.openxmlformats.org/officeDocument/2006/relationships/audio" Target="../media/audio3.wav"/><Relationship Id="rId1" Type="http://schemas.openxmlformats.org/officeDocument/2006/relationships/slideLayout" Target="../slideLayouts/slideLayout12.xml"/><Relationship Id="rId6" Type="http://schemas.openxmlformats.org/officeDocument/2006/relationships/image" Target="../media/image55.png"/><Relationship Id="rId11" Type="http://schemas.openxmlformats.org/officeDocument/2006/relationships/slide" Target="slide5.xml"/><Relationship Id="rId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5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1213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10" name="Freeform 10"/>
          <p:cNvSpPr/>
          <p:nvPr/>
        </p:nvSpPr>
        <p:spPr>
          <a:xfrm rot="225866">
            <a:off x="8808555" y="2694067"/>
            <a:ext cx="3477133" cy="4415288"/>
          </a:xfrm>
          <a:custGeom>
            <a:avLst/>
            <a:gdLst/>
            <a:ahLst/>
            <a:cxnLst/>
            <a:rect l="l" t="t" r="r" b="b"/>
            <a:pathLst>
              <a:path w="6070196" h="7728259">
                <a:moveTo>
                  <a:pt x="0" y="0"/>
                </a:moveTo>
                <a:lnTo>
                  <a:pt x="6070196" y="0"/>
                </a:lnTo>
                <a:lnTo>
                  <a:pt x="6070196" y="7728259"/>
                </a:lnTo>
                <a:lnTo>
                  <a:pt x="0" y="772825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Freeform 11"/>
          <p:cNvSpPr/>
          <p:nvPr/>
        </p:nvSpPr>
        <p:spPr>
          <a:xfrm rot="2136317" flipV="1">
            <a:off x="-1673078" y="4852425"/>
            <a:ext cx="3947599" cy="3280095"/>
          </a:xfrm>
          <a:custGeom>
            <a:avLst/>
            <a:gdLst/>
            <a:ahLst/>
            <a:cxnLst/>
            <a:rect l="l" t="t" r="r" b="b"/>
            <a:pathLst>
              <a:path w="5921398" h="4920143">
                <a:moveTo>
                  <a:pt x="0" y="4920143"/>
                </a:moveTo>
                <a:lnTo>
                  <a:pt x="5921397" y="4920143"/>
                </a:lnTo>
                <a:lnTo>
                  <a:pt x="5921397" y="0"/>
                </a:lnTo>
                <a:lnTo>
                  <a:pt x="0" y="0"/>
                </a:lnTo>
                <a:lnTo>
                  <a:pt x="0" y="4920143"/>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2" name="Freeform 12"/>
          <p:cNvSpPr/>
          <p:nvPr/>
        </p:nvSpPr>
        <p:spPr>
          <a:xfrm rot="600132">
            <a:off x="9536430" y="1032039"/>
            <a:ext cx="2372577" cy="1607421"/>
          </a:xfrm>
          <a:custGeom>
            <a:avLst/>
            <a:gdLst/>
            <a:ahLst/>
            <a:cxnLst/>
            <a:rect l="l" t="t" r="r" b="b"/>
            <a:pathLst>
              <a:path w="3558866" h="2411132">
                <a:moveTo>
                  <a:pt x="0" y="0"/>
                </a:moveTo>
                <a:lnTo>
                  <a:pt x="3558866" y="0"/>
                </a:lnTo>
                <a:lnTo>
                  <a:pt x="3558866" y="2411132"/>
                </a:lnTo>
                <a:lnTo>
                  <a:pt x="0" y="24111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3" name="Freeform 13"/>
          <p:cNvSpPr/>
          <p:nvPr/>
        </p:nvSpPr>
        <p:spPr>
          <a:xfrm rot="2284615" flipH="1" flipV="1">
            <a:off x="6466640" y="185060"/>
            <a:ext cx="1079071" cy="1387873"/>
          </a:xfrm>
          <a:custGeom>
            <a:avLst/>
            <a:gdLst/>
            <a:ahLst/>
            <a:cxnLst/>
            <a:rect l="l" t="t" r="r" b="b"/>
            <a:pathLst>
              <a:path w="1618606" h="2081809">
                <a:moveTo>
                  <a:pt x="1618606" y="2081809"/>
                </a:moveTo>
                <a:lnTo>
                  <a:pt x="0" y="2081809"/>
                </a:lnTo>
                <a:lnTo>
                  <a:pt x="0" y="0"/>
                </a:lnTo>
                <a:lnTo>
                  <a:pt x="1618606" y="0"/>
                </a:lnTo>
                <a:lnTo>
                  <a:pt x="1618606" y="2081809"/>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4" name="Picture 13">
            <a:extLst>
              <a:ext uri="{FF2B5EF4-FFF2-40B4-BE49-F238E27FC236}">
                <a16:creationId xmlns:a16="http://schemas.microsoft.com/office/drawing/2014/main" id="{E2DD0407-995F-E94E-9326-3BA9361302D0}"/>
              </a:ext>
            </a:extLst>
          </p:cNvPr>
          <p:cNvPicPr>
            <a:picLocks noChangeAspect="1"/>
          </p:cNvPicPr>
          <p:nvPr/>
        </p:nvPicPr>
        <p:blipFill>
          <a:blip r:embed="rId12"/>
          <a:stretch>
            <a:fillRect/>
          </a:stretch>
        </p:blipFill>
        <p:spPr>
          <a:xfrm>
            <a:off x="4591792" y="192845"/>
            <a:ext cx="2182557" cy="1182727"/>
          </a:xfrm>
          <a:prstGeom prst="rect">
            <a:avLst/>
          </a:prstGeom>
        </p:spPr>
      </p:pic>
      <p:pic>
        <p:nvPicPr>
          <p:cNvPr id="21" name="Picture 20">
            <a:extLst>
              <a:ext uri="{FF2B5EF4-FFF2-40B4-BE49-F238E27FC236}">
                <a16:creationId xmlns:a16="http://schemas.microsoft.com/office/drawing/2014/main" id="{D43BA434-3041-0362-A846-19C6B0BAE73E}"/>
              </a:ext>
            </a:extLst>
          </p:cNvPr>
          <p:cNvPicPr>
            <a:picLocks noChangeAspect="1"/>
          </p:cNvPicPr>
          <p:nvPr/>
        </p:nvPicPr>
        <p:blipFill>
          <a:blip r:embed="rId13"/>
          <a:stretch>
            <a:fillRect/>
          </a:stretch>
        </p:blipFill>
        <p:spPr>
          <a:xfrm>
            <a:off x="-230048" y="1032810"/>
            <a:ext cx="11461473" cy="4706520"/>
          </a:xfrm>
          <a:prstGeom prst="rect">
            <a:avLst/>
          </a:prstGeom>
        </p:spPr>
      </p:pic>
      <p:pic>
        <p:nvPicPr>
          <p:cNvPr id="5" name="Picture 4">
            <a:extLst>
              <a:ext uri="{FF2B5EF4-FFF2-40B4-BE49-F238E27FC236}">
                <a16:creationId xmlns:a16="http://schemas.microsoft.com/office/drawing/2014/main" id="{08B02B7D-149F-312E-9DCB-2C1CDDC717D5}"/>
              </a:ext>
            </a:extLst>
          </p:cNvPr>
          <p:cNvPicPr>
            <a:picLocks noChangeAspect="1"/>
          </p:cNvPicPr>
          <p:nvPr/>
        </p:nvPicPr>
        <p:blipFill>
          <a:blip r:embed="rId14"/>
          <a:stretch>
            <a:fillRect/>
          </a:stretch>
        </p:blipFill>
        <p:spPr>
          <a:xfrm>
            <a:off x="4500343" y="5281743"/>
            <a:ext cx="2365453" cy="107298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C0320E-DABB-A03C-A28F-21DC2234B6E5}"/>
              </a:ext>
            </a:extLst>
          </p:cNvPr>
          <p:cNvPicPr>
            <a:picLocks noChangeAspect="1"/>
          </p:cNvPicPr>
          <p:nvPr/>
        </p:nvPicPr>
        <p:blipFill>
          <a:blip r:embed="rId3"/>
          <a:stretch>
            <a:fillRect/>
          </a:stretch>
        </p:blipFill>
        <p:spPr>
          <a:xfrm>
            <a:off x="3851928" y="3429000"/>
            <a:ext cx="5229862" cy="3300326"/>
          </a:xfrm>
          <a:prstGeom prst="rect">
            <a:avLst/>
          </a:prstGeom>
        </p:spPr>
      </p:pic>
      <p:pic>
        <p:nvPicPr>
          <p:cNvPr id="5" name="Picture 4">
            <a:extLst>
              <a:ext uri="{FF2B5EF4-FFF2-40B4-BE49-F238E27FC236}">
                <a16:creationId xmlns:a16="http://schemas.microsoft.com/office/drawing/2014/main" id="{F09F1588-51BE-1E4F-4BFA-CCA9577AA638}"/>
              </a:ext>
            </a:extLst>
          </p:cNvPr>
          <p:cNvPicPr>
            <a:picLocks noChangeAspect="1"/>
          </p:cNvPicPr>
          <p:nvPr/>
        </p:nvPicPr>
        <p:blipFill>
          <a:blip r:embed="rId4"/>
          <a:stretch>
            <a:fillRect/>
          </a:stretch>
        </p:blipFill>
        <p:spPr>
          <a:xfrm>
            <a:off x="9265799" y="2479301"/>
            <a:ext cx="2529466" cy="4250025"/>
          </a:xfrm>
          <a:prstGeom prst="rect">
            <a:avLst/>
          </a:prstGeom>
        </p:spPr>
      </p:pic>
      <p:pic>
        <p:nvPicPr>
          <p:cNvPr id="6" name="Picture 5">
            <a:extLst>
              <a:ext uri="{FF2B5EF4-FFF2-40B4-BE49-F238E27FC236}">
                <a16:creationId xmlns:a16="http://schemas.microsoft.com/office/drawing/2014/main" id="{61572CF1-01E0-8E90-4B12-FD0B60BFDA7F}"/>
              </a:ext>
            </a:extLst>
          </p:cNvPr>
          <p:cNvPicPr>
            <a:picLocks noChangeAspect="1"/>
          </p:cNvPicPr>
          <p:nvPr/>
        </p:nvPicPr>
        <p:blipFill>
          <a:blip r:embed="rId5"/>
          <a:stretch>
            <a:fillRect/>
          </a:stretch>
        </p:blipFill>
        <p:spPr>
          <a:xfrm>
            <a:off x="962937" y="2682644"/>
            <a:ext cx="2704982" cy="4046682"/>
          </a:xfrm>
          <a:prstGeom prst="rect">
            <a:avLst/>
          </a:prstGeom>
        </p:spPr>
      </p:pic>
      <p:pic>
        <p:nvPicPr>
          <p:cNvPr id="12" name="Picture 11">
            <a:extLst>
              <a:ext uri="{FF2B5EF4-FFF2-40B4-BE49-F238E27FC236}">
                <a16:creationId xmlns:a16="http://schemas.microsoft.com/office/drawing/2014/main" id="{6E1FFBDB-401B-85B6-D14D-3FCA3605BB8D}"/>
              </a:ext>
            </a:extLst>
          </p:cNvPr>
          <p:cNvPicPr>
            <a:picLocks noChangeAspect="1"/>
          </p:cNvPicPr>
          <p:nvPr/>
        </p:nvPicPr>
        <p:blipFill>
          <a:blip r:embed="rId6"/>
          <a:stretch>
            <a:fillRect/>
          </a:stretch>
        </p:blipFill>
        <p:spPr>
          <a:xfrm>
            <a:off x="167126" y="520081"/>
            <a:ext cx="11857748" cy="2566638"/>
          </a:xfrm>
          <a:prstGeom prst="rect">
            <a:avLst/>
          </a:prstGeom>
        </p:spPr>
      </p:pic>
    </p:spTree>
    <p:extLst>
      <p:ext uri="{BB962C8B-B14F-4D97-AF65-F5344CB8AC3E}">
        <p14:creationId xmlns:p14="http://schemas.microsoft.com/office/powerpoint/2010/main" val="57145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Votay 0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26552" y="-1122308"/>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2" name="Picture 11">
            <a:extLst>
              <a:ext uri="{FF2B5EF4-FFF2-40B4-BE49-F238E27FC236}">
                <a16:creationId xmlns:a16="http://schemas.microsoft.com/office/drawing/2014/main" id="{E320ED51-6700-C7B4-F22B-7965C5F2AD10}"/>
              </a:ext>
            </a:extLst>
          </p:cNvPr>
          <p:cNvPicPr>
            <a:picLocks noChangeAspect="1"/>
          </p:cNvPicPr>
          <p:nvPr/>
        </p:nvPicPr>
        <p:blipFill>
          <a:blip r:embed="rId12"/>
          <a:stretch>
            <a:fillRect/>
          </a:stretch>
        </p:blipFill>
        <p:spPr>
          <a:xfrm>
            <a:off x="666947" y="2304464"/>
            <a:ext cx="7791363"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065834" y="475109"/>
            <a:ext cx="7845237" cy="4856695"/>
          </a:xfrm>
          <a:custGeom>
            <a:avLst/>
            <a:gdLst/>
            <a:ahLst/>
            <a:cxnLst/>
            <a:rect l="l" t="t" r="r" b="b"/>
            <a:pathLst>
              <a:path w="11767855" h="7285043">
                <a:moveTo>
                  <a:pt x="0" y="0"/>
                </a:moveTo>
                <a:lnTo>
                  <a:pt x="11767855" y="0"/>
                </a:lnTo>
                <a:lnTo>
                  <a:pt x="11767855" y="7285043"/>
                </a:lnTo>
                <a:lnTo>
                  <a:pt x="0" y="7285043"/>
                </a:lnTo>
                <a:lnTo>
                  <a:pt x="0" y="0"/>
                </a:lnTo>
                <a:close/>
              </a:path>
            </a:pathLst>
          </a:custGeom>
          <a:blipFill>
            <a:blip r:embed="rId8"/>
            <a:stretch>
              <a:fillRect t="-1769" b="-16051"/>
            </a:stretch>
          </a:blipFill>
        </p:spPr>
      </p:sp>
      <p:grpSp>
        <p:nvGrpSpPr>
          <p:cNvPr id="11" name="Group 11"/>
          <p:cNvGrpSpPr/>
          <p:nvPr/>
        </p:nvGrpSpPr>
        <p:grpSpPr>
          <a:xfrm>
            <a:off x="3435848" y="5400651"/>
            <a:ext cx="5024270" cy="1084197"/>
            <a:chOff x="0" y="-152400"/>
            <a:chExt cx="1836608" cy="428325"/>
          </a:xfrm>
        </p:grpSpPr>
        <p:sp>
          <p:nvSpPr>
            <p:cNvPr id="12" name="Freeform 12"/>
            <p:cNvSpPr/>
            <p:nvPr/>
          </p:nvSpPr>
          <p:spPr>
            <a:xfrm>
              <a:off x="0" y="-81135"/>
              <a:ext cx="1836608" cy="275925"/>
            </a:xfrm>
            <a:custGeom>
              <a:avLst/>
              <a:gdLst/>
              <a:ahLst/>
              <a:cxnLst/>
              <a:rect l="l" t="t" r="r" b="b"/>
              <a:pathLst>
                <a:path w="1836608" h="275925">
                  <a:moveTo>
                    <a:pt x="56621" y="0"/>
                  </a:moveTo>
                  <a:lnTo>
                    <a:pt x="1779987" y="0"/>
                  </a:lnTo>
                  <a:cubicBezTo>
                    <a:pt x="1795004" y="0"/>
                    <a:pt x="1809406" y="5965"/>
                    <a:pt x="1820024" y="16584"/>
                  </a:cubicBezTo>
                  <a:cubicBezTo>
                    <a:pt x="1830643" y="27202"/>
                    <a:pt x="1836608" y="41604"/>
                    <a:pt x="1836608" y="56621"/>
                  </a:cubicBezTo>
                  <a:lnTo>
                    <a:pt x="1836608" y="219304"/>
                  </a:lnTo>
                  <a:cubicBezTo>
                    <a:pt x="1836608" y="234321"/>
                    <a:pt x="1830643" y="248723"/>
                    <a:pt x="1820024" y="259341"/>
                  </a:cubicBezTo>
                  <a:cubicBezTo>
                    <a:pt x="1809406" y="269960"/>
                    <a:pt x="1795004" y="275925"/>
                    <a:pt x="1779987" y="275925"/>
                  </a:cubicBezTo>
                  <a:lnTo>
                    <a:pt x="56621" y="275925"/>
                  </a:lnTo>
                  <a:cubicBezTo>
                    <a:pt x="25350" y="275925"/>
                    <a:pt x="0" y="250575"/>
                    <a:pt x="0" y="219304"/>
                  </a:cubicBezTo>
                  <a:lnTo>
                    <a:pt x="0" y="56621"/>
                  </a:lnTo>
                  <a:cubicBezTo>
                    <a:pt x="0" y="41604"/>
                    <a:pt x="5965" y="27202"/>
                    <a:pt x="16584" y="16584"/>
                  </a:cubicBezTo>
                  <a:cubicBezTo>
                    <a:pt x="27202" y="5965"/>
                    <a:pt x="41604" y="0"/>
                    <a:pt x="56621" y="0"/>
                  </a:cubicBezTo>
                  <a:close/>
                </a:path>
              </a:pathLst>
            </a:custGeom>
            <a:solidFill>
              <a:srgbClr val="FFCF00"/>
            </a:solidFill>
          </p:spPr>
        </p:sp>
        <p:sp>
          <p:nvSpPr>
            <p:cNvPr id="13" name="TextBox 13"/>
            <p:cNvSpPr txBox="1"/>
            <p:nvPr/>
          </p:nvSpPr>
          <p:spPr>
            <a:xfrm>
              <a:off x="0" y="-152400"/>
              <a:ext cx="1836608" cy="428325"/>
            </a:xfrm>
            <a:prstGeom prst="rect">
              <a:avLst/>
            </a:prstGeom>
          </p:spPr>
          <p:txBody>
            <a:bodyPr lIns="33867" tIns="33867" rIns="33867" bIns="33867" rtlCol="0" anchor="ctr"/>
            <a:lstStyle/>
            <a:p>
              <a:pPr algn="ctr">
                <a:lnSpc>
                  <a:spcPts val="3222"/>
                </a:lnSpc>
              </a:pPr>
              <a:r>
                <a:rPr lang="en-US" sz="3600" b="1" dirty="0">
                  <a:solidFill>
                    <a:srgbClr val="000000"/>
                  </a:solidFill>
                  <a:latin typeface="Cambria" panose="02040503050406030204" pitchFamily="18" charset="0"/>
                  <a:ea typeface="Cambria" panose="02040503050406030204" pitchFamily="18" charset="0"/>
                </a:rPr>
                <a:t>(3 x 2) x 4 = 3 x (2 x 4) </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aphicFrame>
        <p:nvGraphicFramePr>
          <p:cNvPr id="10" name="Table 10"/>
          <p:cNvGraphicFramePr>
            <a:graphicFrameLocks noGrp="1"/>
          </p:cNvGraphicFramePr>
          <p:nvPr/>
        </p:nvGraphicFramePr>
        <p:xfrm>
          <a:off x="755316" y="1587284"/>
          <a:ext cx="10965805" cy="4281252"/>
        </p:xfrm>
        <a:graphic>
          <a:graphicData uri="http://schemas.openxmlformats.org/drawingml/2006/table">
            <a:tbl>
              <a:tblPr/>
              <a:tblGrid>
                <a:gridCol w="1197357">
                  <a:extLst>
                    <a:ext uri="{9D8B030D-6E8A-4147-A177-3AD203B41FA5}">
                      <a16:colId xmlns:a16="http://schemas.microsoft.com/office/drawing/2014/main" val="20000"/>
                    </a:ext>
                  </a:extLst>
                </a:gridCol>
                <a:gridCol w="1197357">
                  <a:extLst>
                    <a:ext uri="{9D8B030D-6E8A-4147-A177-3AD203B41FA5}">
                      <a16:colId xmlns:a16="http://schemas.microsoft.com/office/drawing/2014/main" val="20001"/>
                    </a:ext>
                  </a:extLst>
                </a:gridCol>
                <a:gridCol w="1197357">
                  <a:extLst>
                    <a:ext uri="{9D8B030D-6E8A-4147-A177-3AD203B41FA5}">
                      <a16:colId xmlns:a16="http://schemas.microsoft.com/office/drawing/2014/main" val="20002"/>
                    </a:ext>
                  </a:extLst>
                </a:gridCol>
                <a:gridCol w="3706367">
                  <a:extLst>
                    <a:ext uri="{9D8B030D-6E8A-4147-A177-3AD203B41FA5}">
                      <a16:colId xmlns:a16="http://schemas.microsoft.com/office/drawing/2014/main" val="20003"/>
                    </a:ext>
                  </a:extLst>
                </a:gridCol>
                <a:gridCol w="3667367">
                  <a:extLst>
                    <a:ext uri="{9D8B030D-6E8A-4147-A177-3AD203B41FA5}">
                      <a16:colId xmlns:a16="http://schemas.microsoft.com/office/drawing/2014/main" val="20004"/>
                    </a:ext>
                  </a:extLst>
                </a:gridCol>
              </a:tblGrid>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070313">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tc>
                  <a:txBody>
                    <a:bodyPr/>
                    <a:lstStyle/>
                    <a:p>
                      <a:pPr algn="ctr">
                        <a:lnSpc>
                          <a:spcPts val="2919"/>
                        </a:lnSpc>
                        <a:defRPr/>
                      </a:pPr>
                      <a:endParaRPr lang="en-US" sz="700"/>
                    </a:p>
                  </a:txBody>
                  <a:tcPr marL="127000" marR="127000" marT="127000" marB="1270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pSp>
        <p:nvGrpSpPr>
          <p:cNvPr id="11" name="Group 11"/>
          <p:cNvGrpSpPr/>
          <p:nvPr/>
        </p:nvGrpSpPr>
        <p:grpSpPr>
          <a:xfrm>
            <a:off x="1906018" y="289306"/>
            <a:ext cx="9312871" cy="959972"/>
            <a:chOff x="-159448" y="-771527"/>
            <a:chExt cx="15462003" cy="1919943"/>
          </a:xfrm>
        </p:grpSpPr>
        <p:grpSp>
          <p:nvGrpSpPr>
            <p:cNvPr id="12" name="Group 12"/>
            <p:cNvGrpSpPr/>
            <p:nvPr/>
          </p:nvGrpSpPr>
          <p:grpSpPr>
            <a:xfrm>
              <a:off x="-159448" y="-771527"/>
              <a:ext cx="15462003" cy="1919943"/>
              <a:chOff x="-31496" y="-152400"/>
              <a:chExt cx="3054223" cy="379247"/>
            </a:xfrm>
          </p:grpSpPr>
          <p:sp>
            <p:nvSpPr>
              <p:cNvPr id="13" name="Freeform 13"/>
              <p:cNvSpPr/>
              <p:nvPr/>
            </p:nvSpPr>
            <p:spPr>
              <a:xfrm>
                <a:off x="-31496" y="-18678"/>
                <a:ext cx="2897827" cy="245525"/>
              </a:xfrm>
              <a:custGeom>
                <a:avLst/>
                <a:gdLst/>
                <a:ahLst/>
                <a:cxnLst/>
                <a:rect l="l" t="t" r="r" b="b"/>
                <a:pathLst>
                  <a:path w="3022727" h="196850">
                    <a:moveTo>
                      <a:pt x="34403" y="0"/>
                    </a:moveTo>
                    <a:lnTo>
                      <a:pt x="2988324" y="0"/>
                    </a:lnTo>
                    <a:cubicBezTo>
                      <a:pt x="2997448" y="0"/>
                      <a:pt x="3006199" y="3625"/>
                      <a:pt x="3012651" y="10076"/>
                    </a:cubicBezTo>
                    <a:cubicBezTo>
                      <a:pt x="3019102" y="16528"/>
                      <a:pt x="3022727" y="25279"/>
                      <a:pt x="3022727" y="34403"/>
                    </a:cubicBezTo>
                    <a:lnTo>
                      <a:pt x="3022727" y="162448"/>
                    </a:lnTo>
                    <a:cubicBezTo>
                      <a:pt x="3022727" y="171572"/>
                      <a:pt x="3019102" y="180322"/>
                      <a:pt x="3012651" y="186774"/>
                    </a:cubicBezTo>
                    <a:cubicBezTo>
                      <a:pt x="3006199" y="193226"/>
                      <a:pt x="2997448" y="196850"/>
                      <a:pt x="2988324" y="196850"/>
                    </a:cubicBezTo>
                    <a:lnTo>
                      <a:pt x="34403" y="196850"/>
                    </a:lnTo>
                    <a:cubicBezTo>
                      <a:pt x="25279" y="196850"/>
                      <a:pt x="16528" y="193226"/>
                      <a:pt x="10076" y="186774"/>
                    </a:cubicBezTo>
                    <a:cubicBezTo>
                      <a:pt x="3625" y="180322"/>
                      <a:pt x="0" y="171572"/>
                      <a:pt x="0" y="162448"/>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4" name="TextBox 14"/>
              <p:cNvSpPr txBox="1"/>
              <p:nvPr/>
            </p:nvSpPr>
            <p:spPr>
              <a:xfrm>
                <a:off x="0" y="-152400"/>
                <a:ext cx="3022727" cy="349250"/>
              </a:xfrm>
              <a:prstGeom prst="rect">
                <a:avLst/>
              </a:prstGeom>
            </p:spPr>
            <p:txBody>
              <a:bodyPr lIns="33867" tIns="33867" rIns="33867" bIns="33867" rtlCol="0" anchor="ctr"/>
              <a:lstStyle/>
              <a:p>
                <a:pPr algn="ctr">
                  <a:lnSpc>
                    <a:spcPts val="3222"/>
                  </a:lnSpc>
                </a:pPr>
                <a:endParaRPr sz="1200"/>
              </a:p>
            </p:txBody>
          </p:sp>
        </p:grpSp>
        <p:sp>
          <p:nvSpPr>
            <p:cNvPr id="15" name="TextBox 15"/>
            <p:cNvSpPr txBox="1"/>
            <p:nvPr/>
          </p:nvSpPr>
          <p:spPr>
            <a:xfrm>
              <a:off x="0" y="79602"/>
              <a:ext cx="14448258" cy="820738"/>
            </a:xfrm>
            <a:prstGeom prst="rect">
              <a:avLst/>
            </a:prstGeom>
          </p:spPr>
          <p:txBody>
            <a:bodyPr wrap="square" lIns="0" tIns="0" rIns="0" bIns="0" rtlCol="0" anchor="t">
              <a:spAutoFit/>
            </a:bodyPr>
            <a:lstStyle/>
            <a:p>
              <a:pPr algn="ctr">
                <a:lnSpc>
                  <a:spcPts val="3173"/>
                </a:lnSpc>
              </a:pPr>
              <a:r>
                <a:rPr lang="en-US" sz="2800" dirty="0" err="1">
                  <a:solidFill>
                    <a:srgbClr val="000000"/>
                  </a:solidFill>
                  <a:latin typeface="Cambria Bold"/>
                </a:rPr>
                <a:t>Tính</a:t>
              </a:r>
              <a:r>
                <a:rPr lang="en-US" sz="2800" dirty="0">
                  <a:solidFill>
                    <a:srgbClr val="000000"/>
                  </a:solidFill>
                  <a:latin typeface="Cambria Bold"/>
                </a:rPr>
                <a:t> </a:t>
              </a:r>
              <a:r>
                <a:rPr lang="en-US" sz="2800" dirty="0" err="1">
                  <a:solidFill>
                    <a:srgbClr val="000000"/>
                  </a:solidFill>
                  <a:latin typeface="Cambria Bold"/>
                </a:rPr>
                <a:t>giá</a:t>
              </a:r>
              <a:r>
                <a:rPr lang="en-US" sz="2800" dirty="0">
                  <a:solidFill>
                    <a:srgbClr val="000000"/>
                  </a:solidFill>
                  <a:latin typeface="Cambria Bold"/>
                </a:rPr>
                <a:t> </a:t>
              </a:r>
              <a:r>
                <a:rPr lang="en-US" sz="2800" dirty="0" err="1">
                  <a:solidFill>
                    <a:srgbClr val="000000"/>
                  </a:solidFill>
                  <a:latin typeface="Cambria Bold"/>
                </a:rPr>
                <a:t>trị</a:t>
              </a:r>
              <a:r>
                <a:rPr lang="en-US" sz="2800" dirty="0">
                  <a:solidFill>
                    <a:srgbClr val="000000"/>
                  </a:solidFill>
                  <a:latin typeface="Cambria Bold"/>
                </a:rPr>
                <a:t> </a:t>
              </a:r>
              <a:r>
                <a:rPr lang="en-US" sz="2800" dirty="0" err="1">
                  <a:solidFill>
                    <a:srgbClr val="000000"/>
                  </a:solidFill>
                  <a:latin typeface="Cambria Bold"/>
                </a:rPr>
                <a:t>của</a:t>
              </a:r>
              <a:r>
                <a:rPr lang="en-US" sz="2800" dirty="0">
                  <a:solidFill>
                    <a:srgbClr val="000000"/>
                  </a:solidFill>
                  <a:latin typeface="Cambria Bold"/>
                </a:rPr>
                <a:t> </a:t>
              </a:r>
              <a:r>
                <a:rPr lang="en-US" sz="2800" dirty="0" err="1">
                  <a:solidFill>
                    <a:srgbClr val="000000"/>
                  </a:solidFill>
                  <a:latin typeface="Cambria Bold"/>
                </a:rPr>
                <a:t>hai</a:t>
              </a:r>
              <a:r>
                <a:rPr lang="en-US" sz="2800" dirty="0">
                  <a:solidFill>
                    <a:srgbClr val="000000"/>
                  </a:solidFill>
                  <a:latin typeface="Cambria Bold"/>
                </a:rPr>
                <a:t> </a:t>
              </a:r>
              <a:r>
                <a:rPr lang="en-US" sz="2800" dirty="0" err="1">
                  <a:solidFill>
                    <a:srgbClr val="000000"/>
                  </a:solidFill>
                  <a:latin typeface="Cambria Bold"/>
                </a:rPr>
                <a:t>biểu</a:t>
              </a:r>
              <a:r>
                <a:rPr lang="en-US" sz="2800" dirty="0">
                  <a:solidFill>
                    <a:srgbClr val="000000"/>
                  </a:solidFill>
                  <a:latin typeface="Cambria Bold"/>
                </a:rPr>
                <a:t> </a:t>
              </a:r>
              <a:r>
                <a:rPr lang="en-US" sz="2800" dirty="0" err="1">
                  <a:solidFill>
                    <a:srgbClr val="000000"/>
                  </a:solidFill>
                  <a:latin typeface="Cambria Bold"/>
                </a:rPr>
                <a:t>thức</a:t>
              </a:r>
              <a:r>
                <a:rPr lang="en-US" sz="2800" dirty="0">
                  <a:solidFill>
                    <a:srgbClr val="000000"/>
                  </a:solidFill>
                  <a:latin typeface="Cambria Bold"/>
                </a:rPr>
                <a:t> (a x b) x c </a:t>
              </a:r>
              <a:r>
                <a:rPr lang="en-US" sz="2800" dirty="0" err="1">
                  <a:solidFill>
                    <a:srgbClr val="000000"/>
                  </a:solidFill>
                  <a:latin typeface="Cambria Bold"/>
                </a:rPr>
                <a:t>và</a:t>
              </a:r>
              <a:r>
                <a:rPr lang="en-US" sz="2800" dirty="0">
                  <a:solidFill>
                    <a:srgbClr val="000000"/>
                  </a:solidFill>
                  <a:latin typeface="Cambria Bold"/>
                </a:rPr>
                <a:t> a x (b x c)</a:t>
              </a:r>
            </a:p>
          </p:txBody>
        </p:sp>
      </p:grpSp>
      <p:sp>
        <p:nvSpPr>
          <p:cNvPr id="16" name="TextBox 16"/>
          <p:cNvSpPr txBox="1"/>
          <p:nvPr/>
        </p:nvSpPr>
        <p:spPr>
          <a:xfrm>
            <a:off x="1011230" y="1718886"/>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a</a:t>
            </a:r>
          </a:p>
        </p:txBody>
      </p:sp>
      <p:sp>
        <p:nvSpPr>
          <p:cNvPr id="17" name="TextBox 17"/>
          <p:cNvSpPr txBox="1"/>
          <p:nvPr/>
        </p:nvSpPr>
        <p:spPr>
          <a:xfrm>
            <a:off x="2334844"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b</a:t>
            </a:r>
          </a:p>
        </p:txBody>
      </p:sp>
      <p:sp>
        <p:nvSpPr>
          <p:cNvPr id="18" name="TextBox 18"/>
          <p:cNvSpPr txBox="1"/>
          <p:nvPr/>
        </p:nvSpPr>
        <p:spPr>
          <a:xfrm>
            <a:off x="3584717" y="1841555"/>
            <a:ext cx="501565" cy="573170"/>
          </a:xfrm>
          <a:prstGeom prst="rect">
            <a:avLst/>
          </a:prstGeom>
        </p:spPr>
        <p:txBody>
          <a:bodyPr lIns="0" tIns="0" rIns="0" bIns="0" rtlCol="0" anchor="t">
            <a:spAutoFit/>
          </a:bodyPr>
          <a:lstStyle/>
          <a:p>
            <a:pPr algn="ctr">
              <a:lnSpc>
                <a:spcPts val="4889"/>
              </a:lnSpc>
            </a:pPr>
            <a:r>
              <a:rPr lang="en-US" sz="3492">
                <a:solidFill>
                  <a:srgbClr val="000000"/>
                </a:solidFill>
                <a:latin typeface="Cambria Bold"/>
              </a:rPr>
              <a:t>c</a:t>
            </a:r>
          </a:p>
        </p:txBody>
      </p:sp>
      <p:sp>
        <p:nvSpPr>
          <p:cNvPr id="19" name="TextBox 19"/>
          <p:cNvSpPr txBox="1"/>
          <p:nvPr/>
        </p:nvSpPr>
        <p:spPr>
          <a:xfrm>
            <a:off x="4708174" y="1855483"/>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0" name="TextBox 20"/>
          <p:cNvSpPr txBox="1"/>
          <p:nvPr/>
        </p:nvSpPr>
        <p:spPr>
          <a:xfrm>
            <a:off x="8444214" y="1863061"/>
            <a:ext cx="2472118" cy="550985"/>
          </a:xfrm>
          <a:prstGeom prst="rect">
            <a:avLst/>
          </a:prstGeom>
        </p:spPr>
        <p:txBody>
          <a:bodyPr lIns="0" tIns="0" rIns="0" bIns="0" rtlCol="0" anchor="t">
            <a:spAutoFit/>
          </a:bodyPr>
          <a:lstStyle/>
          <a:p>
            <a:pPr algn="ctr">
              <a:lnSpc>
                <a:spcPts val="4748"/>
              </a:lnSpc>
            </a:pPr>
            <a:r>
              <a:rPr lang="en-US" sz="3392">
                <a:solidFill>
                  <a:srgbClr val="000000"/>
                </a:solidFill>
                <a:latin typeface="Cambria Bold"/>
              </a:rPr>
              <a:t>a x (b x c)</a:t>
            </a:r>
          </a:p>
        </p:txBody>
      </p:sp>
      <p:sp>
        <p:nvSpPr>
          <p:cNvPr id="21" name="TextBox 21"/>
          <p:cNvSpPr txBox="1"/>
          <p:nvPr/>
        </p:nvSpPr>
        <p:spPr>
          <a:xfrm>
            <a:off x="1011230"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22" name="TextBox 22"/>
          <p:cNvSpPr txBox="1"/>
          <p:nvPr/>
        </p:nvSpPr>
        <p:spPr>
          <a:xfrm>
            <a:off x="1011230"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6</a:t>
            </a:r>
          </a:p>
        </p:txBody>
      </p:sp>
      <p:sp>
        <p:nvSpPr>
          <p:cNvPr id="23" name="TextBox 23"/>
          <p:cNvSpPr txBox="1"/>
          <p:nvPr/>
        </p:nvSpPr>
        <p:spPr>
          <a:xfrm>
            <a:off x="1011230"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4" name="TextBox 24"/>
          <p:cNvSpPr txBox="1"/>
          <p:nvPr/>
        </p:nvSpPr>
        <p:spPr>
          <a:xfrm>
            <a:off x="2334844" y="291682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4</a:t>
            </a:r>
          </a:p>
        </p:txBody>
      </p:sp>
      <p:sp>
        <p:nvSpPr>
          <p:cNvPr id="25" name="TextBox 25"/>
          <p:cNvSpPr txBox="1"/>
          <p:nvPr/>
        </p:nvSpPr>
        <p:spPr>
          <a:xfrm>
            <a:off x="2334844" y="4029742"/>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6" name="TextBox 26"/>
          <p:cNvSpPr txBox="1"/>
          <p:nvPr/>
        </p:nvSpPr>
        <p:spPr>
          <a:xfrm>
            <a:off x="2334844" y="514119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7" name="TextBox 27"/>
          <p:cNvSpPr txBox="1"/>
          <p:nvPr/>
        </p:nvSpPr>
        <p:spPr>
          <a:xfrm>
            <a:off x="3584717" y="2916085"/>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2</a:t>
            </a:r>
          </a:p>
        </p:txBody>
      </p:sp>
      <p:sp>
        <p:nvSpPr>
          <p:cNvPr id="28" name="TextBox 28"/>
          <p:cNvSpPr txBox="1"/>
          <p:nvPr/>
        </p:nvSpPr>
        <p:spPr>
          <a:xfrm>
            <a:off x="3584717" y="4029008"/>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3</a:t>
            </a:r>
          </a:p>
        </p:txBody>
      </p:sp>
      <p:sp>
        <p:nvSpPr>
          <p:cNvPr id="29" name="TextBox 29"/>
          <p:cNvSpPr txBox="1"/>
          <p:nvPr/>
        </p:nvSpPr>
        <p:spPr>
          <a:xfrm>
            <a:off x="3584717" y="5140460"/>
            <a:ext cx="501565" cy="573170"/>
          </a:xfrm>
          <a:prstGeom prst="rect">
            <a:avLst/>
          </a:prstGeom>
        </p:spPr>
        <p:txBody>
          <a:bodyPr lIns="0" tIns="0" rIns="0" bIns="0" rtlCol="0" anchor="t">
            <a:spAutoFit/>
          </a:bodyPr>
          <a:lstStyle/>
          <a:p>
            <a:pPr algn="ctr">
              <a:lnSpc>
                <a:spcPts val="4889"/>
              </a:lnSpc>
            </a:pPr>
            <a:r>
              <a:rPr lang="en-US" sz="3492">
                <a:solidFill>
                  <a:srgbClr val="5B4130"/>
                </a:solidFill>
                <a:latin typeface="Cambria Bold"/>
              </a:rPr>
              <a:t>5</a:t>
            </a:r>
          </a:p>
        </p:txBody>
      </p:sp>
      <p:sp>
        <p:nvSpPr>
          <p:cNvPr id="30" name="TextBox 30"/>
          <p:cNvSpPr txBox="1"/>
          <p:nvPr/>
        </p:nvSpPr>
        <p:spPr>
          <a:xfrm>
            <a:off x="4708174" y="2916820"/>
            <a:ext cx="2566349" cy="573170"/>
          </a:xfrm>
          <a:prstGeom prst="rect">
            <a:avLst/>
          </a:prstGeom>
        </p:spPr>
        <p:txBody>
          <a:bodyPr lIns="0" tIns="0" rIns="0" bIns="0" rtlCol="0" anchor="t">
            <a:spAutoFit/>
          </a:bodyPr>
          <a:lstStyle/>
          <a:p>
            <a:pPr>
              <a:lnSpc>
                <a:spcPts val="4889"/>
              </a:lnSpc>
            </a:pPr>
            <a:r>
              <a:rPr lang="en-US" sz="3492" dirty="0">
                <a:solidFill>
                  <a:srgbClr val="5B4130"/>
                </a:solidFill>
                <a:latin typeface="Cambria Bold"/>
              </a:rPr>
              <a:t>(5 x 4) x 2 =</a:t>
            </a:r>
          </a:p>
        </p:txBody>
      </p:sp>
      <p:sp>
        <p:nvSpPr>
          <p:cNvPr id="31" name="TextBox 31"/>
          <p:cNvSpPr txBox="1"/>
          <p:nvPr/>
        </p:nvSpPr>
        <p:spPr>
          <a:xfrm>
            <a:off x="8339158" y="282554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5 x (4 x 2) =</a:t>
            </a:r>
          </a:p>
        </p:txBody>
      </p:sp>
      <p:sp>
        <p:nvSpPr>
          <p:cNvPr id="32" name="TextBox 32"/>
          <p:cNvSpPr txBox="1"/>
          <p:nvPr/>
        </p:nvSpPr>
        <p:spPr>
          <a:xfrm>
            <a:off x="4708174" y="3998894"/>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3" name="TextBox 33"/>
          <p:cNvSpPr txBox="1"/>
          <p:nvPr/>
        </p:nvSpPr>
        <p:spPr>
          <a:xfrm>
            <a:off x="8339158" y="3907622"/>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6 x (2 x 3) =</a:t>
            </a:r>
          </a:p>
        </p:txBody>
      </p:sp>
      <p:sp>
        <p:nvSpPr>
          <p:cNvPr id="34" name="TextBox 34"/>
          <p:cNvSpPr txBox="1"/>
          <p:nvPr/>
        </p:nvSpPr>
        <p:spPr>
          <a:xfrm>
            <a:off x="4708174" y="5074618"/>
            <a:ext cx="2566349"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sp>
        <p:nvSpPr>
          <p:cNvPr id="35" name="TextBox 35"/>
          <p:cNvSpPr txBox="1"/>
          <p:nvPr/>
        </p:nvSpPr>
        <p:spPr>
          <a:xfrm>
            <a:off x="8339158" y="5074618"/>
            <a:ext cx="2439933" cy="573170"/>
          </a:xfrm>
          <a:prstGeom prst="rect">
            <a:avLst/>
          </a:prstGeom>
        </p:spPr>
        <p:txBody>
          <a:bodyPr lIns="0" tIns="0" rIns="0" bIns="0" rtlCol="0" anchor="t">
            <a:spAutoFit/>
          </a:bodyPr>
          <a:lstStyle/>
          <a:p>
            <a:pPr>
              <a:lnSpc>
                <a:spcPts val="4889"/>
              </a:lnSpc>
            </a:pPr>
            <a:r>
              <a:rPr lang="en-US" sz="3492">
                <a:solidFill>
                  <a:srgbClr val="5B4130"/>
                </a:solidFill>
                <a:latin typeface="Cambria Bold"/>
              </a:rPr>
              <a:t>3 x (2 x 5) =</a:t>
            </a:r>
          </a:p>
        </p:txBody>
      </p:sp>
      <p:grpSp>
        <p:nvGrpSpPr>
          <p:cNvPr id="36" name="Group 36"/>
          <p:cNvGrpSpPr/>
          <p:nvPr/>
        </p:nvGrpSpPr>
        <p:grpSpPr>
          <a:xfrm>
            <a:off x="7180292" y="2928754"/>
            <a:ext cx="715745" cy="655784"/>
            <a:chOff x="0" y="0"/>
            <a:chExt cx="1431490" cy="1311567"/>
          </a:xfrm>
        </p:grpSpPr>
        <p:grpSp>
          <p:nvGrpSpPr>
            <p:cNvPr id="37" name="Group 37"/>
            <p:cNvGrpSpPr/>
            <p:nvPr/>
          </p:nvGrpSpPr>
          <p:grpSpPr>
            <a:xfrm>
              <a:off x="0" y="0"/>
              <a:ext cx="1431490" cy="1311567"/>
              <a:chOff x="0" y="0"/>
              <a:chExt cx="330029" cy="302381"/>
            </a:xfrm>
          </p:grpSpPr>
          <p:sp>
            <p:nvSpPr>
              <p:cNvPr id="38" name="Freeform 3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39" name="TextBox 3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0" name="TextBox 4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dirty="0">
                  <a:solidFill>
                    <a:srgbClr val="000000"/>
                  </a:solidFill>
                  <a:latin typeface="Cambria Bold"/>
                </a:rPr>
                <a:t>40</a:t>
              </a:r>
            </a:p>
          </p:txBody>
        </p:sp>
      </p:grpSp>
      <p:grpSp>
        <p:nvGrpSpPr>
          <p:cNvPr id="41" name="Group 41"/>
          <p:cNvGrpSpPr/>
          <p:nvPr/>
        </p:nvGrpSpPr>
        <p:grpSpPr>
          <a:xfrm>
            <a:off x="10790455" y="2928019"/>
            <a:ext cx="715745" cy="655784"/>
            <a:chOff x="0" y="0"/>
            <a:chExt cx="1431490" cy="1311567"/>
          </a:xfrm>
        </p:grpSpPr>
        <p:grpSp>
          <p:nvGrpSpPr>
            <p:cNvPr id="42" name="Group 42"/>
            <p:cNvGrpSpPr/>
            <p:nvPr/>
          </p:nvGrpSpPr>
          <p:grpSpPr>
            <a:xfrm>
              <a:off x="0" y="0"/>
              <a:ext cx="1431490" cy="1311567"/>
              <a:chOff x="0" y="0"/>
              <a:chExt cx="330029" cy="302381"/>
            </a:xfrm>
          </p:grpSpPr>
          <p:sp>
            <p:nvSpPr>
              <p:cNvPr id="43" name="Freeform 4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4" name="TextBox 4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45" name="TextBox 4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40</a:t>
              </a:r>
            </a:p>
          </p:txBody>
        </p:sp>
      </p:grpSp>
      <p:grpSp>
        <p:nvGrpSpPr>
          <p:cNvPr id="46" name="Group 46"/>
          <p:cNvGrpSpPr/>
          <p:nvPr/>
        </p:nvGrpSpPr>
        <p:grpSpPr>
          <a:xfrm>
            <a:off x="7180292" y="3977411"/>
            <a:ext cx="715745" cy="655784"/>
            <a:chOff x="0" y="0"/>
            <a:chExt cx="1431490" cy="1311567"/>
          </a:xfrm>
        </p:grpSpPr>
        <p:grpSp>
          <p:nvGrpSpPr>
            <p:cNvPr id="47" name="Group 47"/>
            <p:cNvGrpSpPr/>
            <p:nvPr/>
          </p:nvGrpSpPr>
          <p:grpSpPr>
            <a:xfrm>
              <a:off x="0" y="0"/>
              <a:ext cx="1431490" cy="1311567"/>
              <a:chOff x="0" y="0"/>
              <a:chExt cx="330029" cy="302381"/>
            </a:xfrm>
          </p:grpSpPr>
          <p:sp>
            <p:nvSpPr>
              <p:cNvPr id="48" name="Freeform 4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49" name="TextBox 4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0" name="TextBox 5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1" name="Group 51"/>
          <p:cNvGrpSpPr/>
          <p:nvPr/>
        </p:nvGrpSpPr>
        <p:grpSpPr>
          <a:xfrm>
            <a:off x="10790455" y="3976675"/>
            <a:ext cx="715745" cy="655784"/>
            <a:chOff x="0" y="0"/>
            <a:chExt cx="1431490" cy="1311567"/>
          </a:xfrm>
        </p:grpSpPr>
        <p:grpSp>
          <p:nvGrpSpPr>
            <p:cNvPr id="52" name="Group 52"/>
            <p:cNvGrpSpPr/>
            <p:nvPr/>
          </p:nvGrpSpPr>
          <p:grpSpPr>
            <a:xfrm>
              <a:off x="0" y="0"/>
              <a:ext cx="1431490" cy="1311567"/>
              <a:chOff x="0" y="0"/>
              <a:chExt cx="330029" cy="302381"/>
            </a:xfrm>
          </p:grpSpPr>
          <p:sp>
            <p:nvSpPr>
              <p:cNvPr id="53" name="Freeform 5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4" name="TextBox 5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55" name="TextBox 5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36</a:t>
              </a:r>
            </a:p>
          </p:txBody>
        </p:sp>
      </p:grpSp>
      <p:grpSp>
        <p:nvGrpSpPr>
          <p:cNvPr id="56" name="Group 56"/>
          <p:cNvGrpSpPr/>
          <p:nvPr/>
        </p:nvGrpSpPr>
        <p:grpSpPr>
          <a:xfrm>
            <a:off x="7180292" y="5086920"/>
            <a:ext cx="715745" cy="655784"/>
            <a:chOff x="0" y="0"/>
            <a:chExt cx="1431490" cy="1311567"/>
          </a:xfrm>
        </p:grpSpPr>
        <p:grpSp>
          <p:nvGrpSpPr>
            <p:cNvPr id="57" name="Group 57"/>
            <p:cNvGrpSpPr/>
            <p:nvPr/>
          </p:nvGrpSpPr>
          <p:grpSpPr>
            <a:xfrm>
              <a:off x="0" y="0"/>
              <a:ext cx="1431490" cy="1311567"/>
              <a:chOff x="0" y="0"/>
              <a:chExt cx="330029" cy="302381"/>
            </a:xfrm>
          </p:grpSpPr>
          <p:sp>
            <p:nvSpPr>
              <p:cNvPr id="58" name="Freeform 58"/>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59" name="TextBox 59"/>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0" name="TextBox 60"/>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grpSp>
        <p:nvGrpSpPr>
          <p:cNvPr id="61" name="Group 61"/>
          <p:cNvGrpSpPr/>
          <p:nvPr/>
        </p:nvGrpSpPr>
        <p:grpSpPr>
          <a:xfrm>
            <a:off x="10790455" y="5086185"/>
            <a:ext cx="715745" cy="655784"/>
            <a:chOff x="0" y="0"/>
            <a:chExt cx="1431490" cy="1311567"/>
          </a:xfrm>
        </p:grpSpPr>
        <p:grpSp>
          <p:nvGrpSpPr>
            <p:cNvPr id="62" name="Group 62"/>
            <p:cNvGrpSpPr/>
            <p:nvPr/>
          </p:nvGrpSpPr>
          <p:grpSpPr>
            <a:xfrm>
              <a:off x="0" y="0"/>
              <a:ext cx="1431490" cy="1311567"/>
              <a:chOff x="0" y="0"/>
              <a:chExt cx="330029" cy="302381"/>
            </a:xfrm>
          </p:grpSpPr>
          <p:sp>
            <p:nvSpPr>
              <p:cNvPr id="63" name="Freeform 63"/>
              <p:cNvSpPr/>
              <p:nvPr/>
            </p:nvSpPr>
            <p:spPr>
              <a:xfrm>
                <a:off x="0" y="0"/>
                <a:ext cx="330029" cy="302381"/>
              </a:xfrm>
              <a:custGeom>
                <a:avLst/>
                <a:gdLst/>
                <a:ahLst/>
                <a:cxnLst/>
                <a:rect l="l" t="t" r="r" b="b"/>
                <a:pathLst>
                  <a:path w="330029" h="302381">
                    <a:moveTo>
                      <a:pt x="151190" y="0"/>
                    </a:moveTo>
                    <a:lnTo>
                      <a:pt x="178838" y="0"/>
                    </a:lnTo>
                    <a:cubicBezTo>
                      <a:pt x="218937" y="0"/>
                      <a:pt x="257392" y="15929"/>
                      <a:pt x="285746" y="44283"/>
                    </a:cubicBezTo>
                    <a:cubicBezTo>
                      <a:pt x="314100" y="72636"/>
                      <a:pt x="330029" y="111092"/>
                      <a:pt x="330029" y="151190"/>
                    </a:cubicBezTo>
                    <a:lnTo>
                      <a:pt x="330029" y="151190"/>
                    </a:lnTo>
                    <a:cubicBezTo>
                      <a:pt x="330029" y="191289"/>
                      <a:pt x="314100" y="229744"/>
                      <a:pt x="285746" y="258098"/>
                    </a:cubicBezTo>
                    <a:cubicBezTo>
                      <a:pt x="257392" y="286452"/>
                      <a:pt x="218937" y="302381"/>
                      <a:pt x="178838" y="302381"/>
                    </a:cubicBezTo>
                    <a:lnTo>
                      <a:pt x="151190" y="302381"/>
                    </a:lnTo>
                    <a:cubicBezTo>
                      <a:pt x="111092" y="302381"/>
                      <a:pt x="72636" y="286452"/>
                      <a:pt x="44283" y="258098"/>
                    </a:cubicBezTo>
                    <a:cubicBezTo>
                      <a:pt x="15929" y="229744"/>
                      <a:pt x="0" y="191289"/>
                      <a:pt x="0" y="151190"/>
                    </a:cubicBezTo>
                    <a:lnTo>
                      <a:pt x="0" y="151190"/>
                    </a:lnTo>
                    <a:cubicBezTo>
                      <a:pt x="0" y="111092"/>
                      <a:pt x="15929" y="72636"/>
                      <a:pt x="44283" y="44283"/>
                    </a:cubicBezTo>
                    <a:cubicBezTo>
                      <a:pt x="72636" y="15929"/>
                      <a:pt x="111092" y="0"/>
                      <a:pt x="151190" y="0"/>
                    </a:cubicBezTo>
                    <a:close/>
                  </a:path>
                </a:pathLst>
              </a:custGeom>
              <a:solidFill>
                <a:srgbClr val="FFCF00"/>
              </a:solidFill>
            </p:spPr>
          </p:sp>
          <p:sp>
            <p:nvSpPr>
              <p:cNvPr id="64" name="TextBox 64"/>
              <p:cNvSpPr txBox="1"/>
              <p:nvPr/>
            </p:nvSpPr>
            <p:spPr>
              <a:xfrm>
                <a:off x="0" y="-152400"/>
                <a:ext cx="330029" cy="454781"/>
              </a:xfrm>
              <a:prstGeom prst="rect">
                <a:avLst/>
              </a:prstGeom>
            </p:spPr>
            <p:txBody>
              <a:bodyPr lIns="33867" tIns="33867" rIns="33867" bIns="33867" rtlCol="0" anchor="ctr"/>
              <a:lstStyle/>
              <a:p>
                <a:pPr algn="ctr">
                  <a:lnSpc>
                    <a:spcPts val="3222"/>
                  </a:lnSpc>
                </a:pPr>
                <a:endParaRPr sz="1200"/>
              </a:p>
            </p:txBody>
          </p:sp>
        </p:grpSp>
        <p:sp>
          <p:nvSpPr>
            <p:cNvPr id="65" name="TextBox 65"/>
            <p:cNvSpPr txBox="1"/>
            <p:nvPr/>
          </p:nvSpPr>
          <p:spPr>
            <a:xfrm>
              <a:off x="79916" y="28714"/>
              <a:ext cx="1271658" cy="1123257"/>
            </a:xfrm>
            <a:prstGeom prst="rect">
              <a:avLst/>
            </a:prstGeom>
          </p:spPr>
          <p:txBody>
            <a:bodyPr lIns="0" tIns="0" rIns="0" bIns="0" rtlCol="0" anchor="t">
              <a:spAutoFit/>
            </a:bodyPr>
            <a:lstStyle/>
            <a:p>
              <a:pPr algn="ctr">
                <a:lnSpc>
                  <a:spcPts val="4798"/>
                </a:lnSpc>
              </a:pPr>
              <a:r>
                <a:rPr lang="en-US" sz="3427">
                  <a:solidFill>
                    <a:srgbClr val="000000"/>
                  </a:solidFill>
                  <a:latin typeface="Cambria Bold"/>
                </a:rPr>
                <a:t>30</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p:cTn id="14" dur="500" fill="hold"/>
                                        <p:tgtEl>
                                          <p:spTgt spid="41"/>
                                        </p:tgtEl>
                                        <p:attrNameLst>
                                          <p:attrName>ppt_w</p:attrName>
                                        </p:attrNameLst>
                                      </p:cBhvr>
                                      <p:tavLst>
                                        <p:tav tm="0">
                                          <p:val>
                                            <p:fltVal val="0"/>
                                          </p:val>
                                        </p:tav>
                                        <p:tav tm="100000">
                                          <p:val>
                                            <p:strVal val="#ppt_w"/>
                                          </p:val>
                                        </p:tav>
                                      </p:tavLst>
                                    </p:anim>
                                    <p:anim calcmode="lin" valueType="num">
                                      <p:cBhvr>
                                        <p:cTn id="15" dur="500" fill="hold"/>
                                        <p:tgtEl>
                                          <p:spTgt spid="41"/>
                                        </p:tgtEl>
                                        <p:attrNameLst>
                                          <p:attrName>ppt_h</p:attrName>
                                        </p:attrNameLst>
                                      </p:cBhvr>
                                      <p:tavLst>
                                        <p:tav tm="0">
                                          <p:val>
                                            <p:fltVal val="0"/>
                                          </p:val>
                                        </p:tav>
                                        <p:tav tm="100000">
                                          <p:val>
                                            <p:strVal val="#ppt_h"/>
                                          </p:val>
                                        </p:tav>
                                      </p:tavLst>
                                    </p:anim>
                                    <p:animEffect transition="in" filter="fade">
                                      <p:cBhvr>
                                        <p:cTn id="16" dur="500"/>
                                        <p:tgtEl>
                                          <p:spTgt spid="41"/>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46"/>
                                        </p:tgtEl>
                                        <p:attrNameLst>
                                          <p:attrName>style.visibility</p:attrName>
                                        </p:attrNameLst>
                                      </p:cBhvr>
                                      <p:to>
                                        <p:strVal val="visible"/>
                                      </p:to>
                                    </p:set>
                                    <p:anim calcmode="lin" valueType="num">
                                      <p:cBhvr>
                                        <p:cTn id="21" dur="500" fill="hold"/>
                                        <p:tgtEl>
                                          <p:spTgt spid="46"/>
                                        </p:tgtEl>
                                        <p:attrNameLst>
                                          <p:attrName>ppt_w</p:attrName>
                                        </p:attrNameLst>
                                      </p:cBhvr>
                                      <p:tavLst>
                                        <p:tav tm="0">
                                          <p:val>
                                            <p:fltVal val="0"/>
                                          </p:val>
                                        </p:tav>
                                        <p:tav tm="100000">
                                          <p:val>
                                            <p:strVal val="#ppt_w"/>
                                          </p:val>
                                        </p:tav>
                                      </p:tavLst>
                                    </p:anim>
                                    <p:anim calcmode="lin" valueType="num">
                                      <p:cBhvr>
                                        <p:cTn id="22" dur="500" fill="hold"/>
                                        <p:tgtEl>
                                          <p:spTgt spid="46"/>
                                        </p:tgtEl>
                                        <p:attrNameLst>
                                          <p:attrName>ppt_h</p:attrName>
                                        </p:attrNameLst>
                                      </p:cBhvr>
                                      <p:tavLst>
                                        <p:tav tm="0">
                                          <p:val>
                                            <p:fltVal val="0"/>
                                          </p:val>
                                        </p:tav>
                                        <p:tav tm="100000">
                                          <p:val>
                                            <p:strVal val="#ppt_h"/>
                                          </p:val>
                                        </p:tav>
                                      </p:tavLst>
                                    </p:anim>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51"/>
                                        </p:tgtEl>
                                        <p:attrNameLst>
                                          <p:attrName>style.visibility</p:attrName>
                                        </p:attrNameLst>
                                      </p:cBhvr>
                                      <p:to>
                                        <p:strVal val="visible"/>
                                      </p:to>
                                    </p:set>
                                    <p:anim calcmode="lin" valueType="num">
                                      <p:cBhvr>
                                        <p:cTn id="28" dur="500" fill="hold"/>
                                        <p:tgtEl>
                                          <p:spTgt spid="51"/>
                                        </p:tgtEl>
                                        <p:attrNameLst>
                                          <p:attrName>ppt_w</p:attrName>
                                        </p:attrNameLst>
                                      </p:cBhvr>
                                      <p:tavLst>
                                        <p:tav tm="0">
                                          <p:val>
                                            <p:fltVal val="0"/>
                                          </p:val>
                                        </p:tav>
                                        <p:tav tm="100000">
                                          <p:val>
                                            <p:strVal val="#ppt_w"/>
                                          </p:val>
                                        </p:tav>
                                      </p:tavLst>
                                    </p:anim>
                                    <p:anim calcmode="lin" valueType="num">
                                      <p:cBhvr>
                                        <p:cTn id="29" dur="500" fill="hold"/>
                                        <p:tgtEl>
                                          <p:spTgt spid="51"/>
                                        </p:tgtEl>
                                        <p:attrNameLst>
                                          <p:attrName>ppt_h</p:attrName>
                                        </p:attrNameLst>
                                      </p:cBhvr>
                                      <p:tavLst>
                                        <p:tav tm="0">
                                          <p:val>
                                            <p:fltVal val="0"/>
                                          </p:val>
                                        </p:tav>
                                        <p:tav tm="100000">
                                          <p:val>
                                            <p:strVal val="#ppt_h"/>
                                          </p:val>
                                        </p:tav>
                                      </p:tavLst>
                                    </p:anim>
                                    <p:animEffect transition="in" filter="fade">
                                      <p:cBhvr>
                                        <p:cTn id="30" dur="500"/>
                                        <p:tgtEl>
                                          <p:spTgt spid="51"/>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56"/>
                                        </p:tgtEl>
                                        <p:attrNameLst>
                                          <p:attrName>style.visibility</p:attrName>
                                        </p:attrNameLst>
                                      </p:cBhvr>
                                      <p:to>
                                        <p:strVal val="visible"/>
                                      </p:to>
                                    </p:set>
                                    <p:anim calcmode="lin" valueType="num">
                                      <p:cBhvr>
                                        <p:cTn id="35" dur="500" fill="hold"/>
                                        <p:tgtEl>
                                          <p:spTgt spid="56"/>
                                        </p:tgtEl>
                                        <p:attrNameLst>
                                          <p:attrName>ppt_w</p:attrName>
                                        </p:attrNameLst>
                                      </p:cBhvr>
                                      <p:tavLst>
                                        <p:tav tm="0">
                                          <p:val>
                                            <p:fltVal val="0"/>
                                          </p:val>
                                        </p:tav>
                                        <p:tav tm="100000">
                                          <p:val>
                                            <p:strVal val="#ppt_w"/>
                                          </p:val>
                                        </p:tav>
                                      </p:tavLst>
                                    </p:anim>
                                    <p:anim calcmode="lin" valueType="num">
                                      <p:cBhvr>
                                        <p:cTn id="36" dur="500" fill="hold"/>
                                        <p:tgtEl>
                                          <p:spTgt spid="56"/>
                                        </p:tgtEl>
                                        <p:attrNameLst>
                                          <p:attrName>ppt_h</p:attrName>
                                        </p:attrNameLst>
                                      </p:cBhvr>
                                      <p:tavLst>
                                        <p:tav tm="0">
                                          <p:val>
                                            <p:fltVal val="0"/>
                                          </p:val>
                                        </p:tav>
                                        <p:tav tm="100000">
                                          <p:val>
                                            <p:strVal val="#ppt_h"/>
                                          </p:val>
                                        </p:tav>
                                      </p:tavLst>
                                    </p:anim>
                                    <p:animEffect transition="in" filter="fade">
                                      <p:cBhvr>
                                        <p:cTn id="37" dur="500"/>
                                        <p:tgtEl>
                                          <p:spTgt spid="56"/>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61"/>
                                        </p:tgtEl>
                                        <p:attrNameLst>
                                          <p:attrName>style.visibility</p:attrName>
                                        </p:attrNameLst>
                                      </p:cBhvr>
                                      <p:to>
                                        <p:strVal val="visible"/>
                                      </p:to>
                                    </p:set>
                                    <p:anim calcmode="lin" valueType="num">
                                      <p:cBhvr>
                                        <p:cTn id="42" dur="500" fill="hold"/>
                                        <p:tgtEl>
                                          <p:spTgt spid="61"/>
                                        </p:tgtEl>
                                        <p:attrNameLst>
                                          <p:attrName>ppt_w</p:attrName>
                                        </p:attrNameLst>
                                      </p:cBhvr>
                                      <p:tavLst>
                                        <p:tav tm="0">
                                          <p:val>
                                            <p:fltVal val="0"/>
                                          </p:val>
                                        </p:tav>
                                        <p:tav tm="100000">
                                          <p:val>
                                            <p:strVal val="#ppt_w"/>
                                          </p:val>
                                        </p:tav>
                                      </p:tavLst>
                                    </p:anim>
                                    <p:anim calcmode="lin" valueType="num">
                                      <p:cBhvr>
                                        <p:cTn id="43" dur="500" fill="hold"/>
                                        <p:tgtEl>
                                          <p:spTgt spid="61"/>
                                        </p:tgtEl>
                                        <p:attrNameLst>
                                          <p:attrName>ppt_h</p:attrName>
                                        </p:attrNameLst>
                                      </p:cBhvr>
                                      <p:tavLst>
                                        <p:tav tm="0">
                                          <p:val>
                                            <p:fltVal val="0"/>
                                          </p:val>
                                        </p:tav>
                                        <p:tav tm="100000">
                                          <p:val>
                                            <p:strVal val="#ppt_h"/>
                                          </p:val>
                                        </p:tav>
                                      </p:tavLst>
                                    </p:anim>
                                    <p:animEffect transition="in" filter="fade">
                                      <p:cBhvr>
                                        <p:cTn id="44"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1904943" y="636582"/>
            <a:ext cx="8892646" cy="1088678"/>
            <a:chOff x="0" y="0"/>
            <a:chExt cx="17785293" cy="2177356"/>
          </a:xfrm>
        </p:grpSpPr>
        <p:grpSp>
          <p:nvGrpSpPr>
            <p:cNvPr id="11" name="Group 11"/>
            <p:cNvGrpSpPr/>
            <p:nvPr/>
          </p:nvGrpSpPr>
          <p:grpSpPr>
            <a:xfrm>
              <a:off x="0" y="0"/>
              <a:ext cx="17785293" cy="2177356"/>
              <a:chOff x="0" y="0"/>
              <a:chExt cx="3022727" cy="370056"/>
            </a:xfrm>
          </p:grpSpPr>
          <p:sp>
            <p:nvSpPr>
              <p:cNvPr id="12" name="Freeform 12"/>
              <p:cNvSpPr/>
              <p:nvPr/>
            </p:nvSpPr>
            <p:spPr>
              <a:xfrm>
                <a:off x="0" y="0"/>
                <a:ext cx="3022727" cy="370056"/>
              </a:xfrm>
              <a:custGeom>
                <a:avLst/>
                <a:gdLst/>
                <a:ahLst/>
                <a:cxnLst/>
                <a:rect l="l" t="t" r="r" b="b"/>
                <a:pathLst>
                  <a:path w="3022727" h="370056">
                    <a:moveTo>
                      <a:pt x="34403" y="0"/>
                    </a:moveTo>
                    <a:lnTo>
                      <a:pt x="2988324" y="0"/>
                    </a:lnTo>
                    <a:cubicBezTo>
                      <a:pt x="2997448" y="0"/>
                      <a:pt x="3006199" y="3625"/>
                      <a:pt x="3012651" y="10076"/>
                    </a:cubicBezTo>
                    <a:cubicBezTo>
                      <a:pt x="3019102" y="16528"/>
                      <a:pt x="3022727" y="25279"/>
                      <a:pt x="3022727" y="34403"/>
                    </a:cubicBezTo>
                    <a:lnTo>
                      <a:pt x="3022727" y="335653"/>
                    </a:lnTo>
                    <a:cubicBezTo>
                      <a:pt x="3022727" y="344777"/>
                      <a:pt x="3019102" y="353528"/>
                      <a:pt x="3012651" y="359980"/>
                    </a:cubicBezTo>
                    <a:cubicBezTo>
                      <a:pt x="3006199" y="366431"/>
                      <a:pt x="2997448" y="370056"/>
                      <a:pt x="2988324" y="370056"/>
                    </a:cubicBezTo>
                    <a:lnTo>
                      <a:pt x="34403" y="370056"/>
                    </a:lnTo>
                    <a:cubicBezTo>
                      <a:pt x="25279" y="370056"/>
                      <a:pt x="16528" y="366431"/>
                      <a:pt x="10076" y="359980"/>
                    </a:cubicBezTo>
                    <a:cubicBezTo>
                      <a:pt x="3625" y="353528"/>
                      <a:pt x="0" y="344777"/>
                      <a:pt x="0" y="335653"/>
                    </a:cubicBezTo>
                    <a:lnTo>
                      <a:pt x="0" y="34403"/>
                    </a:lnTo>
                    <a:cubicBezTo>
                      <a:pt x="0" y="25279"/>
                      <a:pt x="3625" y="16528"/>
                      <a:pt x="10076" y="10076"/>
                    </a:cubicBezTo>
                    <a:cubicBezTo>
                      <a:pt x="16528" y="3625"/>
                      <a:pt x="25279" y="0"/>
                      <a:pt x="34403" y="0"/>
                    </a:cubicBezTo>
                    <a:close/>
                  </a:path>
                </a:pathLst>
              </a:custGeom>
              <a:solidFill>
                <a:srgbClr val="FFCF00"/>
              </a:solidFill>
            </p:spPr>
          </p:sp>
          <p:sp>
            <p:nvSpPr>
              <p:cNvPr id="13" name="TextBox 13"/>
              <p:cNvSpPr txBox="1"/>
              <p:nvPr/>
            </p:nvSpPr>
            <p:spPr>
              <a:xfrm>
                <a:off x="0" y="-152400"/>
                <a:ext cx="3022727" cy="522456"/>
              </a:xfrm>
              <a:prstGeom prst="rect">
                <a:avLst/>
              </a:prstGeom>
            </p:spPr>
            <p:txBody>
              <a:bodyPr lIns="33867" tIns="33867" rIns="33867" bIns="33867" rtlCol="0" anchor="ctr"/>
              <a:lstStyle/>
              <a:p>
                <a:pPr algn="ctr">
                  <a:lnSpc>
                    <a:spcPts val="3222"/>
                  </a:lnSpc>
                </a:pPr>
                <a:endParaRPr sz="1200"/>
              </a:p>
            </p:txBody>
          </p:sp>
        </p:grpSp>
        <p:sp>
          <p:nvSpPr>
            <p:cNvPr id="14" name="TextBox 14"/>
            <p:cNvSpPr txBox="1"/>
            <p:nvPr/>
          </p:nvSpPr>
          <p:spPr>
            <a:xfrm>
              <a:off x="992900" y="95356"/>
              <a:ext cx="15799491" cy="1911806"/>
            </a:xfrm>
            <a:prstGeom prst="rect">
              <a:avLst/>
            </a:prstGeom>
          </p:spPr>
          <p:txBody>
            <a:bodyPr lIns="0" tIns="0" rIns="0" bIns="0" rtlCol="0" anchor="t">
              <a:spAutoFit/>
            </a:bodyPr>
            <a:lstStyle/>
            <a:p>
              <a:pPr algn="ctr">
                <a:lnSpc>
                  <a:spcPts val="3875"/>
                </a:lnSpc>
              </a:pPr>
              <a:r>
                <a:rPr lang="en-US" sz="2767" dirty="0" err="1">
                  <a:solidFill>
                    <a:srgbClr val="000000"/>
                  </a:solidFill>
                  <a:latin typeface="Cambria Bold"/>
                </a:rPr>
                <a:t>Nhận</a:t>
              </a:r>
              <a:r>
                <a:rPr lang="en-US" sz="2767" dirty="0">
                  <a:solidFill>
                    <a:srgbClr val="000000"/>
                  </a:solidFill>
                  <a:latin typeface="Cambria Bold"/>
                </a:rPr>
                <a:t> </a:t>
              </a:r>
              <a:r>
                <a:rPr lang="en-US" sz="2767" dirty="0" err="1">
                  <a:solidFill>
                    <a:srgbClr val="000000"/>
                  </a:solidFill>
                  <a:latin typeface="Cambria Bold"/>
                </a:rPr>
                <a:t>thấy</a:t>
              </a:r>
              <a:r>
                <a:rPr lang="en-US" sz="2767" dirty="0">
                  <a:solidFill>
                    <a:srgbClr val="000000"/>
                  </a:solidFill>
                  <a:latin typeface="Cambria Bold"/>
                </a:rPr>
                <a:t> </a:t>
              </a:r>
              <a:r>
                <a:rPr lang="en-US" sz="2767" dirty="0" err="1">
                  <a:solidFill>
                    <a:srgbClr val="000000"/>
                  </a:solidFill>
                  <a:latin typeface="Cambria Bold"/>
                </a:rPr>
                <a:t>giá</a:t>
              </a:r>
              <a:r>
                <a:rPr lang="en-US" sz="2767" dirty="0">
                  <a:solidFill>
                    <a:srgbClr val="000000"/>
                  </a:solidFill>
                  <a:latin typeface="Cambria Bold"/>
                </a:rPr>
                <a:t> </a:t>
              </a:r>
              <a:r>
                <a:rPr lang="en-US" sz="2767" dirty="0" err="1">
                  <a:solidFill>
                    <a:srgbClr val="000000"/>
                  </a:solidFill>
                  <a:latin typeface="Cambria Bold"/>
                </a:rPr>
                <a:t>trị</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và</a:t>
              </a:r>
              <a:r>
                <a:rPr lang="en-US" sz="2767" dirty="0">
                  <a:solidFill>
                    <a:srgbClr val="000000"/>
                  </a:solidFill>
                  <a:latin typeface="Cambria Bold"/>
                </a:rPr>
                <a:t> </a:t>
              </a:r>
              <a:r>
                <a:rPr lang="en-US" sz="2767" dirty="0" err="1">
                  <a:solidFill>
                    <a:srgbClr val="000000"/>
                  </a:solidFill>
                  <a:latin typeface="Cambria Bold"/>
                </a:rPr>
                <a:t>của</a:t>
              </a:r>
              <a:r>
                <a:rPr lang="en-US" sz="2767" dirty="0">
                  <a:solidFill>
                    <a:srgbClr val="000000"/>
                  </a:solidFill>
                  <a:latin typeface="Cambria Bold"/>
                </a:rPr>
                <a:t> a x (b x c) </a:t>
              </a:r>
              <a:r>
                <a:rPr lang="en-US" sz="2767" dirty="0" err="1">
                  <a:solidFill>
                    <a:srgbClr val="000000"/>
                  </a:solidFill>
                  <a:latin typeface="Cambria Bold"/>
                </a:rPr>
                <a:t>luôn</a:t>
              </a:r>
              <a:r>
                <a:rPr lang="en-US" sz="2767" dirty="0">
                  <a:solidFill>
                    <a:srgbClr val="000000"/>
                  </a:solidFill>
                  <a:latin typeface="Cambria Bold"/>
                </a:rPr>
                <a:t> </a:t>
              </a:r>
              <a:r>
                <a:rPr lang="en-US" sz="2767" dirty="0" err="1">
                  <a:solidFill>
                    <a:srgbClr val="000000"/>
                  </a:solidFill>
                  <a:latin typeface="Cambria Bold"/>
                </a:rPr>
                <a:t>bằng</a:t>
              </a:r>
              <a:r>
                <a:rPr lang="en-US" sz="2767" dirty="0">
                  <a:solidFill>
                    <a:srgbClr val="000000"/>
                  </a:solidFill>
                  <a:latin typeface="Cambria Bold"/>
                </a:rPr>
                <a:t> </a:t>
              </a:r>
              <a:r>
                <a:rPr lang="en-US" sz="2767" dirty="0" err="1">
                  <a:solidFill>
                    <a:srgbClr val="000000"/>
                  </a:solidFill>
                  <a:latin typeface="Cambria Bold"/>
                </a:rPr>
                <a:t>nhau</a:t>
              </a:r>
              <a:r>
                <a:rPr lang="en-US" sz="2767" dirty="0">
                  <a:solidFill>
                    <a:srgbClr val="000000"/>
                  </a:solidFill>
                  <a:latin typeface="Cambria Bold"/>
                </a:rPr>
                <a:t>, ta </a:t>
              </a:r>
              <a:r>
                <a:rPr lang="en-US" sz="2767" dirty="0" err="1">
                  <a:solidFill>
                    <a:srgbClr val="000000"/>
                  </a:solidFill>
                  <a:latin typeface="Cambria Bold"/>
                </a:rPr>
                <a:t>viết</a:t>
              </a:r>
              <a:r>
                <a:rPr lang="en-US" sz="2767" dirty="0">
                  <a:solidFill>
                    <a:srgbClr val="000000"/>
                  </a:solidFill>
                  <a:latin typeface="Cambria Bold"/>
                </a:rPr>
                <a:t>:</a:t>
              </a:r>
            </a:p>
          </p:txBody>
        </p:sp>
      </p:grpSp>
      <p:grpSp>
        <p:nvGrpSpPr>
          <p:cNvPr id="21" name="Group 20">
            <a:extLst>
              <a:ext uri="{FF2B5EF4-FFF2-40B4-BE49-F238E27FC236}">
                <a16:creationId xmlns:a16="http://schemas.microsoft.com/office/drawing/2014/main" id="{B4486DDF-AA00-EA75-EB4D-EE2DB8517BD5}"/>
              </a:ext>
            </a:extLst>
          </p:cNvPr>
          <p:cNvGrpSpPr/>
          <p:nvPr/>
        </p:nvGrpSpPr>
        <p:grpSpPr>
          <a:xfrm>
            <a:off x="3134018" y="2268904"/>
            <a:ext cx="6434497" cy="1240977"/>
            <a:chOff x="3134018" y="2268904"/>
            <a:chExt cx="6434497" cy="1240977"/>
          </a:xfrm>
        </p:grpSpPr>
        <p:sp>
          <p:nvSpPr>
            <p:cNvPr id="15" name="Freeform 15"/>
            <p:cNvSpPr/>
            <p:nvPr/>
          </p:nvSpPr>
          <p:spPr>
            <a:xfrm>
              <a:off x="3431321" y="2268904"/>
              <a:ext cx="5839892" cy="1240977"/>
            </a:xfrm>
            <a:custGeom>
              <a:avLst/>
              <a:gdLst/>
              <a:ahLst/>
              <a:cxnLst/>
              <a:rect l="l" t="t" r="r" b="b"/>
              <a:pathLst>
                <a:path w="8759838" h="1861466">
                  <a:moveTo>
                    <a:pt x="0" y="0"/>
                  </a:moveTo>
                  <a:lnTo>
                    <a:pt x="8759839" y="0"/>
                  </a:lnTo>
                  <a:lnTo>
                    <a:pt x="8759839" y="1861466"/>
                  </a:lnTo>
                  <a:lnTo>
                    <a:pt x="0" y="1861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TextBox 17"/>
            <p:cNvSpPr txBox="1"/>
            <p:nvPr/>
          </p:nvSpPr>
          <p:spPr>
            <a:xfrm>
              <a:off x="3134018" y="2516846"/>
              <a:ext cx="6434497" cy="666914"/>
            </a:xfrm>
            <a:prstGeom prst="rect">
              <a:avLst/>
            </a:prstGeom>
          </p:spPr>
          <p:txBody>
            <a:bodyPr lIns="0" tIns="0" rIns="0" bIns="0" rtlCol="0" anchor="t">
              <a:spAutoFit/>
            </a:bodyPr>
            <a:lstStyle/>
            <a:p>
              <a:pPr algn="ctr">
                <a:lnSpc>
                  <a:spcPts val="5619"/>
                </a:lnSpc>
              </a:pPr>
              <a:r>
                <a:rPr lang="en-US" sz="4400" dirty="0">
                  <a:solidFill>
                    <a:srgbClr val="000000"/>
                  </a:solidFill>
                  <a:latin typeface="Cambria Bold"/>
                </a:rPr>
                <a:t> (a x b) x c =  a x (b x c)</a:t>
              </a:r>
            </a:p>
          </p:txBody>
        </p:sp>
      </p:grpSp>
      <p:grpSp>
        <p:nvGrpSpPr>
          <p:cNvPr id="20" name="Group 19">
            <a:extLst>
              <a:ext uri="{FF2B5EF4-FFF2-40B4-BE49-F238E27FC236}">
                <a16:creationId xmlns:a16="http://schemas.microsoft.com/office/drawing/2014/main" id="{DBAE58E0-975F-4C5F-6362-0C6D6446444D}"/>
              </a:ext>
            </a:extLst>
          </p:cNvPr>
          <p:cNvGrpSpPr/>
          <p:nvPr/>
        </p:nvGrpSpPr>
        <p:grpSpPr>
          <a:xfrm>
            <a:off x="875058" y="3666286"/>
            <a:ext cx="11127165" cy="2338944"/>
            <a:chOff x="875058" y="3666286"/>
            <a:chExt cx="11127165" cy="2338944"/>
          </a:xfrm>
        </p:grpSpPr>
        <p:sp>
          <p:nvSpPr>
            <p:cNvPr id="16" name="Freeform 16"/>
            <p:cNvSpPr/>
            <p:nvPr/>
          </p:nvSpPr>
          <p:spPr>
            <a:xfrm>
              <a:off x="875058" y="3666286"/>
              <a:ext cx="11127165" cy="2338944"/>
            </a:xfrm>
            <a:custGeom>
              <a:avLst/>
              <a:gdLst/>
              <a:ahLst/>
              <a:cxnLst/>
              <a:rect l="l" t="t" r="r" b="b"/>
              <a:pathLst>
                <a:path w="12364463" h="3508416">
                  <a:moveTo>
                    <a:pt x="0" y="0"/>
                  </a:moveTo>
                  <a:lnTo>
                    <a:pt x="12364463" y="0"/>
                  </a:lnTo>
                  <a:lnTo>
                    <a:pt x="12364463" y="3508416"/>
                  </a:lnTo>
                  <a:lnTo>
                    <a:pt x="0" y="350841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TextBox 18"/>
            <p:cNvSpPr txBox="1"/>
            <p:nvPr/>
          </p:nvSpPr>
          <p:spPr>
            <a:xfrm>
              <a:off x="1525860" y="4100431"/>
              <a:ext cx="9492353" cy="1654299"/>
            </a:xfrm>
            <a:prstGeom prst="rect">
              <a:avLst/>
            </a:prstGeom>
          </p:spPr>
          <p:txBody>
            <a:bodyPr lIns="0" tIns="0" rIns="0" bIns="0" rtlCol="0" anchor="t">
              <a:spAutoFit/>
            </a:bodyPr>
            <a:lstStyle/>
            <a:p>
              <a:pPr algn="ctr">
                <a:lnSpc>
                  <a:spcPts val="4284"/>
                </a:lnSpc>
              </a:pPr>
              <a:r>
                <a:rPr lang="en-US" sz="4400" dirty="0">
                  <a:solidFill>
                    <a:srgbClr val="000000"/>
                  </a:solidFill>
                  <a:latin typeface="Cambria Bold"/>
                </a:rPr>
                <a:t>Khi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một</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r>
                <a:rPr lang="en-US" sz="4400" dirty="0">
                  <a:solidFill>
                    <a:srgbClr val="000000"/>
                  </a:solidFill>
                  <a:latin typeface="Cambria Bold"/>
                </a:rPr>
                <a:t>, ta </a:t>
              </a:r>
              <a:r>
                <a:rPr lang="en-US" sz="4400" dirty="0" err="1">
                  <a:solidFill>
                    <a:srgbClr val="000000"/>
                  </a:solidFill>
                  <a:latin typeface="Cambria Bold"/>
                </a:rPr>
                <a:t>có</a:t>
              </a:r>
              <a:r>
                <a:rPr lang="en-US" sz="4400" dirty="0">
                  <a:solidFill>
                    <a:srgbClr val="000000"/>
                  </a:solidFill>
                  <a:latin typeface="Cambria Bold"/>
                </a:rPr>
                <a:t> </a:t>
              </a:r>
              <a:r>
                <a:rPr lang="en-US" sz="4400" dirty="0" err="1">
                  <a:solidFill>
                    <a:srgbClr val="000000"/>
                  </a:solidFill>
                  <a:latin typeface="Cambria Bold"/>
                </a:rPr>
                <a:t>thể</a:t>
              </a:r>
              <a:r>
                <a:rPr lang="en-US" sz="4400" dirty="0">
                  <a:solidFill>
                    <a:srgbClr val="000000"/>
                  </a:solidFill>
                  <a:latin typeface="Cambria Bold"/>
                </a:rPr>
                <a:t> </a:t>
              </a:r>
              <a:r>
                <a:rPr lang="en-US" sz="4400" dirty="0" err="1">
                  <a:solidFill>
                    <a:srgbClr val="000000"/>
                  </a:solidFill>
                  <a:latin typeface="Cambria Bold"/>
                </a:rPr>
                <a:t>nhân</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nhất</a:t>
              </a:r>
              <a:r>
                <a:rPr lang="en-US" sz="4400" dirty="0">
                  <a:solidFill>
                    <a:srgbClr val="000000"/>
                  </a:solidFill>
                  <a:latin typeface="Cambria Bold"/>
                </a:rPr>
                <a:t> </a:t>
              </a:r>
              <a:r>
                <a:rPr lang="en-US" sz="4400" dirty="0" err="1">
                  <a:solidFill>
                    <a:srgbClr val="000000"/>
                  </a:solidFill>
                  <a:latin typeface="Cambria Bold"/>
                </a:rPr>
                <a:t>với</a:t>
              </a:r>
              <a:r>
                <a:rPr lang="en-US" sz="4400" dirty="0">
                  <a:solidFill>
                    <a:srgbClr val="000000"/>
                  </a:solidFill>
                  <a:latin typeface="Cambria Bold"/>
                </a:rPr>
                <a:t> </a:t>
              </a:r>
              <a:r>
                <a:rPr lang="en-US" sz="4400" dirty="0" err="1">
                  <a:solidFill>
                    <a:srgbClr val="000000"/>
                  </a:solidFill>
                  <a:latin typeface="Cambria Bold"/>
                </a:rPr>
                <a:t>tích</a:t>
              </a:r>
              <a:r>
                <a:rPr lang="en-US" sz="4400" dirty="0">
                  <a:solidFill>
                    <a:srgbClr val="000000"/>
                  </a:solidFill>
                  <a:latin typeface="Cambria Bold"/>
                </a:rPr>
                <a:t> </a:t>
              </a:r>
              <a:r>
                <a:rPr lang="en-US" sz="4400" dirty="0" err="1">
                  <a:solidFill>
                    <a:srgbClr val="000000"/>
                  </a:solidFill>
                  <a:latin typeface="Cambria Bold"/>
                </a:rPr>
                <a:t>của</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hai</a:t>
              </a:r>
              <a:r>
                <a:rPr lang="en-US" sz="4400" dirty="0">
                  <a:solidFill>
                    <a:srgbClr val="000000"/>
                  </a:solidFill>
                  <a:latin typeface="Cambria Bold"/>
                </a:rPr>
                <a:t> </a:t>
              </a:r>
              <a:r>
                <a:rPr lang="en-US" sz="4400" dirty="0" err="1">
                  <a:solidFill>
                    <a:srgbClr val="000000"/>
                  </a:solidFill>
                  <a:latin typeface="Cambria Bold"/>
                </a:rPr>
                <a:t>và</a:t>
              </a:r>
              <a:r>
                <a:rPr lang="en-US" sz="4400" dirty="0">
                  <a:solidFill>
                    <a:srgbClr val="000000"/>
                  </a:solidFill>
                  <a:latin typeface="Cambria Bold"/>
                </a:rPr>
                <a:t> </a:t>
              </a:r>
              <a:r>
                <a:rPr lang="en-US" sz="4400" dirty="0" err="1">
                  <a:solidFill>
                    <a:srgbClr val="000000"/>
                  </a:solidFill>
                  <a:latin typeface="Cambria Bold"/>
                </a:rPr>
                <a:t>số</a:t>
              </a:r>
              <a:r>
                <a:rPr lang="en-US" sz="4400" dirty="0">
                  <a:solidFill>
                    <a:srgbClr val="000000"/>
                  </a:solidFill>
                  <a:latin typeface="Cambria Bold"/>
                </a:rPr>
                <a:t> </a:t>
              </a:r>
              <a:r>
                <a:rPr lang="en-US" sz="4400" dirty="0" err="1">
                  <a:solidFill>
                    <a:srgbClr val="000000"/>
                  </a:solidFill>
                  <a:latin typeface="Cambria Bold"/>
                </a:rPr>
                <a:t>thứ</a:t>
              </a:r>
              <a:r>
                <a:rPr lang="en-US" sz="4400" dirty="0">
                  <a:solidFill>
                    <a:srgbClr val="000000"/>
                  </a:solidFill>
                  <a:latin typeface="Cambria Bold"/>
                </a:rPr>
                <a:t> </a:t>
              </a:r>
              <a:r>
                <a:rPr lang="en-US" sz="4400" dirty="0" err="1">
                  <a:solidFill>
                    <a:srgbClr val="000000"/>
                  </a:solidFill>
                  <a:latin typeface="Cambria Bold"/>
                </a:rPr>
                <a:t>ba</a:t>
              </a:r>
              <a:endParaRPr lang="en-US" sz="4400" dirty="0">
                <a:solidFill>
                  <a:srgbClr val="000000"/>
                </a:solidFill>
                <a:latin typeface="Cambria Bold"/>
              </a:endParaRP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1000"/>
                                        <p:tgtEl>
                                          <p:spTgt spid="21"/>
                                        </p:tgtEl>
                                      </p:cBhvr>
                                    </p:animEffect>
                                    <p:anim calcmode="lin" valueType="num">
                                      <p:cBhvr>
                                        <p:cTn id="12" dur="1000" fill="hold"/>
                                        <p:tgtEl>
                                          <p:spTgt spid="21"/>
                                        </p:tgtEl>
                                        <p:attrNameLst>
                                          <p:attrName>ppt_x</p:attrName>
                                        </p:attrNameLst>
                                      </p:cBhvr>
                                      <p:tavLst>
                                        <p:tav tm="0">
                                          <p:val>
                                            <p:strVal val="#ppt_x"/>
                                          </p:val>
                                        </p:tav>
                                        <p:tav tm="100000">
                                          <p:val>
                                            <p:strVal val="#ppt_x"/>
                                          </p:val>
                                        </p:tav>
                                      </p:tavLst>
                                    </p:anim>
                                    <p:anim calcmode="lin" valueType="num">
                                      <p:cBhvr>
                                        <p:cTn id="1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a:off x="3397278" y="-942295"/>
            <a:ext cx="5397445" cy="9285928"/>
          </a:xfrm>
          <a:custGeom>
            <a:avLst/>
            <a:gdLst/>
            <a:ahLst/>
            <a:cxnLst/>
            <a:rect l="l" t="t" r="r" b="b"/>
            <a:pathLst>
              <a:path w="8096168" h="13928892">
                <a:moveTo>
                  <a:pt x="0" y="0"/>
                </a:moveTo>
                <a:lnTo>
                  <a:pt x="8096168" y="0"/>
                </a:lnTo>
                <a:lnTo>
                  <a:pt x="8096168" y="13928891"/>
                </a:lnTo>
                <a:lnTo>
                  <a:pt x="0" y="139288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9810295">
            <a:off x="187835" y="-474219"/>
            <a:ext cx="3830273" cy="3930317"/>
          </a:xfrm>
          <a:custGeom>
            <a:avLst/>
            <a:gdLst/>
            <a:ahLst/>
            <a:cxnLst/>
            <a:rect l="l" t="t" r="r" b="b"/>
            <a:pathLst>
              <a:path w="5745409" h="5895476">
                <a:moveTo>
                  <a:pt x="0" y="0"/>
                </a:moveTo>
                <a:lnTo>
                  <a:pt x="5745409" y="0"/>
                </a:lnTo>
                <a:lnTo>
                  <a:pt x="5745409" y="5895476"/>
                </a:lnTo>
                <a:lnTo>
                  <a:pt x="0" y="58954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1157080">
            <a:off x="9143227" y="-1998491"/>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1157080">
            <a:off x="-1549348" y="4859509"/>
            <a:ext cx="3778966" cy="3996983"/>
          </a:xfrm>
          <a:custGeom>
            <a:avLst/>
            <a:gdLst/>
            <a:ahLst/>
            <a:cxnLst/>
            <a:rect l="l" t="t" r="r" b="b"/>
            <a:pathLst>
              <a:path w="5668449" h="5995475">
                <a:moveTo>
                  <a:pt x="0" y="0"/>
                </a:moveTo>
                <a:lnTo>
                  <a:pt x="5668449" y="0"/>
                </a:lnTo>
                <a:lnTo>
                  <a:pt x="5668449" y="5995474"/>
                </a:lnTo>
                <a:lnTo>
                  <a:pt x="0" y="599547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a:off x="5354872" y="272861"/>
            <a:ext cx="1482257" cy="1458170"/>
          </a:xfrm>
          <a:custGeom>
            <a:avLst/>
            <a:gdLst/>
            <a:ahLst/>
            <a:cxnLst/>
            <a:rect l="l" t="t" r="r" b="b"/>
            <a:pathLst>
              <a:path w="2223385" h="2187255">
                <a:moveTo>
                  <a:pt x="0" y="0"/>
                </a:moveTo>
                <a:lnTo>
                  <a:pt x="2223386" y="0"/>
                </a:lnTo>
                <a:lnTo>
                  <a:pt x="2223386" y="2187255"/>
                </a:lnTo>
                <a:lnTo>
                  <a:pt x="0" y="218725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1" name="Freeform 11"/>
          <p:cNvSpPr/>
          <p:nvPr/>
        </p:nvSpPr>
        <p:spPr>
          <a:xfrm>
            <a:off x="8509951" y="3918990"/>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2" name="TextBox 12"/>
          <p:cNvSpPr txBox="1"/>
          <p:nvPr/>
        </p:nvSpPr>
        <p:spPr>
          <a:xfrm>
            <a:off x="3490246" y="2957309"/>
            <a:ext cx="5677838" cy="1455527"/>
          </a:xfrm>
          <a:prstGeom prst="rect">
            <a:avLst/>
          </a:prstGeom>
        </p:spPr>
        <p:txBody>
          <a:bodyPr lIns="0" tIns="0" rIns="0" bIns="0" rtlCol="0" anchor="t">
            <a:spAutoFit/>
          </a:bodyPr>
          <a:lstStyle/>
          <a:p>
            <a:pPr algn="ctr">
              <a:lnSpc>
                <a:spcPts val="3850"/>
              </a:lnSpc>
              <a:spcBef>
                <a:spcPct val="0"/>
              </a:spcBef>
            </a:pPr>
            <a:r>
              <a:rPr lang="en-US" sz="2749" dirty="0">
                <a:solidFill>
                  <a:srgbClr val="5B4130"/>
                </a:solidFill>
                <a:latin typeface="Cambria Bold"/>
              </a:rPr>
              <a:t>Khi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một</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r>
              <a:rPr lang="en-US" sz="2749" dirty="0">
                <a:solidFill>
                  <a:srgbClr val="5B4130"/>
                </a:solidFill>
                <a:latin typeface="Cambria Bold"/>
              </a:rPr>
              <a:t>, ta </a:t>
            </a:r>
            <a:r>
              <a:rPr lang="en-US" sz="2749" dirty="0" err="1">
                <a:solidFill>
                  <a:srgbClr val="5B4130"/>
                </a:solidFill>
                <a:latin typeface="Cambria Bold"/>
              </a:rPr>
              <a:t>có</a:t>
            </a:r>
            <a:r>
              <a:rPr lang="en-US" sz="2749" dirty="0">
                <a:solidFill>
                  <a:srgbClr val="5B4130"/>
                </a:solidFill>
                <a:latin typeface="Cambria Bold"/>
              </a:rPr>
              <a:t> </a:t>
            </a:r>
            <a:r>
              <a:rPr lang="en-US" sz="2749" dirty="0" err="1">
                <a:solidFill>
                  <a:srgbClr val="5B4130"/>
                </a:solidFill>
                <a:latin typeface="Cambria Bold"/>
              </a:rPr>
              <a:t>thể</a:t>
            </a:r>
            <a:r>
              <a:rPr lang="en-US" sz="2749" dirty="0">
                <a:solidFill>
                  <a:srgbClr val="5B4130"/>
                </a:solidFill>
                <a:latin typeface="Cambria Bold"/>
              </a:rPr>
              <a:t> </a:t>
            </a:r>
            <a:r>
              <a:rPr lang="en-US" sz="2749" dirty="0" err="1">
                <a:solidFill>
                  <a:srgbClr val="5B4130"/>
                </a:solidFill>
                <a:latin typeface="Cambria Bold"/>
              </a:rPr>
              <a:t>nhân</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nhất</a:t>
            </a:r>
            <a:r>
              <a:rPr lang="en-US" sz="2749" dirty="0">
                <a:solidFill>
                  <a:srgbClr val="5B4130"/>
                </a:solidFill>
                <a:latin typeface="Cambria Bold"/>
              </a:rPr>
              <a:t> </a:t>
            </a:r>
            <a:r>
              <a:rPr lang="en-US" sz="2749" dirty="0" err="1">
                <a:solidFill>
                  <a:srgbClr val="5B4130"/>
                </a:solidFill>
                <a:latin typeface="Cambria Bold"/>
              </a:rPr>
              <a:t>với</a:t>
            </a:r>
            <a:r>
              <a:rPr lang="en-US" sz="2749" dirty="0">
                <a:solidFill>
                  <a:srgbClr val="5B4130"/>
                </a:solidFill>
                <a:latin typeface="Cambria Bold"/>
              </a:rPr>
              <a:t> </a:t>
            </a:r>
            <a:r>
              <a:rPr lang="en-US" sz="2749" dirty="0" err="1">
                <a:solidFill>
                  <a:srgbClr val="5B4130"/>
                </a:solidFill>
                <a:latin typeface="Cambria Bold"/>
              </a:rPr>
              <a:t>tích</a:t>
            </a:r>
            <a:r>
              <a:rPr lang="en-US" sz="2749" dirty="0">
                <a:solidFill>
                  <a:srgbClr val="5B4130"/>
                </a:solidFill>
                <a:latin typeface="Cambria Bold"/>
              </a:rPr>
              <a:t> </a:t>
            </a:r>
            <a:r>
              <a:rPr lang="en-US" sz="2749" dirty="0" err="1">
                <a:solidFill>
                  <a:srgbClr val="5B4130"/>
                </a:solidFill>
                <a:latin typeface="Cambria Bold"/>
              </a:rPr>
              <a:t>của</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hai</a:t>
            </a:r>
            <a:r>
              <a:rPr lang="en-US" sz="2749" dirty="0">
                <a:solidFill>
                  <a:srgbClr val="5B4130"/>
                </a:solidFill>
                <a:latin typeface="Cambria Bold"/>
              </a:rPr>
              <a:t> </a:t>
            </a:r>
            <a:r>
              <a:rPr lang="en-US" sz="2749" dirty="0" err="1">
                <a:solidFill>
                  <a:srgbClr val="5B4130"/>
                </a:solidFill>
                <a:latin typeface="Cambria Bold"/>
              </a:rPr>
              <a:t>và</a:t>
            </a:r>
            <a:r>
              <a:rPr lang="en-US" sz="2749" dirty="0">
                <a:solidFill>
                  <a:srgbClr val="5B4130"/>
                </a:solidFill>
                <a:latin typeface="Cambria Bold"/>
              </a:rPr>
              <a:t> </a:t>
            </a:r>
            <a:r>
              <a:rPr lang="en-US" sz="2749" dirty="0" err="1">
                <a:solidFill>
                  <a:srgbClr val="5B4130"/>
                </a:solidFill>
                <a:latin typeface="Cambria Bold"/>
              </a:rPr>
              <a:t>số</a:t>
            </a:r>
            <a:r>
              <a:rPr lang="en-US" sz="2749" dirty="0">
                <a:solidFill>
                  <a:srgbClr val="5B4130"/>
                </a:solidFill>
                <a:latin typeface="Cambria Bold"/>
              </a:rPr>
              <a:t> </a:t>
            </a:r>
            <a:r>
              <a:rPr lang="en-US" sz="2749" dirty="0" err="1">
                <a:solidFill>
                  <a:srgbClr val="5B4130"/>
                </a:solidFill>
                <a:latin typeface="Cambria Bold"/>
              </a:rPr>
              <a:t>thứ</a:t>
            </a:r>
            <a:r>
              <a:rPr lang="en-US" sz="2749" dirty="0">
                <a:solidFill>
                  <a:srgbClr val="5B4130"/>
                </a:solidFill>
                <a:latin typeface="Cambria Bold"/>
              </a:rPr>
              <a:t> </a:t>
            </a:r>
            <a:r>
              <a:rPr lang="en-US" sz="2749" dirty="0" err="1">
                <a:solidFill>
                  <a:srgbClr val="5B4130"/>
                </a:solidFill>
                <a:latin typeface="Cambria Bold"/>
              </a:rPr>
              <a:t>ba</a:t>
            </a:r>
            <a:endParaRPr lang="en-US" sz="2749" dirty="0">
              <a:solidFill>
                <a:srgbClr val="5B4130"/>
              </a:solidFill>
              <a:latin typeface="Cambria Bold"/>
            </a:endParaRPr>
          </a:p>
        </p:txBody>
      </p:sp>
      <p:grpSp>
        <p:nvGrpSpPr>
          <p:cNvPr id="15" name="Group 14">
            <a:extLst>
              <a:ext uri="{FF2B5EF4-FFF2-40B4-BE49-F238E27FC236}">
                <a16:creationId xmlns:a16="http://schemas.microsoft.com/office/drawing/2014/main" id="{5860E39C-F9AE-C7AF-13A0-68262206137B}"/>
              </a:ext>
            </a:extLst>
          </p:cNvPr>
          <p:cNvGrpSpPr/>
          <p:nvPr/>
        </p:nvGrpSpPr>
        <p:grpSpPr>
          <a:xfrm>
            <a:off x="2823192" y="4603570"/>
            <a:ext cx="6434497" cy="809449"/>
            <a:chOff x="3331414" y="4648075"/>
            <a:chExt cx="6434497" cy="809449"/>
          </a:xfrm>
        </p:grpSpPr>
        <p:sp>
          <p:nvSpPr>
            <p:cNvPr id="13" name="Freeform 13"/>
            <p:cNvSpPr/>
            <p:nvPr/>
          </p:nvSpPr>
          <p:spPr>
            <a:xfrm>
              <a:off x="3859731" y="4648075"/>
              <a:ext cx="5474690" cy="809449"/>
            </a:xfrm>
            <a:custGeom>
              <a:avLst/>
              <a:gdLst/>
              <a:ahLst/>
              <a:cxnLst/>
              <a:rect l="l" t="t" r="r" b="b"/>
              <a:pathLst>
                <a:path w="8759838" h="1861466">
                  <a:moveTo>
                    <a:pt x="0" y="0"/>
                  </a:moveTo>
                  <a:lnTo>
                    <a:pt x="8759838" y="0"/>
                  </a:lnTo>
                  <a:lnTo>
                    <a:pt x="8759838" y="1861465"/>
                  </a:lnTo>
                  <a:lnTo>
                    <a:pt x="0" y="186146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TextBox 14"/>
            <p:cNvSpPr txBox="1"/>
            <p:nvPr/>
          </p:nvSpPr>
          <p:spPr>
            <a:xfrm>
              <a:off x="3331414" y="4648076"/>
              <a:ext cx="6434497" cy="655692"/>
            </a:xfrm>
            <a:prstGeom prst="rect">
              <a:avLst/>
            </a:prstGeom>
          </p:spPr>
          <p:txBody>
            <a:bodyPr lIns="0" tIns="0" rIns="0" bIns="0" rtlCol="0" anchor="t">
              <a:spAutoFit/>
            </a:bodyPr>
            <a:lstStyle/>
            <a:p>
              <a:pPr algn="ctr">
                <a:lnSpc>
                  <a:spcPts val="5619"/>
                </a:lnSpc>
              </a:pPr>
              <a:r>
                <a:rPr lang="en-US" sz="4014" dirty="0">
                  <a:solidFill>
                    <a:srgbClr val="000000"/>
                  </a:solidFill>
                  <a:latin typeface="Cambria Bold"/>
                </a:rPr>
                <a:t> (a x b) x c =  a x (b x c)</a:t>
              </a:r>
            </a:p>
          </p:txBody>
        </p:sp>
      </p:grpSp>
      <p:pic>
        <p:nvPicPr>
          <p:cNvPr id="16" name="Picture 15">
            <a:extLst>
              <a:ext uri="{FF2B5EF4-FFF2-40B4-BE49-F238E27FC236}">
                <a16:creationId xmlns:a16="http://schemas.microsoft.com/office/drawing/2014/main" id="{595C0E94-DE7F-BFA5-65C3-F76CF4D0D9F4}"/>
              </a:ext>
            </a:extLst>
          </p:cNvPr>
          <p:cNvPicPr>
            <a:picLocks noChangeAspect="1"/>
          </p:cNvPicPr>
          <p:nvPr/>
        </p:nvPicPr>
        <p:blipFill>
          <a:blip r:embed="rId18"/>
          <a:stretch>
            <a:fillRect/>
          </a:stretch>
        </p:blipFill>
        <p:spPr>
          <a:xfrm>
            <a:off x="3709155" y="1528566"/>
            <a:ext cx="5054022" cy="17740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94D62756-1278-6002-50A3-795CDD5DB99E}"/>
              </a:ext>
            </a:extLst>
          </p:cNvPr>
          <p:cNvPicPr>
            <a:picLocks noChangeAspect="1"/>
          </p:cNvPicPr>
          <p:nvPr/>
        </p:nvPicPr>
        <p:blipFill>
          <a:blip r:embed="rId12"/>
          <a:stretch>
            <a:fillRect/>
          </a:stretch>
        </p:blipFill>
        <p:spPr>
          <a:xfrm>
            <a:off x="334763" y="2123231"/>
            <a:ext cx="8023031"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sp>
        <p:nvSpPr>
          <p:cNvPr id="10" name="Freeform 10"/>
          <p:cNvSpPr/>
          <p:nvPr/>
        </p:nvSpPr>
        <p:spPr>
          <a:xfrm>
            <a:off x="2291540" y="1245627"/>
            <a:ext cx="7608921" cy="2000150"/>
          </a:xfrm>
          <a:custGeom>
            <a:avLst/>
            <a:gdLst/>
            <a:ahLst/>
            <a:cxnLst/>
            <a:rect l="l" t="t" r="r" b="b"/>
            <a:pathLst>
              <a:path w="11413381" h="3766416">
                <a:moveTo>
                  <a:pt x="0" y="0"/>
                </a:moveTo>
                <a:lnTo>
                  <a:pt x="11413380" y="0"/>
                </a:lnTo>
                <a:lnTo>
                  <a:pt x="11413380" y="3766415"/>
                </a:lnTo>
                <a:lnTo>
                  <a:pt x="0" y="3766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1" name="TextBox 11"/>
          <p:cNvSpPr txBox="1"/>
          <p:nvPr/>
        </p:nvSpPr>
        <p:spPr>
          <a:xfrm>
            <a:off x="1773105" y="635000"/>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12" name="Group 12"/>
          <p:cNvGrpSpPr/>
          <p:nvPr/>
        </p:nvGrpSpPr>
        <p:grpSpPr>
          <a:xfrm>
            <a:off x="838467" y="433649"/>
            <a:ext cx="934637" cy="919449"/>
            <a:chOff x="0" y="0"/>
            <a:chExt cx="1869275" cy="1838899"/>
          </a:xfrm>
        </p:grpSpPr>
        <p:sp>
          <p:nvSpPr>
            <p:cNvPr id="13" name="Freeform 13"/>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4" name="TextBox 14"/>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1</a:t>
              </a:r>
            </a:p>
          </p:txBody>
        </p:sp>
      </p:grpSp>
      <p:sp>
        <p:nvSpPr>
          <p:cNvPr id="15" name="TextBox 15"/>
          <p:cNvSpPr txBox="1"/>
          <p:nvPr/>
        </p:nvSpPr>
        <p:spPr>
          <a:xfrm>
            <a:off x="2380366" y="1463489"/>
            <a:ext cx="7110545" cy="1455527"/>
          </a:xfrm>
          <a:prstGeom prst="rect">
            <a:avLst/>
          </a:prstGeom>
        </p:spPr>
        <p:txBody>
          <a:bodyPr lIns="0" tIns="0" rIns="0" bIns="0" rtlCol="0" anchor="t">
            <a:spAutoFit/>
          </a:bodyPr>
          <a:lstStyle/>
          <a:p>
            <a:pPr algn="ctr">
              <a:lnSpc>
                <a:spcPts val="3850"/>
              </a:lnSpc>
            </a:pPr>
            <a:r>
              <a:rPr lang="en-US" sz="2749" dirty="0" err="1">
                <a:solidFill>
                  <a:srgbClr val="5B4130"/>
                </a:solidFill>
                <a:latin typeface="Cambria Bold"/>
              </a:rPr>
              <a:t>Mẫu</a:t>
            </a:r>
            <a:r>
              <a:rPr lang="en-US" sz="2749" dirty="0">
                <a:solidFill>
                  <a:srgbClr val="5B4130"/>
                </a:solidFill>
                <a:latin typeface="Cambria Bold"/>
              </a:rPr>
              <a:t>: 4 x 3 x 2 = ?</a:t>
            </a:r>
          </a:p>
          <a:p>
            <a:pPr algn="ctr">
              <a:lnSpc>
                <a:spcPts val="3850"/>
              </a:lnSpc>
            </a:pPr>
            <a:r>
              <a:rPr lang="en-US" sz="2749" dirty="0" err="1">
                <a:solidFill>
                  <a:srgbClr val="5B4130"/>
                </a:solidFill>
                <a:latin typeface="Cambria Bold"/>
              </a:rPr>
              <a:t>Cách</a:t>
            </a:r>
            <a:r>
              <a:rPr lang="en-US" sz="2749" dirty="0">
                <a:solidFill>
                  <a:srgbClr val="5B4130"/>
                </a:solidFill>
                <a:latin typeface="Cambria Bold"/>
              </a:rPr>
              <a:t> 1: 4 x 3 x 2 = (4 x 3) x 2 = 12 x 2 = 24</a:t>
            </a:r>
          </a:p>
          <a:p>
            <a:pPr algn="ctr">
              <a:lnSpc>
                <a:spcPts val="3850"/>
              </a:lnSpc>
              <a:spcBef>
                <a:spcPct val="0"/>
              </a:spcBef>
            </a:pPr>
            <a:r>
              <a:rPr lang="en-US" sz="2749" dirty="0" err="1">
                <a:solidFill>
                  <a:srgbClr val="5B4130"/>
                </a:solidFill>
                <a:latin typeface="Cambria Bold"/>
              </a:rPr>
              <a:t>Cách</a:t>
            </a:r>
            <a:r>
              <a:rPr lang="en-US" sz="2749" dirty="0">
                <a:solidFill>
                  <a:srgbClr val="5B4130"/>
                </a:solidFill>
                <a:latin typeface="Cambria Bold"/>
              </a:rPr>
              <a:t> 2: 4 x 3 x 2 = 4 x (3 x 2) = 4 x 6 = 24</a:t>
            </a:r>
          </a:p>
        </p:txBody>
      </p:sp>
      <p:grpSp>
        <p:nvGrpSpPr>
          <p:cNvPr id="16" name="Group 16"/>
          <p:cNvGrpSpPr/>
          <p:nvPr/>
        </p:nvGrpSpPr>
        <p:grpSpPr>
          <a:xfrm>
            <a:off x="2291540" y="3859961"/>
            <a:ext cx="3011219" cy="790051"/>
            <a:chOff x="0" y="0"/>
            <a:chExt cx="6022438" cy="1580103"/>
          </a:xfrm>
        </p:grpSpPr>
        <p:sp>
          <p:nvSpPr>
            <p:cNvPr id="17" name="Freeform 17"/>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8" name="TextBox 18"/>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9" name="Group 19"/>
          <p:cNvGrpSpPr/>
          <p:nvPr/>
        </p:nvGrpSpPr>
        <p:grpSpPr>
          <a:xfrm>
            <a:off x="2075989" y="523096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7 x 2 x 3</a:t>
              </a:r>
            </a:p>
          </p:txBody>
        </p:sp>
      </p:grpSp>
      <p:grpSp>
        <p:nvGrpSpPr>
          <p:cNvPr id="22" name="Group 22"/>
          <p:cNvGrpSpPr/>
          <p:nvPr/>
        </p:nvGrpSpPr>
        <p:grpSpPr>
          <a:xfrm>
            <a:off x="6857907" y="3928201"/>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25" name="Group 25"/>
          <p:cNvGrpSpPr/>
          <p:nvPr/>
        </p:nvGrpSpPr>
        <p:grpSpPr>
          <a:xfrm>
            <a:off x="6933953" y="5230963"/>
            <a:ext cx="3011219" cy="790051"/>
            <a:chOff x="0" y="0"/>
            <a:chExt cx="6022438" cy="1580103"/>
          </a:xfrm>
        </p:grpSpPr>
        <p:sp>
          <p:nvSpPr>
            <p:cNvPr id="26" name="Freeform 26"/>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7" name="TextBox 27"/>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2 x 4</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par>
                                <p:cTn id="34" presetID="53" presetClass="entr" presetSubtype="16"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 calcmode="lin" valueType="num">
                                      <p:cBhvr>
                                        <p:cTn id="36" dur="500" fill="hold"/>
                                        <p:tgtEl>
                                          <p:spTgt spid="22"/>
                                        </p:tgtEl>
                                        <p:attrNameLst>
                                          <p:attrName>ppt_w</p:attrName>
                                        </p:attrNameLst>
                                      </p:cBhvr>
                                      <p:tavLst>
                                        <p:tav tm="0">
                                          <p:val>
                                            <p:fltVal val="0"/>
                                          </p:val>
                                        </p:tav>
                                        <p:tav tm="100000">
                                          <p:val>
                                            <p:strVal val="#ppt_w"/>
                                          </p:val>
                                        </p:tav>
                                      </p:tavLst>
                                    </p:anim>
                                    <p:anim calcmode="lin" valueType="num">
                                      <p:cBhvr>
                                        <p:cTn id="37" dur="500" fill="hold"/>
                                        <p:tgtEl>
                                          <p:spTgt spid="22"/>
                                        </p:tgtEl>
                                        <p:attrNameLst>
                                          <p:attrName>ppt_h</p:attrName>
                                        </p:attrNameLst>
                                      </p:cBhvr>
                                      <p:tavLst>
                                        <p:tav tm="0">
                                          <p:val>
                                            <p:fltVal val="0"/>
                                          </p:val>
                                        </p:tav>
                                        <p:tav tm="100000">
                                          <p:val>
                                            <p:strVal val="#ppt_h"/>
                                          </p:val>
                                        </p:tav>
                                      </p:tavLst>
                                    </p:anim>
                                    <p:animEffect transition="in" filter="fade">
                                      <p:cBhvr>
                                        <p:cTn id="38" dur="500"/>
                                        <p:tgtEl>
                                          <p:spTgt spid="22"/>
                                        </p:tgtEl>
                                      </p:cBhvr>
                                    </p:animEffect>
                                  </p:childTnLst>
                                </p:cTn>
                              </p:par>
                              <p:par>
                                <p:cTn id="39" presetID="53" presetClass="entr" presetSubtype="16"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par>
                                <p:cTn id="44" presetID="53" presetClass="entr" presetSubtype="16" fill="hold" nodeType="with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20307" y="1277274"/>
            <a:ext cx="3011219" cy="790051"/>
            <a:chOff x="0" y="0"/>
            <a:chExt cx="6022438" cy="1580103"/>
          </a:xfrm>
        </p:grpSpPr>
        <p:sp>
          <p:nvSpPr>
            <p:cNvPr id="11" name="Freeform 11"/>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4 x 2 x 5</a:t>
              </a:r>
            </a:p>
          </p:txBody>
        </p:sp>
      </p:grpSp>
      <p:grpSp>
        <p:nvGrpSpPr>
          <p:cNvPr id="13" name="Group 13"/>
          <p:cNvGrpSpPr/>
          <p:nvPr/>
        </p:nvGrpSpPr>
        <p:grpSpPr>
          <a:xfrm>
            <a:off x="685800" y="3892855"/>
            <a:ext cx="3011219" cy="790051"/>
            <a:chOff x="0" y="0"/>
            <a:chExt cx="6022438" cy="1580103"/>
          </a:xfrm>
        </p:grpSpPr>
        <p:sp>
          <p:nvSpPr>
            <p:cNvPr id="14" name="Freeform 14"/>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5" name="TextBox 15"/>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6 x 3 x 3</a:t>
              </a:r>
            </a:p>
          </p:txBody>
        </p:sp>
      </p:grpSp>
      <p:grpSp>
        <p:nvGrpSpPr>
          <p:cNvPr id="16" name="Group 16"/>
          <p:cNvGrpSpPr/>
          <p:nvPr/>
        </p:nvGrpSpPr>
        <p:grpSpPr>
          <a:xfrm>
            <a:off x="920307" y="2183205"/>
            <a:ext cx="8612152" cy="1495640"/>
            <a:chOff x="0" y="0"/>
            <a:chExt cx="17224304" cy="2991280"/>
          </a:xfrm>
        </p:grpSpPr>
        <p:grpSp>
          <p:nvGrpSpPr>
            <p:cNvPr id="17" name="Group 17"/>
            <p:cNvGrpSpPr/>
            <p:nvPr/>
          </p:nvGrpSpPr>
          <p:grpSpPr>
            <a:xfrm>
              <a:off x="0" y="0"/>
              <a:ext cx="17224304" cy="2991280"/>
              <a:chOff x="0" y="0"/>
              <a:chExt cx="3402332" cy="590870"/>
            </a:xfrm>
          </p:grpSpPr>
          <p:sp>
            <p:nvSpPr>
              <p:cNvPr id="18" name="Freeform 18"/>
              <p:cNvSpPr/>
              <p:nvPr/>
            </p:nvSpPr>
            <p:spPr>
              <a:xfrm>
                <a:off x="0" y="0"/>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9" name="TextBox 19"/>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20" name="TextBox 20"/>
            <p:cNvSpPr txBox="1"/>
            <p:nvPr/>
          </p:nvSpPr>
          <p:spPr>
            <a:xfrm>
              <a:off x="212740" y="5916"/>
              <a:ext cx="16821944" cy="2762168"/>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4 x 2 x 5 = (4 x 2) x 5 = 8 x 5 = 40</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4 x 2 x 5 = 4 x (2 x 5) = 4 x 10 = 40 </a:t>
              </a:r>
            </a:p>
          </p:txBody>
        </p:sp>
      </p:grpSp>
      <p:grpSp>
        <p:nvGrpSpPr>
          <p:cNvPr id="21" name="Group 21"/>
          <p:cNvGrpSpPr/>
          <p:nvPr/>
        </p:nvGrpSpPr>
        <p:grpSpPr>
          <a:xfrm>
            <a:off x="920307" y="4369474"/>
            <a:ext cx="9501650" cy="2249253"/>
            <a:chOff x="0" y="-626864"/>
            <a:chExt cx="17224304" cy="4498506"/>
          </a:xfrm>
        </p:grpSpPr>
        <p:sp>
          <p:nvSpPr>
            <p:cNvPr id="22" name="TextBox 22"/>
            <p:cNvSpPr txBox="1"/>
            <p:nvPr/>
          </p:nvSpPr>
          <p:spPr>
            <a:xfrm>
              <a:off x="310468" y="211792"/>
              <a:ext cx="16626484" cy="3659850"/>
            </a:xfrm>
            <a:prstGeom prst="rect">
              <a:avLst/>
            </a:prstGeom>
          </p:spPr>
          <p:txBody>
            <a:bodyPr lIns="0" tIns="0" rIns="0" bIns="0" rtlCol="0" anchor="t">
              <a:spAutoFit/>
            </a:bodyPr>
            <a:lstStyle/>
            <a:p>
              <a:pPr>
                <a:lnSpc>
                  <a:spcPts val="4889"/>
                </a:lnSpc>
                <a:spcBef>
                  <a:spcPct val="0"/>
                </a:spcBef>
              </a:pPr>
              <a:r>
                <a:rPr lang="en-US" sz="3492">
                  <a:solidFill>
                    <a:srgbClr val="000000"/>
                  </a:solidFill>
                  <a:latin typeface="Cambria Bold"/>
                </a:rPr>
                <a:t>Cách 1: 6 x 3 x 3 = (6 x 3) x 3 = 18 x 3 = 54</a:t>
              </a:r>
            </a:p>
            <a:p>
              <a:pPr>
                <a:lnSpc>
                  <a:spcPts val="4889"/>
                </a:lnSpc>
                <a:spcBef>
                  <a:spcPct val="0"/>
                </a:spcBef>
              </a:pPr>
              <a:r>
                <a:rPr lang="en-US" sz="3492">
                  <a:solidFill>
                    <a:srgbClr val="000000"/>
                  </a:solidFill>
                  <a:latin typeface="Cambria Bold"/>
                </a:rPr>
                <a:t>Cách 2: 6 x 3 x 3 = 6 x (3 x 3) = 6 x 9 = 54</a:t>
              </a:r>
            </a:p>
          </p:txBody>
        </p:sp>
        <p:grpSp>
          <p:nvGrpSpPr>
            <p:cNvPr id="23" name="Group 23"/>
            <p:cNvGrpSpPr/>
            <p:nvPr/>
          </p:nvGrpSpPr>
          <p:grpSpPr>
            <a:xfrm>
              <a:off x="0" y="-626864"/>
              <a:ext cx="17224304" cy="3618144"/>
              <a:chOff x="0" y="-123825"/>
              <a:chExt cx="3402332" cy="714695"/>
            </a:xfrm>
          </p:grpSpPr>
          <p:sp>
            <p:nvSpPr>
              <p:cNvPr id="24" name="Freeform 24"/>
              <p:cNvSpPr/>
              <p:nvPr/>
            </p:nvSpPr>
            <p:spPr>
              <a:xfrm>
                <a:off x="0" y="0"/>
                <a:ext cx="3094909"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25" name="TextBox 25"/>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sp>
        <p:nvSpPr>
          <p:cNvPr id="26" name="TextBox 26"/>
          <p:cNvSpPr txBox="1"/>
          <p:nvPr/>
        </p:nvSpPr>
        <p:spPr>
          <a:xfrm>
            <a:off x="1559926" y="559176"/>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7" name="Group 27"/>
          <p:cNvGrpSpPr/>
          <p:nvPr/>
        </p:nvGrpSpPr>
        <p:grpSpPr>
          <a:xfrm>
            <a:off x="625289" y="357824"/>
            <a:ext cx="934637" cy="919449"/>
            <a:chOff x="0" y="0"/>
            <a:chExt cx="1869275" cy="1838899"/>
          </a:xfrm>
        </p:grpSpPr>
        <p:sp>
          <p:nvSpPr>
            <p:cNvPr id="28" name="Freeform 28"/>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9" name="TextBox 29"/>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left)">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893339" y="1760105"/>
            <a:ext cx="8612152" cy="1874434"/>
            <a:chOff x="0" y="-626864"/>
            <a:chExt cx="17224304" cy="3748868"/>
          </a:xfrm>
        </p:grpSpPr>
        <p:grpSp>
          <p:nvGrpSpPr>
            <p:cNvPr id="11" name="Group 11"/>
            <p:cNvGrpSpPr/>
            <p:nvPr/>
          </p:nvGrpSpPr>
          <p:grpSpPr>
            <a:xfrm>
              <a:off x="0" y="-626864"/>
              <a:ext cx="17224304" cy="3748868"/>
              <a:chOff x="0" y="-123825"/>
              <a:chExt cx="3402332" cy="740517"/>
            </a:xfrm>
          </p:grpSpPr>
          <p:sp>
            <p:nvSpPr>
              <p:cNvPr id="12" name="Freeform 12"/>
              <p:cNvSpPr/>
              <p:nvPr/>
            </p:nvSpPr>
            <p:spPr>
              <a:xfrm>
                <a:off x="0" y="25822"/>
                <a:ext cx="3402332"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3" name="TextBox 13"/>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sp>
          <p:nvSpPr>
            <p:cNvPr id="14" name="TextBox 14"/>
            <p:cNvSpPr txBox="1"/>
            <p:nvPr/>
          </p:nvSpPr>
          <p:spPr>
            <a:xfrm>
              <a:off x="145396" y="270051"/>
              <a:ext cx="16821944" cy="2762167"/>
            </a:xfrm>
            <a:prstGeom prst="rect">
              <a:avLst/>
            </a:prstGeom>
          </p:spPr>
          <p:txBody>
            <a:bodyPr lIns="0" tIns="0" rIns="0" bIns="0" rtlCol="0" anchor="t">
              <a:spAutoFit/>
            </a:bodyPr>
            <a:lstStyle/>
            <a:p>
              <a:pPr>
                <a:lnSpc>
                  <a:spcPts val="5692"/>
                </a:lnSpc>
              </a:pPr>
              <a:r>
                <a:rPr lang="en-US" sz="3492" dirty="0" err="1">
                  <a:solidFill>
                    <a:srgbClr val="000000"/>
                  </a:solidFill>
                  <a:latin typeface="Cambria Bold"/>
                </a:rPr>
                <a:t>Cách</a:t>
              </a:r>
              <a:r>
                <a:rPr lang="en-US" sz="3492" dirty="0">
                  <a:solidFill>
                    <a:srgbClr val="000000"/>
                  </a:solidFill>
                  <a:latin typeface="Cambria Bold"/>
                </a:rPr>
                <a:t> 1: 7 x 2 x 3 = (7 x 2) x 3 = 14 x 3 = 42</a:t>
              </a:r>
            </a:p>
            <a:p>
              <a:pPr>
                <a:lnSpc>
                  <a:spcPts val="5692"/>
                </a:lnSpc>
              </a:pPr>
              <a:r>
                <a:rPr lang="en-US" sz="3492" dirty="0" err="1">
                  <a:solidFill>
                    <a:srgbClr val="000000"/>
                  </a:solidFill>
                  <a:latin typeface="Cambria Bold"/>
                </a:rPr>
                <a:t>Cách</a:t>
              </a:r>
              <a:r>
                <a:rPr lang="en-US" sz="3492" dirty="0">
                  <a:solidFill>
                    <a:srgbClr val="000000"/>
                  </a:solidFill>
                  <a:latin typeface="Cambria Bold"/>
                </a:rPr>
                <a:t> 2: 7 x 2 x 3 = 7 x (2 x 3) = 7 x 6 = 42</a:t>
              </a:r>
            </a:p>
          </p:txBody>
        </p:sp>
      </p:grpSp>
      <p:grpSp>
        <p:nvGrpSpPr>
          <p:cNvPr id="29" name="Group 28">
            <a:extLst>
              <a:ext uri="{FF2B5EF4-FFF2-40B4-BE49-F238E27FC236}">
                <a16:creationId xmlns:a16="http://schemas.microsoft.com/office/drawing/2014/main" id="{79589A40-02C7-B8C4-3440-F2AD6753D248}"/>
              </a:ext>
            </a:extLst>
          </p:cNvPr>
          <p:cNvGrpSpPr/>
          <p:nvPr/>
        </p:nvGrpSpPr>
        <p:grpSpPr>
          <a:xfrm>
            <a:off x="950879" y="4791307"/>
            <a:ext cx="10731697" cy="2460798"/>
            <a:chOff x="950879" y="4791307"/>
            <a:chExt cx="10731697" cy="2460798"/>
          </a:xfrm>
        </p:grpSpPr>
        <p:sp>
          <p:nvSpPr>
            <p:cNvPr id="15" name="TextBox 15"/>
            <p:cNvSpPr txBox="1"/>
            <p:nvPr/>
          </p:nvSpPr>
          <p:spPr>
            <a:xfrm>
              <a:off x="1075542" y="4835142"/>
              <a:ext cx="9050235" cy="1201547"/>
            </a:xfrm>
            <a:prstGeom prst="rect">
              <a:avLst/>
            </a:prstGeom>
          </p:spPr>
          <p:txBody>
            <a:bodyPr wrap="square" lIns="0" tIns="0" rIns="0" bIns="0" rtlCol="0" anchor="t">
              <a:spAutoFit/>
            </a:bodyPr>
            <a:lstStyle/>
            <a:p>
              <a:pPr>
                <a:lnSpc>
                  <a:spcPts val="4889"/>
                </a:lnSpc>
              </a:pPr>
              <a:r>
                <a:rPr lang="en-US" sz="3492" dirty="0" err="1">
                  <a:solidFill>
                    <a:srgbClr val="000000"/>
                  </a:solidFill>
                  <a:latin typeface="Cambria Bold"/>
                </a:rPr>
                <a:t>Cách</a:t>
              </a:r>
              <a:r>
                <a:rPr lang="en-US" sz="3492" dirty="0">
                  <a:solidFill>
                    <a:srgbClr val="000000"/>
                  </a:solidFill>
                  <a:latin typeface="Cambria Bold"/>
                </a:rPr>
                <a:t> 1: 6 x 2 x 4 = (6 x 2) x 4 = 12 x 4 = 48</a:t>
              </a:r>
            </a:p>
            <a:p>
              <a:pPr>
                <a:lnSpc>
                  <a:spcPts val="4889"/>
                </a:lnSpc>
                <a:spcBef>
                  <a:spcPct val="0"/>
                </a:spcBef>
              </a:pPr>
              <a:r>
                <a:rPr lang="en-US" sz="3492" dirty="0" err="1">
                  <a:solidFill>
                    <a:srgbClr val="000000"/>
                  </a:solidFill>
                  <a:latin typeface="Cambria Bold"/>
                </a:rPr>
                <a:t>Cách</a:t>
              </a:r>
              <a:r>
                <a:rPr lang="en-US" sz="3492" dirty="0">
                  <a:solidFill>
                    <a:srgbClr val="000000"/>
                  </a:solidFill>
                  <a:latin typeface="Cambria Bold"/>
                </a:rPr>
                <a:t> 2: 6 x 2 x 4 = 6 x (2 x 4) = 6 x 8 = 48</a:t>
              </a:r>
            </a:p>
          </p:txBody>
        </p:sp>
        <p:grpSp>
          <p:nvGrpSpPr>
            <p:cNvPr id="16" name="Group 16"/>
            <p:cNvGrpSpPr/>
            <p:nvPr/>
          </p:nvGrpSpPr>
          <p:grpSpPr>
            <a:xfrm>
              <a:off x="950879" y="4791307"/>
              <a:ext cx="10731697" cy="2460798"/>
              <a:chOff x="-394889" y="-381297"/>
              <a:chExt cx="3797221" cy="972167"/>
            </a:xfrm>
          </p:grpSpPr>
          <p:sp>
            <p:nvSpPr>
              <p:cNvPr id="17" name="Freeform 17"/>
              <p:cNvSpPr/>
              <p:nvPr/>
            </p:nvSpPr>
            <p:spPr>
              <a:xfrm>
                <a:off x="-394889" y="-381297"/>
                <a:ext cx="3053476" cy="590870"/>
              </a:xfrm>
              <a:custGeom>
                <a:avLst/>
                <a:gdLst/>
                <a:ahLst/>
                <a:cxnLst/>
                <a:rect l="l" t="t" r="r" b="b"/>
                <a:pathLst>
                  <a:path w="3402332" h="590870">
                    <a:moveTo>
                      <a:pt x="30564" y="0"/>
                    </a:moveTo>
                    <a:lnTo>
                      <a:pt x="3371767" y="0"/>
                    </a:lnTo>
                    <a:cubicBezTo>
                      <a:pt x="3388648" y="0"/>
                      <a:pt x="3402332" y="13684"/>
                      <a:pt x="3402332" y="30564"/>
                    </a:cubicBezTo>
                    <a:lnTo>
                      <a:pt x="3402332" y="560306"/>
                    </a:lnTo>
                    <a:cubicBezTo>
                      <a:pt x="3402332" y="577186"/>
                      <a:pt x="3388648" y="590870"/>
                      <a:pt x="3371767" y="590870"/>
                    </a:cubicBezTo>
                    <a:lnTo>
                      <a:pt x="30564" y="590870"/>
                    </a:lnTo>
                    <a:cubicBezTo>
                      <a:pt x="13684" y="590870"/>
                      <a:pt x="0" y="577186"/>
                      <a:pt x="0" y="560306"/>
                    </a:cubicBezTo>
                    <a:lnTo>
                      <a:pt x="0" y="30564"/>
                    </a:lnTo>
                    <a:cubicBezTo>
                      <a:pt x="0" y="13684"/>
                      <a:pt x="13684" y="0"/>
                      <a:pt x="30564" y="0"/>
                    </a:cubicBezTo>
                    <a:close/>
                  </a:path>
                </a:pathLst>
              </a:custGeom>
              <a:solidFill>
                <a:srgbClr val="000000">
                  <a:alpha val="0"/>
                </a:srgbClr>
              </a:solidFill>
              <a:ln w="38100" cap="rnd">
                <a:solidFill>
                  <a:srgbClr val="FFC107"/>
                </a:solidFill>
                <a:prstDash val="solid"/>
                <a:round/>
              </a:ln>
            </p:spPr>
          </p:sp>
          <p:sp>
            <p:nvSpPr>
              <p:cNvPr id="18" name="TextBox 18"/>
              <p:cNvSpPr txBox="1"/>
              <p:nvPr/>
            </p:nvSpPr>
            <p:spPr>
              <a:xfrm>
                <a:off x="0" y="-123825"/>
                <a:ext cx="3402332" cy="714695"/>
              </a:xfrm>
              <a:prstGeom prst="rect">
                <a:avLst/>
              </a:prstGeom>
            </p:spPr>
            <p:txBody>
              <a:bodyPr lIns="33867" tIns="33867" rIns="33867" bIns="33867" rtlCol="0" anchor="ctr"/>
              <a:lstStyle/>
              <a:p>
                <a:pPr algn="ctr">
                  <a:lnSpc>
                    <a:spcPts val="2503"/>
                  </a:lnSpc>
                </a:pPr>
                <a:endParaRPr sz="1200"/>
              </a:p>
            </p:txBody>
          </p:sp>
        </p:grpSp>
      </p:grpSp>
      <p:grpSp>
        <p:nvGrpSpPr>
          <p:cNvPr id="19" name="Group 19"/>
          <p:cNvGrpSpPr/>
          <p:nvPr/>
        </p:nvGrpSpPr>
        <p:grpSpPr>
          <a:xfrm>
            <a:off x="1066952" y="1252583"/>
            <a:ext cx="3011219" cy="790051"/>
            <a:chOff x="0" y="0"/>
            <a:chExt cx="6022438" cy="1580103"/>
          </a:xfrm>
        </p:grpSpPr>
        <p:sp>
          <p:nvSpPr>
            <p:cNvPr id="20" name="Freeform 20"/>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TextBox 21"/>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a:solidFill>
                    <a:srgbClr val="000000"/>
                  </a:solidFill>
                  <a:latin typeface="Cambria Bold"/>
                </a:rPr>
                <a:t>7 x 2 x 3</a:t>
              </a:r>
            </a:p>
          </p:txBody>
        </p:sp>
      </p:grpSp>
      <p:grpSp>
        <p:nvGrpSpPr>
          <p:cNvPr id="22" name="Group 22"/>
          <p:cNvGrpSpPr/>
          <p:nvPr/>
        </p:nvGrpSpPr>
        <p:grpSpPr>
          <a:xfrm>
            <a:off x="920307" y="3818546"/>
            <a:ext cx="3011219" cy="790051"/>
            <a:chOff x="0" y="0"/>
            <a:chExt cx="6022438" cy="1580103"/>
          </a:xfrm>
        </p:grpSpPr>
        <p:sp>
          <p:nvSpPr>
            <p:cNvPr id="23" name="Freeform 23"/>
            <p:cNvSpPr/>
            <p:nvPr/>
          </p:nvSpPr>
          <p:spPr>
            <a:xfrm>
              <a:off x="0" y="0"/>
              <a:ext cx="5568644" cy="1580103"/>
            </a:xfrm>
            <a:custGeom>
              <a:avLst/>
              <a:gdLst/>
              <a:ahLst/>
              <a:cxnLst/>
              <a:rect l="l" t="t" r="r" b="b"/>
              <a:pathLst>
                <a:path w="5568644" h="1580103">
                  <a:moveTo>
                    <a:pt x="0" y="0"/>
                  </a:moveTo>
                  <a:lnTo>
                    <a:pt x="5568644" y="0"/>
                  </a:lnTo>
                  <a:lnTo>
                    <a:pt x="5568644" y="1580103"/>
                  </a:lnTo>
                  <a:lnTo>
                    <a:pt x="0" y="15801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4" name="TextBox 24"/>
            <p:cNvSpPr txBox="1"/>
            <p:nvPr/>
          </p:nvSpPr>
          <p:spPr>
            <a:xfrm>
              <a:off x="0" y="126408"/>
              <a:ext cx="6022438" cy="1192251"/>
            </a:xfrm>
            <a:prstGeom prst="rect">
              <a:avLst/>
            </a:prstGeom>
          </p:spPr>
          <p:txBody>
            <a:bodyPr lIns="0" tIns="0" rIns="0" bIns="0" rtlCol="0" anchor="t">
              <a:spAutoFit/>
            </a:bodyPr>
            <a:lstStyle/>
            <a:p>
              <a:pPr algn="ctr">
                <a:lnSpc>
                  <a:spcPts val="5071"/>
                </a:lnSpc>
                <a:spcBef>
                  <a:spcPct val="0"/>
                </a:spcBef>
              </a:pPr>
              <a:r>
                <a:rPr lang="en-US" sz="3622" dirty="0">
                  <a:solidFill>
                    <a:srgbClr val="000000"/>
                  </a:solidFill>
                  <a:latin typeface="Cambria Bold"/>
                </a:rPr>
                <a:t>6 x 2 x 4</a:t>
              </a:r>
            </a:p>
          </p:txBody>
        </p:sp>
      </p:grpSp>
      <p:sp>
        <p:nvSpPr>
          <p:cNvPr id="25" name="TextBox 25"/>
          <p:cNvSpPr txBox="1"/>
          <p:nvPr/>
        </p:nvSpPr>
        <p:spPr>
          <a:xfrm>
            <a:off x="1383324" y="534484"/>
            <a:ext cx="5677838" cy="455253"/>
          </a:xfrm>
          <a:prstGeom prst="rect">
            <a:avLst/>
          </a:prstGeom>
        </p:spPr>
        <p:txBody>
          <a:bodyPr lIns="0" tIns="0" rIns="0" bIns="0" rtlCol="0" anchor="t">
            <a:spAutoFit/>
          </a:bodyPr>
          <a:lstStyle/>
          <a:p>
            <a:pPr algn="ctr">
              <a:lnSpc>
                <a:spcPts val="3850"/>
              </a:lnSpc>
              <a:spcBef>
                <a:spcPct val="0"/>
              </a:spcBef>
            </a:pPr>
            <a:r>
              <a:rPr lang="en-US" sz="2749">
                <a:solidFill>
                  <a:srgbClr val="5B4130"/>
                </a:solidFill>
                <a:latin typeface="Cambria Bold"/>
              </a:rPr>
              <a:t>Tính bằng hai cách (theo mẫu)</a:t>
            </a:r>
          </a:p>
        </p:txBody>
      </p:sp>
      <p:grpSp>
        <p:nvGrpSpPr>
          <p:cNvPr id="26" name="Group 26"/>
          <p:cNvGrpSpPr/>
          <p:nvPr/>
        </p:nvGrpSpPr>
        <p:grpSpPr>
          <a:xfrm>
            <a:off x="448687" y="333132"/>
            <a:ext cx="934637" cy="919449"/>
            <a:chOff x="0" y="0"/>
            <a:chExt cx="1869275" cy="1838899"/>
          </a:xfrm>
        </p:grpSpPr>
        <p:sp>
          <p:nvSpPr>
            <p:cNvPr id="27" name="Freeform 27"/>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8" name="TextBox 28"/>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3">
                <a:extLst>
                  <a:ext uri="{96DAC541-7B7A-43D3-8B79-37D633B846F1}">
                    <asvg:svgBlip xmlns:asvg="http://schemas.microsoft.com/office/drawing/2016/SVG/main" r:embed="rId4"/>
                  </a:ext>
                </a:extLst>
              </a:blip>
              <a:stretch>
                <a:fillRect/>
              </a:stretch>
            </a:blipFill>
          </p:spPr>
        </p:sp>
      </p:grpSp>
      <p:sp>
        <p:nvSpPr>
          <p:cNvPr id="5" name="Freeform 5"/>
          <p:cNvSpPr/>
          <p:nvPr/>
        </p:nvSpPr>
        <p:spPr>
          <a:xfrm rot="-5400000" flipH="1" flipV="1">
            <a:off x="4100893" y="-1107417"/>
            <a:ext cx="6590958" cy="9339879"/>
          </a:xfrm>
          <a:custGeom>
            <a:avLst/>
            <a:gdLst/>
            <a:ahLst/>
            <a:cxnLst/>
            <a:rect l="l" t="t" r="r" b="b"/>
            <a:pathLst>
              <a:path w="8957908" h="12865935">
                <a:moveTo>
                  <a:pt x="8957907" y="12865935"/>
                </a:moveTo>
                <a:lnTo>
                  <a:pt x="0" y="12865935"/>
                </a:lnTo>
                <a:lnTo>
                  <a:pt x="0" y="0"/>
                </a:lnTo>
                <a:lnTo>
                  <a:pt x="8957907" y="0"/>
                </a:lnTo>
                <a:lnTo>
                  <a:pt x="8957907" y="12865935"/>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Freeform 9"/>
          <p:cNvSpPr/>
          <p:nvPr/>
        </p:nvSpPr>
        <p:spPr>
          <a:xfrm flipH="1">
            <a:off x="-475838" y="2658012"/>
            <a:ext cx="5442405" cy="4561725"/>
          </a:xfrm>
          <a:custGeom>
            <a:avLst/>
            <a:gdLst/>
            <a:ahLst/>
            <a:cxnLst/>
            <a:rect l="l" t="t" r="r" b="b"/>
            <a:pathLst>
              <a:path w="8163608" h="6842588">
                <a:moveTo>
                  <a:pt x="8163608" y="0"/>
                </a:moveTo>
                <a:lnTo>
                  <a:pt x="0" y="0"/>
                </a:lnTo>
                <a:lnTo>
                  <a:pt x="0" y="6842588"/>
                </a:lnTo>
                <a:lnTo>
                  <a:pt x="8163608" y="6842588"/>
                </a:lnTo>
                <a:lnTo>
                  <a:pt x="8163608"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3" name="Freeform 13"/>
          <p:cNvSpPr/>
          <p:nvPr/>
        </p:nvSpPr>
        <p:spPr>
          <a:xfrm>
            <a:off x="-1179638" y="-1714940"/>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4" name="Freeform 14"/>
          <p:cNvSpPr/>
          <p:nvPr/>
        </p:nvSpPr>
        <p:spPr>
          <a:xfrm>
            <a:off x="10326563" y="4938875"/>
            <a:ext cx="3730875" cy="3751336"/>
          </a:xfrm>
          <a:custGeom>
            <a:avLst/>
            <a:gdLst/>
            <a:ahLst/>
            <a:cxnLst/>
            <a:rect l="l" t="t" r="r" b="b"/>
            <a:pathLst>
              <a:path w="5596312" h="5627004">
                <a:moveTo>
                  <a:pt x="0" y="0"/>
                </a:moveTo>
                <a:lnTo>
                  <a:pt x="5596312" y="0"/>
                </a:lnTo>
                <a:lnTo>
                  <a:pt x="5596312" y="5627004"/>
                </a:lnTo>
                <a:lnTo>
                  <a:pt x="0" y="562700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5" name="Freeform 15"/>
          <p:cNvSpPr/>
          <p:nvPr/>
        </p:nvSpPr>
        <p:spPr>
          <a:xfrm>
            <a:off x="9413257" y="335601"/>
            <a:ext cx="2092943" cy="2141118"/>
          </a:xfrm>
          <a:custGeom>
            <a:avLst/>
            <a:gdLst/>
            <a:ahLst/>
            <a:cxnLst/>
            <a:rect l="l" t="t" r="r" b="b"/>
            <a:pathLst>
              <a:path w="3139414" h="3211677">
                <a:moveTo>
                  <a:pt x="0" y="0"/>
                </a:moveTo>
                <a:lnTo>
                  <a:pt x="3139414" y="0"/>
                </a:lnTo>
                <a:lnTo>
                  <a:pt x="3139414" y="3211676"/>
                </a:lnTo>
                <a:lnTo>
                  <a:pt x="0" y="321167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6" name="TextBox 15">
            <a:extLst>
              <a:ext uri="{FF2B5EF4-FFF2-40B4-BE49-F238E27FC236}">
                <a16:creationId xmlns:a16="http://schemas.microsoft.com/office/drawing/2014/main" id="{9F4C8A14-0676-0B64-F4D1-B81503ED3689}"/>
              </a:ext>
            </a:extLst>
          </p:cNvPr>
          <p:cNvSpPr txBox="1"/>
          <p:nvPr/>
        </p:nvSpPr>
        <p:spPr>
          <a:xfrm>
            <a:off x="4086920" y="1772227"/>
            <a:ext cx="7648625" cy="3518720"/>
          </a:xfrm>
          <a:prstGeom prst="rect">
            <a:avLst/>
          </a:prstGeom>
          <a:noFill/>
        </p:spPr>
        <p:txBody>
          <a:bodyPr wrap="square">
            <a:spAutoFit/>
          </a:bodyPr>
          <a:lstStyle/>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đặc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thù</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Nắm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được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tính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kết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dụng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được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tính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kết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của</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phép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nhân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vào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các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bài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liên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quan</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chung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năng</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lực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tư</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duy</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lập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luận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toán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học</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giải</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quyết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vấn</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đề</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giao</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tiếp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hợp</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tác</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a:p>
            <a:pPr marL="0" marR="0">
              <a:lnSpc>
                <a:spcPct val="115000"/>
              </a:lnSpc>
              <a:spcBef>
                <a:spcPts val="0"/>
              </a:spcBef>
              <a:spcAft>
                <a:spcPts val="0"/>
              </a:spcAft>
            </a:pP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Phẩm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chất</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chăm</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chỉ</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trách</a:t>
            </a:r>
            <a:r>
              <a:rPr lang="en-US" sz="2800" b="1" dirty="0">
                <a:solidFill>
                  <a:srgbClr val="5B4130"/>
                </a:solidFill>
                <a:effectLst/>
                <a:latin typeface="Cambria" panose="02040503050406030204" pitchFamily="18" charset="0"/>
                <a:ea typeface="Cambria" panose="02040503050406030204" pitchFamily="18" charset="0"/>
              </a:rPr>
              <a:t> </a:t>
            </a:r>
            <a:r>
              <a:rPr lang="en-US" sz="2800" b="1" dirty="0" err="1">
                <a:solidFill>
                  <a:srgbClr val="5B4130"/>
                </a:solidFill>
                <a:effectLst/>
                <a:latin typeface="Cambria" panose="02040503050406030204" pitchFamily="18" charset="0"/>
                <a:ea typeface="Cambria" panose="02040503050406030204" pitchFamily="18" charset="0"/>
              </a:rPr>
              <a:t>nhiệm</a:t>
            </a:r>
            <a:r>
              <a:rPr lang="en-US" sz="2800" b="1" dirty="0">
                <a:solidFill>
                  <a:srgbClr val="5B4130"/>
                </a:solidFill>
                <a:effectLst/>
                <a:latin typeface="Cambria" panose="02040503050406030204" pitchFamily="18" charset="0"/>
                <a:ea typeface="Cambria" panose="02040503050406030204" pitchFamily="18" charset="0"/>
              </a:rPr>
              <a:t>.</a:t>
            </a:r>
            <a:endParaRPr lang="en-US" sz="2400" b="1" dirty="0">
              <a:solidFill>
                <a:srgbClr val="5B4130"/>
              </a:solidFill>
              <a:effectLst/>
              <a:latin typeface="Cambria" panose="02040503050406030204" pitchFamily="18" charset="0"/>
              <a:ea typeface="Cambria" panose="02040503050406030204" pitchFamily="18" charset="0"/>
            </a:endParaRPr>
          </a:p>
        </p:txBody>
      </p:sp>
      <p:pic>
        <p:nvPicPr>
          <p:cNvPr id="17" name="Picture 16">
            <a:extLst>
              <a:ext uri="{FF2B5EF4-FFF2-40B4-BE49-F238E27FC236}">
                <a16:creationId xmlns:a16="http://schemas.microsoft.com/office/drawing/2014/main" id="{BAA37864-A622-C1DA-85F9-716328C2B374}"/>
              </a:ext>
            </a:extLst>
          </p:cNvPr>
          <p:cNvPicPr>
            <a:picLocks noChangeAspect="1"/>
          </p:cNvPicPr>
          <p:nvPr/>
        </p:nvPicPr>
        <p:blipFill>
          <a:blip r:embed="rId15"/>
          <a:stretch>
            <a:fillRect/>
          </a:stretch>
        </p:blipFill>
        <p:spPr>
          <a:xfrm>
            <a:off x="4548425" y="835362"/>
            <a:ext cx="5480779" cy="128636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9787938" y="2284974"/>
            <a:ext cx="2328141" cy="610833"/>
            <a:chOff x="0" y="0"/>
            <a:chExt cx="4656281" cy="1221665"/>
          </a:xfrm>
        </p:grpSpPr>
        <p:sp>
          <p:nvSpPr>
            <p:cNvPr id="11" name="Freeform 11"/>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3" name="Group 13"/>
          <p:cNvGrpSpPr/>
          <p:nvPr/>
        </p:nvGrpSpPr>
        <p:grpSpPr>
          <a:xfrm>
            <a:off x="448687" y="333132"/>
            <a:ext cx="934637" cy="919449"/>
            <a:chOff x="0" y="0"/>
            <a:chExt cx="1869275" cy="1838899"/>
          </a:xfrm>
        </p:grpSpPr>
        <p:sp>
          <p:nvSpPr>
            <p:cNvPr id="14" name="Freeform 14"/>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2</a:t>
              </a:r>
            </a:p>
          </p:txBody>
        </p:sp>
      </p:grpSp>
      <p:sp>
        <p:nvSpPr>
          <p:cNvPr id="16" name="Freeform 16"/>
          <p:cNvSpPr/>
          <p:nvPr/>
        </p:nvSpPr>
        <p:spPr>
          <a:xfrm>
            <a:off x="2051566" y="2348213"/>
            <a:ext cx="7736373" cy="3554407"/>
          </a:xfrm>
          <a:custGeom>
            <a:avLst/>
            <a:gdLst/>
            <a:ahLst/>
            <a:cxnLst/>
            <a:rect l="l" t="t" r="r" b="b"/>
            <a:pathLst>
              <a:path w="11604559" h="5331610">
                <a:moveTo>
                  <a:pt x="0" y="0"/>
                </a:moveTo>
                <a:lnTo>
                  <a:pt x="11604559" y="0"/>
                </a:lnTo>
                <a:lnTo>
                  <a:pt x="11604559" y="5331610"/>
                </a:lnTo>
                <a:lnTo>
                  <a:pt x="0" y="5331610"/>
                </a:lnTo>
                <a:lnTo>
                  <a:pt x="0" y="0"/>
                </a:lnTo>
                <a:close/>
              </a:path>
            </a:pathLst>
          </a:custGeom>
          <a:blipFill>
            <a:blip r:embed="rId12"/>
            <a:stretch>
              <a:fillRect/>
            </a:stretch>
          </a:blipFill>
        </p:spPr>
      </p:sp>
      <p:sp>
        <p:nvSpPr>
          <p:cNvPr id="17" name="TextBox 17"/>
          <p:cNvSpPr txBox="1"/>
          <p:nvPr/>
        </p:nvSpPr>
        <p:spPr>
          <a:xfrm>
            <a:off x="1457066" y="429137"/>
            <a:ext cx="10302532" cy="1455527"/>
          </a:xfrm>
          <a:prstGeom prst="rect">
            <a:avLst/>
          </a:prstGeom>
        </p:spPr>
        <p:txBody>
          <a:bodyPr lIns="0" tIns="0" rIns="0" bIns="0" rtlCol="0" anchor="t">
            <a:spAutoFit/>
          </a:bodyPr>
          <a:lstStyle/>
          <a:p>
            <a:pPr algn="just">
              <a:lnSpc>
                <a:spcPts val="3850"/>
              </a:lnSpc>
              <a:spcBef>
                <a:spcPct val="0"/>
              </a:spcBef>
            </a:pPr>
            <a:r>
              <a:rPr lang="en-US" sz="2749">
                <a:solidFill>
                  <a:srgbClr val="5B4130"/>
                </a:solidFill>
                <a:latin typeface="Cambria Bold"/>
              </a:rPr>
              <a:t>Các bạn chia thành hai đội để chơi trò chơi. Hãy xác định thành viên của mỗi đội, biết rằng các thành viên trong cùng một đội cầm miếng bìa ghi biểu thức có giá trị bằng nhau.</a:t>
            </a:r>
          </a:p>
        </p:txBody>
      </p:sp>
      <p:grpSp>
        <p:nvGrpSpPr>
          <p:cNvPr id="18" name="Group 18"/>
          <p:cNvGrpSpPr/>
          <p:nvPr/>
        </p:nvGrpSpPr>
        <p:grpSpPr>
          <a:xfrm>
            <a:off x="448687" y="2348213"/>
            <a:ext cx="2328141" cy="610833"/>
            <a:chOff x="0" y="0"/>
            <a:chExt cx="4656281" cy="1221665"/>
          </a:xfrm>
        </p:grpSpPr>
        <p:sp>
          <p:nvSpPr>
            <p:cNvPr id="19" name="Freeform 19"/>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0" name="TextBox 20"/>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2</a:t>
              </a:r>
            </a:p>
          </p:txBody>
        </p:sp>
      </p:grpSp>
      <p:sp>
        <p:nvSpPr>
          <p:cNvPr id="13" name="Freeform 13"/>
          <p:cNvSpPr/>
          <p:nvPr/>
        </p:nvSpPr>
        <p:spPr>
          <a:xfrm>
            <a:off x="1576492" y="476166"/>
            <a:ext cx="9039016" cy="4152895"/>
          </a:xfrm>
          <a:custGeom>
            <a:avLst/>
            <a:gdLst/>
            <a:ahLst/>
            <a:cxnLst/>
            <a:rect l="l" t="t" r="r" b="b"/>
            <a:pathLst>
              <a:path w="13558524" h="6229342">
                <a:moveTo>
                  <a:pt x="0" y="0"/>
                </a:moveTo>
                <a:lnTo>
                  <a:pt x="13558524" y="0"/>
                </a:lnTo>
                <a:lnTo>
                  <a:pt x="13558524" y="6229342"/>
                </a:lnTo>
                <a:lnTo>
                  <a:pt x="0" y="6229342"/>
                </a:lnTo>
                <a:lnTo>
                  <a:pt x="0" y="0"/>
                </a:lnTo>
                <a:close/>
              </a:path>
            </a:pathLst>
          </a:custGeom>
          <a:blipFill>
            <a:blip r:embed="rId10"/>
            <a:stretch>
              <a:fillRect/>
            </a:stretch>
          </a:blipFill>
        </p:spPr>
      </p:sp>
      <p:sp>
        <p:nvSpPr>
          <p:cNvPr id="14" name="TextBox 14"/>
          <p:cNvSpPr txBox="1"/>
          <p:nvPr/>
        </p:nvSpPr>
        <p:spPr>
          <a:xfrm>
            <a:off x="427599" y="5650756"/>
            <a:ext cx="5353908"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8 x 5 x 2 = 40 x 2 = 8 x 10</a:t>
            </a:r>
          </a:p>
        </p:txBody>
      </p:sp>
      <p:sp>
        <p:nvSpPr>
          <p:cNvPr id="15" name="TextBox 15"/>
          <p:cNvSpPr txBox="1"/>
          <p:nvPr/>
        </p:nvSpPr>
        <p:spPr>
          <a:xfrm>
            <a:off x="6711303" y="5602040"/>
            <a:ext cx="5029760" cy="573170"/>
          </a:xfrm>
          <a:prstGeom prst="rect">
            <a:avLst/>
          </a:prstGeom>
        </p:spPr>
        <p:txBody>
          <a:bodyPr wrap="square" lIns="0" tIns="0" rIns="0" bIns="0" rtlCol="0" anchor="t">
            <a:spAutoFit/>
          </a:bodyPr>
          <a:lstStyle/>
          <a:p>
            <a:pPr algn="ctr">
              <a:lnSpc>
                <a:spcPts val="4889"/>
              </a:lnSpc>
              <a:spcBef>
                <a:spcPct val="0"/>
              </a:spcBef>
            </a:pPr>
            <a:r>
              <a:rPr lang="en-US" sz="3492" dirty="0">
                <a:solidFill>
                  <a:srgbClr val="5B4130"/>
                </a:solidFill>
                <a:latin typeface="Cambria Bold"/>
              </a:rPr>
              <a:t>9 x 3 x 2 = 27 x 2 = 9 x 6</a:t>
            </a:r>
          </a:p>
        </p:txBody>
      </p:sp>
      <p:grpSp>
        <p:nvGrpSpPr>
          <p:cNvPr id="16" name="Group 16"/>
          <p:cNvGrpSpPr/>
          <p:nvPr/>
        </p:nvGrpSpPr>
        <p:grpSpPr>
          <a:xfrm>
            <a:off x="8460118" y="4904070"/>
            <a:ext cx="2328141" cy="610833"/>
            <a:chOff x="0" y="0"/>
            <a:chExt cx="4656281" cy="1221665"/>
          </a:xfrm>
        </p:grpSpPr>
        <p:sp>
          <p:nvSpPr>
            <p:cNvPr id="17" name="Freeform 17"/>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8" name="TextBox 18"/>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a:solidFill>
                    <a:srgbClr val="000000"/>
                  </a:solidFill>
                  <a:latin typeface="Cambria Bold"/>
                </a:rPr>
                <a:t>ĐỘI 2</a:t>
              </a:r>
            </a:p>
          </p:txBody>
        </p:sp>
      </p:grpSp>
      <p:grpSp>
        <p:nvGrpSpPr>
          <p:cNvPr id="19" name="Group 19"/>
          <p:cNvGrpSpPr/>
          <p:nvPr/>
        </p:nvGrpSpPr>
        <p:grpSpPr>
          <a:xfrm>
            <a:off x="1771636" y="4883207"/>
            <a:ext cx="2328141" cy="610833"/>
            <a:chOff x="0" y="0"/>
            <a:chExt cx="4656281" cy="1221665"/>
          </a:xfrm>
        </p:grpSpPr>
        <p:sp>
          <p:nvSpPr>
            <p:cNvPr id="20" name="Freeform 20"/>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21" name="TextBox 21"/>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a:solidFill>
                    <a:srgbClr val="000000"/>
                  </a:solidFill>
                  <a:latin typeface="Cambria Bold"/>
                </a:rPr>
                <a:t>ĐỘI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grpSp>
        <p:nvGrpSpPr>
          <p:cNvPr id="13" name="Group 13"/>
          <p:cNvGrpSpPr/>
          <p:nvPr/>
        </p:nvGrpSpPr>
        <p:grpSpPr>
          <a:xfrm>
            <a:off x="3004582" y="3429000"/>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Tóm</a:t>
              </a:r>
              <a:r>
                <a:rPr lang="en-US" sz="2800" dirty="0">
                  <a:solidFill>
                    <a:srgbClr val="000000"/>
                  </a:solidFill>
                  <a:latin typeface="Cambria Bold"/>
                </a:rPr>
                <a:t> </a:t>
              </a:r>
              <a:r>
                <a:rPr lang="en-US" sz="2800" dirty="0" err="1">
                  <a:solidFill>
                    <a:srgbClr val="000000"/>
                  </a:solidFill>
                  <a:latin typeface="Cambria Bold"/>
                </a:rPr>
                <a:t>tắt</a:t>
              </a:r>
              <a:endParaRPr lang="en-US" sz="2800" dirty="0">
                <a:solidFill>
                  <a:srgbClr val="000000"/>
                </a:solidFill>
                <a:latin typeface="Cambria Bold"/>
              </a:endParaRPr>
            </a:p>
          </p:txBody>
        </p:sp>
      </p:grpSp>
      <p:sp>
        <p:nvSpPr>
          <p:cNvPr id="16" name="Freeform 16"/>
          <p:cNvSpPr/>
          <p:nvPr/>
        </p:nvSpPr>
        <p:spPr>
          <a:xfrm rot="-30000">
            <a:off x="6665179" y="517250"/>
            <a:ext cx="5266850" cy="3637855"/>
          </a:xfrm>
          <a:custGeom>
            <a:avLst/>
            <a:gdLst/>
            <a:ahLst/>
            <a:cxnLst/>
            <a:rect l="l" t="t" r="r" b="b"/>
            <a:pathLst>
              <a:path w="7900275" h="5456782">
                <a:moveTo>
                  <a:pt x="47022" y="0"/>
                </a:moveTo>
                <a:lnTo>
                  <a:pt x="7900275" y="68534"/>
                </a:lnTo>
                <a:lnTo>
                  <a:pt x="7853252" y="5456782"/>
                </a:lnTo>
                <a:lnTo>
                  <a:pt x="0" y="5388248"/>
                </a:lnTo>
                <a:lnTo>
                  <a:pt x="47022" y="0"/>
                </a:lnTo>
                <a:close/>
              </a:path>
            </a:pathLst>
          </a:custGeom>
          <a:blipFill>
            <a:blip r:embed="rId12"/>
            <a:stretch>
              <a:fillRect l="-528" t="-951" r="-12139" b="-100"/>
            </a:stretch>
          </a:blipFill>
        </p:spPr>
      </p:sp>
      <p:sp>
        <p:nvSpPr>
          <p:cNvPr id="17" name="TextBox 17"/>
          <p:cNvSpPr txBox="1"/>
          <p:nvPr/>
        </p:nvSpPr>
        <p:spPr>
          <a:xfrm>
            <a:off x="2161153" y="4056128"/>
            <a:ext cx="5298396" cy="2308004"/>
          </a:xfrm>
          <a:prstGeom prst="rect">
            <a:avLst/>
          </a:prstGeom>
        </p:spPr>
        <p:txBody>
          <a:bodyPr wrap="square" lIns="0" tIns="0" rIns="0" bIns="0" rtlCol="0" anchor="t">
            <a:spAutoFit/>
          </a:bodyPr>
          <a:lstStyle/>
          <a:p>
            <a:pPr>
              <a:lnSpc>
                <a:spcPts val="4602"/>
              </a:lnSpc>
            </a:pPr>
            <a:r>
              <a:rPr lang="en-US" sz="3287" dirty="0" err="1">
                <a:solidFill>
                  <a:srgbClr val="5B4130"/>
                </a:solidFill>
                <a:latin typeface="Cambria Bold"/>
              </a:rPr>
              <a:t>Có</a:t>
            </a:r>
            <a:r>
              <a:rPr lang="en-US" sz="3287" dirty="0">
                <a:solidFill>
                  <a:srgbClr val="5B4130"/>
                </a:solidFill>
                <a:latin typeface="Cambria Bold"/>
              </a:rPr>
              <a:t>: 3 </a:t>
            </a:r>
            <a:r>
              <a:rPr lang="en-US" sz="3287" dirty="0" err="1">
                <a:solidFill>
                  <a:srgbClr val="5B4130"/>
                </a:solidFill>
                <a:latin typeface="Cambria Bold"/>
              </a:rPr>
              <a:t>chiếc</a:t>
            </a:r>
            <a:r>
              <a:rPr lang="en-US" sz="3287" dirty="0">
                <a:solidFill>
                  <a:srgbClr val="5B4130"/>
                </a:solidFill>
                <a:latin typeface="Cambria Bold"/>
              </a:rPr>
              <a:t> bánh</a:t>
            </a: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chiếc</a:t>
            </a:r>
            <a:r>
              <a:rPr lang="en-US" sz="3287" dirty="0">
                <a:solidFill>
                  <a:srgbClr val="5B4130"/>
                </a:solidFill>
                <a:latin typeface="Cambria Bold"/>
              </a:rPr>
              <a:t> bánh: 5 </a:t>
            </a:r>
            <a:r>
              <a:rPr lang="en-US" sz="3287" dirty="0" err="1">
                <a:solidFill>
                  <a:srgbClr val="5B4130"/>
                </a:solidFill>
                <a:latin typeface="Cambria Bold"/>
              </a:rPr>
              <a:t>phần</a:t>
            </a:r>
            <a:endParaRPr lang="en-US" sz="3287" dirty="0">
              <a:solidFill>
                <a:srgbClr val="5B4130"/>
              </a:solidFill>
              <a:latin typeface="Cambria Bold"/>
            </a:endParaRPr>
          </a:p>
          <a:p>
            <a:pPr>
              <a:lnSpc>
                <a:spcPts val="4602"/>
              </a:lnSpc>
            </a:pPr>
            <a:r>
              <a:rPr lang="en-US" sz="3287" dirty="0" err="1">
                <a:solidFill>
                  <a:srgbClr val="5B4130"/>
                </a:solidFill>
                <a:latin typeface="Cambria Bold"/>
              </a:rPr>
              <a:t>Mỗi</a:t>
            </a:r>
            <a:r>
              <a:rPr lang="en-US" sz="3287" dirty="0">
                <a:solidFill>
                  <a:srgbClr val="5B4130"/>
                </a:solidFill>
                <a:latin typeface="Cambria Bold"/>
              </a:rPr>
              <a:t> </a:t>
            </a:r>
            <a:r>
              <a:rPr lang="en-US" sz="3287" dirty="0" err="1">
                <a:solidFill>
                  <a:srgbClr val="5B4130"/>
                </a:solidFill>
                <a:latin typeface="Cambria Bold"/>
              </a:rPr>
              <a:t>phần</a:t>
            </a:r>
            <a:r>
              <a:rPr lang="en-US" sz="3287" dirty="0">
                <a:solidFill>
                  <a:srgbClr val="5B4130"/>
                </a:solidFill>
                <a:latin typeface="Cambria Bold"/>
              </a:rPr>
              <a:t>: 2 </a:t>
            </a:r>
            <a:r>
              <a:rPr lang="en-US" sz="3287" dirty="0" err="1">
                <a:solidFill>
                  <a:srgbClr val="5B4130"/>
                </a:solidFill>
                <a:latin typeface="Cambria Bold"/>
              </a:rPr>
              <a:t>quả</a:t>
            </a:r>
            <a:endParaRPr lang="en-US" sz="3287" dirty="0">
              <a:solidFill>
                <a:srgbClr val="5B4130"/>
              </a:solidFill>
              <a:latin typeface="Cambria Bold"/>
            </a:endParaRPr>
          </a:p>
          <a:p>
            <a:pPr>
              <a:lnSpc>
                <a:spcPts val="4602"/>
              </a:lnSpc>
              <a:spcBef>
                <a:spcPct val="0"/>
              </a:spcBef>
            </a:pPr>
            <a:r>
              <a:rPr lang="en-US" sz="3287" dirty="0" err="1">
                <a:solidFill>
                  <a:srgbClr val="5B4130"/>
                </a:solidFill>
                <a:latin typeface="Cambria Bold"/>
              </a:rPr>
              <a:t>Tất</a:t>
            </a:r>
            <a:r>
              <a:rPr lang="en-US" sz="3287" dirty="0">
                <a:solidFill>
                  <a:srgbClr val="5B4130"/>
                </a:solidFill>
                <a:latin typeface="Cambria Bold"/>
              </a:rPr>
              <a:t> </a:t>
            </a:r>
            <a:r>
              <a:rPr lang="en-US" sz="3287" dirty="0" err="1">
                <a:solidFill>
                  <a:srgbClr val="5B4130"/>
                </a:solidFill>
                <a:latin typeface="Cambria Bold"/>
              </a:rPr>
              <a:t>cả</a:t>
            </a:r>
            <a:r>
              <a:rPr lang="en-US" sz="3287" dirty="0">
                <a:solidFill>
                  <a:srgbClr val="5B4130"/>
                </a:solidFill>
                <a:latin typeface="Cambria Bold"/>
              </a:rPr>
              <a:t>: ... </a:t>
            </a:r>
            <a:r>
              <a:rPr lang="en-US" sz="3287" dirty="0" err="1">
                <a:solidFill>
                  <a:srgbClr val="5B4130"/>
                </a:solidFill>
                <a:latin typeface="Cambria Bold"/>
              </a:rPr>
              <a:t>quả</a:t>
            </a:r>
            <a:r>
              <a:rPr lang="en-US" sz="3287" dirty="0">
                <a:solidFill>
                  <a:srgbClr val="5B4130"/>
                </a:solidFill>
                <a:latin typeface="Cambria Bold"/>
              </a:rPr>
              <a:t>?</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làm</a:t>
            </a:r>
            <a:r>
              <a:rPr lang="en-US" sz="2971" dirty="0">
                <a:solidFill>
                  <a:srgbClr val="000000"/>
                </a:solidFill>
                <a:latin typeface="Cambria Bold"/>
              </a:rPr>
              <a:t> 3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chiếc</a:t>
            </a:r>
            <a:r>
              <a:rPr lang="en-US" sz="2971" dirty="0">
                <a:solidFill>
                  <a:srgbClr val="000000"/>
                </a:solidFill>
                <a:latin typeface="Cambria Bold"/>
              </a:rPr>
              <a:t> bánh </a:t>
            </a:r>
            <a:r>
              <a:rPr lang="en-US" sz="2971" dirty="0" err="1">
                <a:solidFill>
                  <a:srgbClr val="000000"/>
                </a:solidFill>
                <a:latin typeface="Cambria Bold"/>
              </a:rPr>
              <a:t>kem</a:t>
            </a:r>
            <a:r>
              <a:rPr lang="en-US" sz="2971" dirty="0">
                <a:solidFill>
                  <a:srgbClr val="000000"/>
                </a:solidFill>
                <a:latin typeface="Cambria Bold"/>
              </a:rPr>
              <a:t> </a:t>
            </a:r>
            <a:r>
              <a:rPr lang="en-US" sz="2971" dirty="0" err="1">
                <a:solidFill>
                  <a:srgbClr val="000000"/>
                </a:solidFill>
                <a:latin typeface="Cambria Bold"/>
              </a:rPr>
              <a:t>được</a:t>
            </a:r>
            <a:r>
              <a:rPr lang="en-US" sz="2971" dirty="0">
                <a:solidFill>
                  <a:srgbClr val="000000"/>
                </a:solidFill>
                <a:latin typeface="Cambria Bold"/>
              </a:rPr>
              <a:t> </a:t>
            </a:r>
            <a:r>
              <a:rPr lang="en-US" sz="2971" dirty="0" err="1">
                <a:solidFill>
                  <a:srgbClr val="000000"/>
                </a:solidFill>
                <a:latin typeface="Cambria Bold"/>
              </a:rPr>
              <a:t>cắt</a:t>
            </a:r>
            <a:r>
              <a:rPr lang="en-US" sz="2971" dirty="0">
                <a:solidFill>
                  <a:srgbClr val="000000"/>
                </a:solidFill>
                <a:latin typeface="Cambria Bold"/>
              </a:rPr>
              <a:t> </a:t>
            </a:r>
            <a:r>
              <a:rPr lang="en-US" sz="2971" dirty="0" err="1">
                <a:solidFill>
                  <a:srgbClr val="000000"/>
                </a:solidFill>
                <a:latin typeface="Cambria Bold"/>
              </a:rPr>
              <a:t>thành</a:t>
            </a:r>
            <a:r>
              <a:rPr lang="en-US" sz="2971" dirty="0">
                <a:solidFill>
                  <a:srgbClr val="000000"/>
                </a:solidFill>
                <a:latin typeface="Cambria Bold"/>
              </a:rPr>
              <a:t> 5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mỗi</a:t>
            </a:r>
            <a:r>
              <a:rPr lang="en-US" sz="2971" dirty="0">
                <a:solidFill>
                  <a:srgbClr val="000000"/>
                </a:solidFill>
                <a:latin typeface="Cambria Bold"/>
              </a:rPr>
              <a:t> </a:t>
            </a:r>
            <a:r>
              <a:rPr lang="en-US" sz="2971" dirty="0" err="1">
                <a:solidFill>
                  <a:srgbClr val="000000"/>
                </a:solidFill>
                <a:latin typeface="Cambria Bold"/>
              </a:rPr>
              <a:t>phần</a:t>
            </a:r>
            <a:r>
              <a:rPr lang="en-US" sz="2971" dirty="0">
                <a:solidFill>
                  <a:srgbClr val="000000"/>
                </a:solidFill>
                <a:latin typeface="Cambria Bold"/>
              </a:rPr>
              <a:t> </a:t>
            </a:r>
            <a:r>
              <a:rPr lang="en-US" sz="2971" dirty="0" err="1">
                <a:solidFill>
                  <a:srgbClr val="000000"/>
                </a:solidFill>
                <a:latin typeface="Cambria Bold"/>
              </a:rPr>
              <a:t>có</a:t>
            </a:r>
            <a:r>
              <a:rPr lang="en-US" sz="2971" dirty="0">
                <a:solidFill>
                  <a:srgbClr val="000000"/>
                </a:solidFill>
                <a:latin typeface="Cambria Bold"/>
              </a:rPr>
              <a:t> 2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 </a:t>
            </a:r>
            <a:r>
              <a:rPr lang="en-US" sz="2971" dirty="0" err="1">
                <a:solidFill>
                  <a:srgbClr val="000000"/>
                </a:solidFill>
                <a:latin typeface="Cambria Bold"/>
              </a:rPr>
              <a:t>Hỏi</a:t>
            </a:r>
            <a:r>
              <a:rPr lang="en-US" sz="2971" dirty="0">
                <a:solidFill>
                  <a:srgbClr val="000000"/>
                </a:solidFill>
                <a:latin typeface="Cambria Bold"/>
              </a:rPr>
              <a:t> </a:t>
            </a:r>
            <a:r>
              <a:rPr lang="en-US" sz="2971" dirty="0" err="1">
                <a:solidFill>
                  <a:srgbClr val="000000"/>
                </a:solidFill>
                <a:latin typeface="Cambria Bold"/>
              </a:rPr>
              <a:t>Rô-bốt</a:t>
            </a:r>
            <a:r>
              <a:rPr lang="en-US" sz="2971" dirty="0">
                <a:solidFill>
                  <a:srgbClr val="000000"/>
                </a:solidFill>
                <a:latin typeface="Cambria Bold"/>
              </a:rPr>
              <a:t> </a:t>
            </a:r>
            <a:r>
              <a:rPr lang="en-US" sz="2971" dirty="0" err="1">
                <a:solidFill>
                  <a:srgbClr val="000000"/>
                </a:solidFill>
                <a:latin typeface="Cambria Bold"/>
              </a:rPr>
              <a:t>đã</a:t>
            </a:r>
            <a:r>
              <a:rPr lang="en-US" sz="2971" dirty="0">
                <a:solidFill>
                  <a:srgbClr val="000000"/>
                </a:solidFill>
                <a:latin typeface="Cambria Bold"/>
              </a:rPr>
              <a:t> </a:t>
            </a:r>
            <a:r>
              <a:rPr lang="en-US" sz="2971" dirty="0" err="1">
                <a:solidFill>
                  <a:srgbClr val="000000"/>
                </a:solidFill>
                <a:latin typeface="Cambria Bold"/>
              </a:rPr>
              <a:t>dùng</a:t>
            </a:r>
            <a:r>
              <a:rPr lang="en-US" sz="2971" dirty="0">
                <a:solidFill>
                  <a:srgbClr val="000000"/>
                </a:solidFill>
                <a:latin typeface="Cambria Bold"/>
              </a:rPr>
              <a:t> </a:t>
            </a:r>
            <a:r>
              <a:rPr lang="en-US" sz="2971" dirty="0" err="1">
                <a:solidFill>
                  <a:srgbClr val="000000"/>
                </a:solidFill>
                <a:latin typeface="Cambria Bold"/>
              </a:rPr>
              <a:t>tất</a:t>
            </a:r>
            <a:r>
              <a:rPr lang="en-US" sz="2971" dirty="0">
                <a:solidFill>
                  <a:srgbClr val="000000"/>
                </a:solidFill>
                <a:latin typeface="Cambria Bold"/>
              </a:rPr>
              <a:t> </a:t>
            </a:r>
            <a:r>
              <a:rPr lang="en-US" sz="2971" dirty="0" err="1">
                <a:solidFill>
                  <a:srgbClr val="000000"/>
                </a:solidFill>
                <a:latin typeface="Cambria Bold"/>
              </a:rPr>
              <a:t>cả</a:t>
            </a:r>
            <a:r>
              <a:rPr lang="en-US" sz="2971" dirty="0">
                <a:solidFill>
                  <a:srgbClr val="000000"/>
                </a:solidFill>
                <a:latin typeface="Cambria Bold"/>
              </a:rPr>
              <a:t> bao </a:t>
            </a:r>
            <a:r>
              <a:rPr lang="en-US" sz="2971" dirty="0" err="1">
                <a:solidFill>
                  <a:srgbClr val="000000"/>
                </a:solidFill>
                <a:latin typeface="Cambria Bold"/>
              </a:rPr>
              <a:t>nhiêu</a:t>
            </a:r>
            <a:r>
              <a:rPr lang="en-US" sz="2971" dirty="0">
                <a:solidFill>
                  <a:srgbClr val="000000"/>
                </a:solidFill>
                <a:latin typeface="Cambria Bold"/>
              </a:rPr>
              <a:t> </a:t>
            </a:r>
            <a:r>
              <a:rPr lang="en-US" sz="2971" dirty="0" err="1">
                <a:solidFill>
                  <a:srgbClr val="000000"/>
                </a:solidFill>
                <a:latin typeface="Cambria Bold"/>
              </a:rPr>
              <a:t>quả</a:t>
            </a:r>
            <a:r>
              <a:rPr lang="en-US" sz="2971" dirty="0">
                <a:solidFill>
                  <a:srgbClr val="000000"/>
                </a:solidFill>
                <a:latin typeface="Cambria Bold"/>
              </a:rPr>
              <a:t> </a:t>
            </a:r>
            <a:r>
              <a:rPr lang="en-US" sz="2971" dirty="0" err="1">
                <a:solidFill>
                  <a:srgbClr val="000000"/>
                </a:solidFill>
                <a:latin typeface="Cambria Bold"/>
              </a:rPr>
              <a:t>dâu</a:t>
            </a:r>
            <a:r>
              <a:rPr lang="en-US" sz="2971" dirty="0">
                <a:solidFill>
                  <a:srgbClr val="000000"/>
                </a:solidFill>
                <a:latin typeface="Cambria Bold"/>
              </a:rPr>
              <a:t> </a:t>
            </a:r>
            <a:r>
              <a:rPr lang="en-US" sz="2971" dirty="0" err="1">
                <a:solidFill>
                  <a:srgbClr val="000000"/>
                </a:solidFill>
                <a:latin typeface="Cambria Bold"/>
              </a:rPr>
              <a:t>tây</a:t>
            </a:r>
            <a:r>
              <a:rPr lang="en-US" sz="2971" dirty="0">
                <a:solidFill>
                  <a:srgbClr val="000000"/>
                </a:solidFill>
                <a:latin typeface="Cambria Bold"/>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531" y="-104812"/>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1431205" flipH="1">
            <a:off x="-1247342" y="-2071784"/>
            <a:ext cx="3866284" cy="3831136"/>
          </a:xfrm>
          <a:custGeom>
            <a:avLst/>
            <a:gdLst/>
            <a:ahLst/>
            <a:cxnLst/>
            <a:rect l="l" t="t" r="r" b="b"/>
            <a:pathLst>
              <a:path w="5799426" h="5746704">
                <a:moveTo>
                  <a:pt x="5799426" y="0"/>
                </a:moveTo>
                <a:lnTo>
                  <a:pt x="0" y="0"/>
                </a:lnTo>
                <a:lnTo>
                  <a:pt x="0" y="5746704"/>
                </a:lnTo>
                <a:lnTo>
                  <a:pt x="5799426" y="5746704"/>
                </a:lnTo>
                <a:lnTo>
                  <a:pt x="579942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211331">
            <a:off x="9855478" y="5781616"/>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10586205" y="74793"/>
            <a:ext cx="1531003" cy="1677811"/>
          </a:xfrm>
          <a:custGeom>
            <a:avLst/>
            <a:gdLst/>
            <a:ahLst/>
            <a:cxnLst/>
            <a:rect l="l" t="t" r="r" b="b"/>
            <a:pathLst>
              <a:path w="2296504" h="2516717">
                <a:moveTo>
                  <a:pt x="0" y="0"/>
                </a:moveTo>
                <a:lnTo>
                  <a:pt x="2296504" y="0"/>
                </a:lnTo>
                <a:lnTo>
                  <a:pt x="2296504" y="2516716"/>
                </a:lnTo>
                <a:lnTo>
                  <a:pt x="0" y="251671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96819">
            <a:off x="660230" y="2431505"/>
            <a:ext cx="751898" cy="2340538"/>
          </a:xfrm>
          <a:custGeom>
            <a:avLst/>
            <a:gdLst/>
            <a:ahLst/>
            <a:cxnLst/>
            <a:rect l="l" t="t" r="r" b="b"/>
            <a:pathLst>
              <a:path w="1127847" h="3510807">
                <a:moveTo>
                  <a:pt x="0" y="0"/>
                </a:moveTo>
                <a:lnTo>
                  <a:pt x="1127846" y="0"/>
                </a:lnTo>
                <a:lnTo>
                  <a:pt x="1127846" y="3510807"/>
                </a:lnTo>
                <a:lnTo>
                  <a:pt x="0" y="35108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8">
            <a:extLst>
              <a:ext uri="{FF2B5EF4-FFF2-40B4-BE49-F238E27FC236}">
                <a16:creationId xmlns:a16="http://schemas.microsoft.com/office/drawing/2014/main" id="{A513798F-7728-04B8-B7C2-53378FF5A6EB}"/>
              </a:ext>
            </a:extLst>
          </p:cNvPr>
          <p:cNvSpPr txBox="1"/>
          <p:nvPr/>
        </p:nvSpPr>
        <p:spPr>
          <a:xfrm>
            <a:off x="2428450" y="2351782"/>
            <a:ext cx="8290076" cy="2154436"/>
          </a:xfrm>
          <a:prstGeom prst="rect">
            <a:avLst/>
          </a:prstGeom>
          <a:solidFill>
            <a:schemeClr val="bg1"/>
          </a:solidFill>
        </p:spPr>
        <p:txBody>
          <a:bodyPr wrap="square" lIns="0" tIns="0" rIns="0" bIns="0" rtlCol="0" anchor="t">
            <a:spAutoFit/>
          </a:bodyPr>
          <a:lstStyle/>
          <a:p>
            <a:pPr indent="346075" algn="just">
              <a:lnSpc>
                <a:spcPts val="4159"/>
              </a:lnSpc>
              <a:spcBef>
                <a:spcPct val="0"/>
              </a:spcBef>
            </a:pP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làm</a:t>
            </a:r>
            <a:r>
              <a:rPr lang="en-US" sz="3600" dirty="0">
                <a:solidFill>
                  <a:srgbClr val="000000"/>
                </a:solidFill>
                <a:latin typeface="Cambria Bold"/>
              </a:rPr>
              <a:t> 3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chiếc</a:t>
            </a:r>
            <a:r>
              <a:rPr lang="en-US" sz="3600" dirty="0">
                <a:solidFill>
                  <a:srgbClr val="000000"/>
                </a:solidFill>
                <a:latin typeface="Cambria Bold"/>
              </a:rPr>
              <a:t> bánh </a:t>
            </a:r>
            <a:r>
              <a:rPr lang="en-US" sz="3600" dirty="0" err="1">
                <a:solidFill>
                  <a:srgbClr val="000000"/>
                </a:solidFill>
                <a:latin typeface="Cambria Bold"/>
              </a:rPr>
              <a:t>kem</a:t>
            </a:r>
            <a:r>
              <a:rPr lang="en-US" sz="3600" dirty="0">
                <a:solidFill>
                  <a:srgbClr val="000000"/>
                </a:solidFill>
                <a:latin typeface="Cambria Bold"/>
              </a:rPr>
              <a:t> </a:t>
            </a:r>
            <a:r>
              <a:rPr lang="en-US" sz="3600" dirty="0" err="1">
                <a:solidFill>
                  <a:srgbClr val="000000"/>
                </a:solidFill>
                <a:latin typeface="Cambria Bold"/>
              </a:rPr>
              <a:t>được</a:t>
            </a:r>
            <a:r>
              <a:rPr lang="en-US" sz="3600" dirty="0">
                <a:solidFill>
                  <a:srgbClr val="000000"/>
                </a:solidFill>
                <a:latin typeface="Cambria Bold"/>
              </a:rPr>
              <a:t> </a:t>
            </a:r>
            <a:r>
              <a:rPr lang="en-US" sz="3600" dirty="0" err="1">
                <a:solidFill>
                  <a:srgbClr val="000000"/>
                </a:solidFill>
                <a:latin typeface="Cambria Bold"/>
              </a:rPr>
              <a:t>cắt</a:t>
            </a:r>
            <a:r>
              <a:rPr lang="en-US" sz="3600" dirty="0">
                <a:solidFill>
                  <a:srgbClr val="000000"/>
                </a:solidFill>
                <a:latin typeface="Cambria Bold"/>
              </a:rPr>
              <a:t> </a:t>
            </a:r>
            <a:r>
              <a:rPr lang="en-US" sz="3600" dirty="0" err="1">
                <a:solidFill>
                  <a:srgbClr val="000000"/>
                </a:solidFill>
                <a:latin typeface="Cambria Bold"/>
              </a:rPr>
              <a:t>thành</a:t>
            </a:r>
            <a:r>
              <a:rPr lang="en-US" sz="3600" dirty="0">
                <a:solidFill>
                  <a:srgbClr val="000000"/>
                </a:solidFill>
                <a:latin typeface="Cambria Bold"/>
              </a:rPr>
              <a:t> 5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mỗi</a:t>
            </a:r>
            <a:r>
              <a:rPr lang="en-US" sz="3600" dirty="0">
                <a:solidFill>
                  <a:srgbClr val="000000"/>
                </a:solidFill>
                <a:latin typeface="Cambria Bold"/>
              </a:rPr>
              <a:t> </a:t>
            </a:r>
            <a:r>
              <a:rPr lang="en-US" sz="3600" dirty="0" err="1">
                <a:solidFill>
                  <a:srgbClr val="000000"/>
                </a:solidFill>
                <a:latin typeface="Cambria Bold"/>
              </a:rPr>
              <a:t>phần</a:t>
            </a:r>
            <a:r>
              <a:rPr lang="en-US" sz="3600" dirty="0">
                <a:solidFill>
                  <a:srgbClr val="000000"/>
                </a:solidFill>
                <a:latin typeface="Cambria Bold"/>
              </a:rPr>
              <a:t> </a:t>
            </a:r>
            <a:r>
              <a:rPr lang="en-US" sz="3600" dirty="0" err="1">
                <a:solidFill>
                  <a:srgbClr val="000000"/>
                </a:solidFill>
                <a:latin typeface="Cambria Bold"/>
              </a:rPr>
              <a:t>có</a:t>
            </a:r>
            <a:r>
              <a:rPr lang="en-US" sz="3600" dirty="0">
                <a:solidFill>
                  <a:srgbClr val="000000"/>
                </a:solidFill>
                <a:latin typeface="Cambria Bold"/>
              </a:rPr>
              <a:t> 2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 </a:t>
            </a:r>
            <a:r>
              <a:rPr lang="en-US" sz="3600" dirty="0" err="1">
                <a:solidFill>
                  <a:srgbClr val="000000"/>
                </a:solidFill>
                <a:latin typeface="Cambria Bold"/>
              </a:rPr>
              <a:t>Hỏi</a:t>
            </a:r>
            <a:r>
              <a:rPr lang="en-US" sz="3600" dirty="0">
                <a:solidFill>
                  <a:srgbClr val="000000"/>
                </a:solidFill>
                <a:latin typeface="Cambria Bold"/>
              </a:rPr>
              <a:t> </a:t>
            </a:r>
            <a:r>
              <a:rPr lang="en-US" sz="3600" dirty="0" err="1">
                <a:solidFill>
                  <a:srgbClr val="000000"/>
                </a:solidFill>
                <a:latin typeface="Cambria Bold"/>
              </a:rPr>
              <a:t>Rô-bốt</a:t>
            </a:r>
            <a:r>
              <a:rPr lang="en-US" sz="3600" dirty="0">
                <a:solidFill>
                  <a:srgbClr val="000000"/>
                </a:solidFill>
                <a:latin typeface="Cambria Bold"/>
              </a:rPr>
              <a:t> </a:t>
            </a:r>
            <a:r>
              <a:rPr lang="en-US" sz="3600" dirty="0" err="1">
                <a:solidFill>
                  <a:srgbClr val="000000"/>
                </a:solidFill>
                <a:latin typeface="Cambria Bold"/>
              </a:rPr>
              <a:t>đã</a:t>
            </a:r>
            <a:r>
              <a:rPr lang="en-US" sz="3600" dirty="0">
                <a:solidFill>
                  <a:srgbClr val="000000"/>
                </a:solidFill>
                <a:latin typeface="Cambria Bold"/>
              </a:rPr>
              <a:t> </a:t>
            </a:r>
            <a:r>
              <a:rPr lang="en-US" sz="3600" dirty="0" err="1">
                <a:solidFill>
                  <a:srgbClr val="000000"/>
                </a:solidFill>
                <a:latin typeface="Cambria Bold"/>
              </a:rPr>
              <a:t>dùng</a:t>
            </a:r>
            <a:r>
              <a:rPr lang="en-US" sz="3600" dirty="0">
                <a:solidFill>
                  <a:srgbClr val="000000"/>
                </a:solidFill>
                <a:latin typeface="Cambria Bold"/>
              </a:rPr>
              <a:t> </a:t>
            </a:r>
            <a:r>
              <a:rPr lang="en-US" sz="3600" dirty="0" err="1">
                <a:solidFill>
                  <a:srgbClr val="000000"/>
                </a:solidFill>
                <a:latin typeface="Cambria Bold"/>
              </a:rPr>
              <a:t>tất</a:t>
            </a:r>
            <a:r>
              <a:rPr lang="en-US" sz="3600" dirty="0">
                <a:solidFill>
                  <a:srgbClr val="000000"/>
                </a:solidFill>
                <a:latin typeface="Cambria Bold"/>
              </a:rPr>
              <a:t> </a:t>
            </a:r>
            <a:r>
              <a:rPr lang="en-US" sz="3600" dirty="0" err="1">
                <a:solidFill>
                  <a:srgbClr val="000000"/>
                </a:solidFill>
                <a:latin typeface="Cambria Bold"/>
              </a:rPr>
              <a:t>cả</a:t>
            </a:r>
            <a:r>
              <a:rPr lang="en-US" sz="3600" dirty="0">
                <a:solidFill>
                  <a:srgbClr val="000000"/>
                </a:solidFill>
                <a:latin typeface="Cambria Bold"/>
              </a:rPr>
              <a:t> bao </a:t>
            </a:r>
            <a:r>
              <a:rPr lang="en-US" sz="3600" dirty="0" err="1">
                <a:solidFill>
                  <a:srgbClr val="000000"/>
                </a:solidFill>
                <a:latin typeface="Cambria Bold"/>
              </a:rPr>
              <a:t>nhiêu</a:t>
            </a:r>
            <a:r>
              <a:rPr lang="en-US" sz="3600" dirty="0">
                <a:solidFill>
                  <a:srgbClr val="000000"/>
                </a:solidFill>
                <a:latin typeface="Cambria Bold"/>
              </a:rPr>
              <a:t> </a:t>
            </a:r>
            <a:r>
              <a:rPr lang="en-US" sz="3600" dirty="0" err="1">
                <a:solidFill>
                  <a:srgbClr val="000000"/>
                </a:solidFill>
                <a:latin typeface="Cambria Bold"/>
              </a:rPr>
              <a:t>quả</a:t>
            </a:r>
            <a:r>
              <a:rPr lang="en-US" sz="3600" dirty="0">
                <a:solidFill>
                  <a:srgbClr val="000000"/>
                </a:solidFill>
                <a:latin typeface="Cambria Bold"/>
              </a:rPr>
              <a:t> </a:t>
            </a:r>
            <a:r>
              <a:rPr lang="en-US" sz="3600" dirty="0" err="1">
                <a:solidFill>
                  <a:srgbClr val="000000"/>
                </a:solidFill>
                <a:latin typeface="Cambria Bold"/>
              </a:rPr>
              <a:t>dâu</a:t>
            </a:r>
            <a:r>
              <a:rPr lang="en-US" sz="3600" dirty="0">
                <a:solidFill>
                  <a:srgbClr val="000000"/>
                </a:solidFill>
                <a:latin typeface="Cambria Bold"/>
              </a:rPr>
              <a:t> </a:t>
            </a:r>
            <a:r>
              <a:rPr lang="en-US" sz="3600" dirty="0" err="1">
                <a:solidFill>
                  <a:srgbClr val="000000"/>
                </a:solidFill>
                <a:latin typeface="Cambria Bold"/>
              </a:rPr>
              <a:t>tây</a:t>
            </a:r>
            <a:r>
              <a:rPr lang="en-US" sz="3600" dirty="0">
                <a:solidFill>
                  <a:srgbClr val="000000"/>
                </a:solidFill>
                <a:latin typeface="Cambria Bold"/>
              </a:rPr>
              <a:t>?</a:t>
            </a:r>
          </a:p>
        </p:txBody>
      </p:sp>
      <p:grpSp>
        <p:nvGrpSpPr>
          <p:cNvPr id="12" name="Group 10">
            <a:extLst>
              <a:ext uri="{FF2B5EF4-FFF2-40B4-BE49-F238E27FC236}">
                <a16:creationId xmlns:a16="http://schemas.microsoft.com/office/drawing/2014/main" id="{4307F8B6-8B62-B98A-FE40-4F28D1625E79}"/>
              </a:ext>
            </a:extLst>
          </p:cNvPr>
          <p:cNvGrpSpPr/>
          <p:nvPr/>
        </p:nvGrpSpPr>
        <p:grpSpPr>
          <a:xfrm>
            <a:off x="1611812" y="1924431"/>
            <a:ext cx="934637" cy="919449"/>
            <a:chOff x="0" y="0"/>
            <a:chExt cx="1869275" cy="1838899"/>
          </a:xfrm>
        </p:grpSpPr>
        <p:sp>
          <p:nvSpPr>
            <p:cNvPr id="13" name="Freeform 11">
              <a:extLst>
                <a:ext uri="{FF2B5EF4-FFF2-40B4-BE49-F238E27FC236}">
                  <a16:creationId xmlns:a16="http://schemas.microsoft.com/office/drawing/2014/main" id="{52E815AA-9CFD-8665-EB86-3354031EA00F}"/>
                </a:ext>
              </a:extLst>
            </p:cNvPr>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2">
              <a:extLst>
                <a:ext uri="{FF2B5EF4-FFF2-40B4-BE49-F238E27FC236}">
                  <a16:creationId xmlns:a16="http://schemas.microsoft.com/office/drawing/2014/main" id="{51D86175-8EC2-4C98-1E79-0D7C731DA4BE}"/>
                </a:ext>
              </a:extLst>
            </p:cNvPr>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dirty="0">
                  <a:solidFill>
                    <a:srgbClr val="5B4130"/>
                  </a:solidFill>
                  <a:latin typeface="Cambria Bold"/>
                </a:rPr>
                <a:t>3</a:t>
              </a:r>
            </a:p>
          </p:txBody>
        </p:sp>
      </p:grpSp>
      <p:pic>
        <p:nvPicPr>
          <p:cNvPr id="17" name="Picture 16">
            <a:extLst>
              <a:ext uri="{FF2B5EF4-FFF2-40B4-BE49-F238E27FC236}">
                <a16:creationId xmlns:a16="http://schemas.microsoft.com/office/drawing/2014/main" id="{623A1A37-8EB5-4805-B22E-051361EFD2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015819" y="4576891"/>
            <a:ext cx="4526453" cy="2281109"/>
          </a:xfrm>
          <a:prstGeom prst="rect">
            <a:avLst/>
          </a:prstGeom>
        </p:spPr>
      </p:pic>
      <p:pic>
        <p:nvPicPr>
          <p:cNvPr id="16" name="Picture 15">
            <a:extLst>
              <a:ext uri="{FF2B5EF4-FFF2-40B4-BE49-F238E27FC236}">
                <a16:creationId xmlns:a16="http://schemas.microsoft.com/office/drawing/2014/main" id="{D2E43032-55FA-2DE6-DD07-F76532EEE44A}"/>
              </a:ext>
            </a:extLst>
          </p:cNvPr>
          <p:cNvPicPr>
            <a:picLocks noChangeAspect="1"/>
          </p:cNvPicPr>
          <p:nvPr/>
        </p:nvPicPr>
        <p:blipFill>
          <a:blip r:embed="rId15"/>
          <a:stretch>
            <a:fillRect/>
          </a:stretch>
        </p:blipFill>
        <p:spPr>
          <a:xfrm>
            <a:off x="896851" y="284654"/>
            <a:ext cx="10211685" cy="23837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004866" y="3601202"/>
            <a:ext cx="7763083"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Ba chiếc bánh kem được cắt làm số phần là:</a:t>
            </a:r>
          </a:p>
          <a:p>
            <a:pPr algn="ctr">
              <a:lnSpc>
                <a:spcPts val="4296"/>
              </a:lnSpc>
            </a:pPr>
            <a:r>
              <a:rPr lang="en-US" sz="3069">
                <a:solidFill>
                  <a:srgbClr val="5B4130"/>
                </a:solidFill>
                <a:latin typeface="Cambria Bold"/>
              </a:rPr>
              <a:t>5 x 3 = 15 (phần)</a:t>
            </a:r>
          </a:p>
          <a:p>
            <a:pPr algn="ctr">
              <a:lnSpc>
                <a:spcPts val="4296"/>
              </a:lnSpc>
            </a:pPr>
            <a:r>
              <a:rPr lang="en-US" sz="3069">
                <a:solidFill>
                  <a:srgbClr val="5B4130"/>
                </a:solidFill>
                <a:latin typeface="Cambria Bold"/>
              </a:rPr>
              <a:t>Rô-bốt đã dùng số quả dâu tây là:</a:t>
            </a:r>
          </a:p>
          <a:p>
            <a:pPr algn="ctr">
              <a:lnSpc>
                <a:spcPts val="4296"/>
              </a:lnSpc>
            </a:pPr>
            <a:r>
              <a:rPr lang="en-US" sz="3069">
                <a:solidFill>
                  <a:srgbClr val="5B4130"/>
                </a:solidFill>
                <a:latin typeface="Cambria Bold"/>
              </a:rPr>
              <a:t>2 x 15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E7BC43AB-C478-FCFB-8775-F7AC4A69CA51}"/>
              </a:ext>
            </a:extLst>
          </p:cNvPr>
          <p:cNvGrpSpPr/>
          <p:nvPr/>
        </p:nvGrpSpPr>
        <p:grpSpPr>
          <a:xfrm>
            <a:off x="673136" y="4348593"/>
            <a:ext cx="2109369" cy="919450"/>
            <a:chOff x="203531" y="4348593"/>
            <a:chExt cx="2109369" cy="919450"/>
          </a:xfrm>
        </p:grpSpPr>
        <p:sp>
          <p:nvSpPr>
            <p:cNvPr id="19" name="Freeform 19"/>
            <p:cNvSpPr/>
            <p:nvPr/>
          </p:nvSpPr>
          <p:spPr>
            <a:xfrm flipH="1">
              <a:off x="203531" y="4348593"/>
              <a:ext cx="2109369" cy="919450"/>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1</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65448" y="-783711"/>
            <a:ext cx="14833431" cy="9023240"/>
            <a:chOff x="0" y="0"/>
            <a:chExt cx="29666863" cy="18046480"/>
          </a:xfrm>
        </p:grpSpPr>
        <p:sp>
          <p:nvSpPr>
            <p:cNvPr id="3" name="Freeform 3"/>
            <p:cNvSpPr/>
            <p:nvPr/>
          </p:nvSpPr>
          <p:spPr>
            <a:xfrm>
              <a:off x="1983868" y="1254989"/>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4634260" y="1254989"/>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690851">
              <a:off x="19482198" y="920106"/>
              <a:ext cx="9753600" cy="5302412"/>
            </a:xfrm>
            <a:custGeom>
              <a:avLst/>
              <a:gdLst/>
              <a:ahLst/>
              <a:cxnLst/>
              <a:rect l="l" t="t" r="r" b="b"/>
              <a:pathLst>
                <a:path w="9753600" h="5302412">
                  <a:moveTo>
                    <a:pt x="0" y="0"/>
                  </a:moveTo>
                  <a:lnTo>
                    <a:pt x="9753600" y="0"/>
                  </a:lnTo>
                  <a:lnTo>
                    <a:pt x="9753600" y="5302412"/>
                  </a:lnTo>
                  <a:lnTo>
                    <a:pt x="0" y="53024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1392637" flipV="1">
              <a:off x="843087" y="11623003"/>
              <a:ext cx="5882105" cy="5486400"/>
            </a:xfrm>
            <a:custGeom>
              <a:avLst/>
              <a:gdLst/>
              <a:ahLst/>
              <a:cxnLst/>
              <a:rect l="l" t="t" r="r" b="b"/>
              <a:pathLst>
                <a:path w="5882105" h="5486400">
                  <a:moveTo>
                    <a:pt x="0" y="5486400"/>
                  </a:moveTo>
                  <a:lnTo>
                    <a:pt x="5882105" y="5486400"/>
                  </a:lnTo>
                  <a:lnTo>
                    <a:pt x="5882105" y="0"/>
                  </a:lnTo>
                  <a:lnTo>
                    <a:pt x="0" y="0"/>
                  </a:lnTo>
                  <a:lnTo>
                    <a:pt x="0" y="548640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7" name="Group 7"/>
            <p:cNvGrpSpPr/>
            <p:nvPr/>
          </p:nvGrpSpPr>
          <p:grpSpPr>
            <a:xfrm>
              <a:off x="2700071" y="2154177"/>
              <a:ext cx="23435274" cy="12689972"/>
              <a:chOff x="0" y="0"/>
              <a:chExt cx="4629190" cy="2506661"/>
            </a:xfrm>
          </p:grpSpPr>
          <p:sp>
            <p:nvSpPr>
              <p:cNvPr id="8" name="Freeform 8"/>
              <p:cNvSpPr/>
              <p:nvPr/>
            </p:nvSpPr>
            <p:spPr>
              <a:xfrm>
                <a:off x="0" y="0"/>
                <a:ext cx="4629190" cy="2506661"/>
              </a:xfrm>
              <a:custGeom>
                <a:avLst/>
                <a:gdLst/>
                <a:ahLst/>
                <a:cxnLst/>
                <a:rect l="l" t="t" r="r" b="b"/>
                <a:pathLst>
                  <a:path w="4629190" h="2506661">
                    <a:moveTo>
                      <a:pt x="22464" y="0"/>
                    </a:moveTo>
                    <a:lnTo>
                      <a:pt x="4606726" y="0"/>
                    </a:lnTo>
                    <a:cubicBezTo>
                      <a:pt x="4612684" y="0"/>
                      <a:pt x="4618398" y="2367"/>
                      <a:pt x="4622610" y="6580"/>
                    </a:cubicBezTo>
                    <a:cubicBezTo>
                      <a:pt x="4626823" y="10792"/>
                      <a:pt x="4629190" y="16506"/>
                      <a:pt x="4629190" y="22464"/>
                    </a:cubicBezTo>
                    <a:lnTo>
                      <a:pt x="4629190" y="2484197"/>
                    </a:lnTo>
                    <a:cubicBezTo>
                      <a:pt x="4629190" y="2490155"/>
                      <a:pt x="4626823" y="2495869"/>
                      <a:pt x="4622610" y="2500082"/>
                    </a:cubicBezTo>
                    <a:cubicBezTo>
                      <a:pt x="4618398" y="2504294"/>
                      <a:pt x="4612684" y="2506661"/>
                      <a:pt x="4606726" y="2506661"/>
                    </a:cubicBezTo>
                    <a:lnTo>
                      <a:pt x="22464" y="2506661"/>
                    </a:lnTo>
                    <a:cubicBezTo>
                      <a:pt x="16506" y="2506661"/>
                      <a:pt x="10792" y="2504294"/>
                      <a:pt x="6580" y="2500082"/>
                    </a:cubicBezTo>
                    <a:cubicBezTo>
                      <a:pt x="2367" y="2495869"/>
                      <a:pt x="0" y="2490155"/>
                      <a:pt x="0" y="2484197"/>
                    </a:cubicBezTo>
                    <a:lnTo>
                      <a:pt x="0" y="22464"/>
                    </a:lnTo>
                    <a:cubicBezTo>
                      <a:pt x="0" y="16506"/>
                      <a:pt x="2367" y="10792"/>
                      <a:pt x="6580" y="6580"/>
                    </a:cubicBezTo>
                    <a:cubicBezTo>
                      <a:pt x="10792" y="2367"/>
                      <a:pt x="16506" y="0"/>
                      <a:pt x="22464" y="0"/>
                    </a:cubicBezTo>
                    <a:close/>
                  </a:path>
                </a:pathLst>
              </a:custGeom>
              <a:solidFill>
                <a:srgbClr val="FFFFFF"/>
              </a:solidFill>
              <a:ln w="38100" cap="rnd">
                <a:solidFill>
                  <a:srgbClr val="523828"/>
                </a:solidFill>
                <a:prstDash val="solid"/>
                <a:round/>
              </a:ln>
            </p:spPr>
          </p:sp>
          <p:sp>
            <p:nvSpPr>
              <p:cNvPr id="9" name="TextBox 9"/>
              <p:cNvSpPr txBox="1"/>
              <p:nvPr/>
            </p:nvSpPr>
            <p:spPr>
              <a:xfrm>
                <a:off x="0" y="-123825"/>
                <a:ext cx="4629190" cy="2630486"/>
              </a:xfrm>
              <a:prstGeom prst="rect">
                <a:avLst/>
              </a:prstGeom>
            </p:spPr>
            <p:txBody>
              <a:bodyPr lIns="33867" tIns="33867" rIns="33867" bIns="33867" rtlCol="0" anchor="ctr"/>
              <a:lstStyle/>
              <a:p>
                <a:pPr algn="ctr">
                  <a:lnSpc>
                    <a:spcPts val="2503"/>
                  </a:lnSpc>
                </a:pPr>
                <a:endParaRPr sz="1200"/>
              </a:p>
            </p:txBody>
          </p:sp>
        </p:grpSp>
      </p:grpSp>
      <p:grpSp>
        <p:nvGrpSpPr>
          <p:cNvPr id="10" name="Group 10"/>
          <p:cNvGrpSpPr/>
          <p:nvPr/>
        </p:nvGrpSpPr>
        <p:grpSpPr>
          <a:xfrm>
            <a:off x="448687" y="333132"/>
            <a:ext cx="934637" cy="919449"/>
            <a:chOff x="0" y="0"/>
            <a:chExt cx="1869275" cy="1838899"/>
          </a:xfrm>
        </p:grpSpPr>
        <p:sp>
          <p:nvSpPr>
            <p:cNvPr id="11" name="Freeform 11"/>
            <p:cNvSpPr/>
            <p:nvPr/>
          </p:nvSpPr>
          <p:spPr>
            <a:xfrm>
              <a:off x="0" y="0"/>
              <a:ext cx="1869275" cy="1838899"/>
            </a:xfrm>
            <a:custGeom>
              <a:avLst/>
              <a:gdLst/>
              <a:ahLst/>
              <a:cxnLst/>
              <a:rect l="l" t="t" r="r" b="b"/>
              <a:pathLst>
                <a:path w="1869275" h="1838899">
                  <a:moveTo>
                    <a:pt x="0" y="0"/>
                  </a:moveTo>
                  <a:lnTo>
                    <a:pt x="1869275" y="0"/>
                  </a:lnTo>
                  <a:lnTo>
                    <a:pt x="1869275" y="1838899"/>
                  </a:lnTo>
                  <a:lnTo>
                    <a:pt x="0" y="183889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TextBox 12"/>
            <p:cNvSpPr txBox="1"/>
            <p:nvPr/>
          </p:nvSpPr>
          <p:spPr>
            <a:xfrm>
              <a:off x="311990" y="74908"/>
              <a:ext cx="1245293" cy="1521443"/>
            </a:xfrm>
            <a:prstGeom prst="rect">
              <a:avLst/>
            </a:prstGeom>
          </p:spPr>
          <p:txBody>
            <a:bodyPr lIns="0" tIns="0" rIns="0" bIns="0" rtlCol="0" anchor="t">
              <a:spAutoFit/>
            </a:bodyPr>
            <a:lstStyle/>
            <a:p>
              <a:pPr algn="ctr">
                <a:lnSpc>
                  <a:spcPts val="6506"/>
                </a:lnSpc>
                <a:spcBef>
                  <a:spcPct val="0"/>
                </a:spcBef>
              </a:pPr>
              <a:r>
                <a:rPr lang="en-US" sz="4647">
                  <a:solidFill>
                    <a:srgbClr val="5B4130"/>
                  </a:solidFill>
                  <a:latin typeface="Cambria Bold"/>
                </a:rPr>
                <a:t>3</a:t>
              </a:r>
            </a:p>
          </p:txBody>
        </p:sp>
      </p:grpSp>
      <p:grpSp>
        <p:nvGrpSpPr>
          <p:cNvPr id="13" name="Group 13"/>
          <p:cNvGrpSpPr/>
          <p:nvPr/>
        </p:nvGrpSpPr>
        <p:grpSpPr>
          <a:xfrm>
            <a:off x="4475012" y="2945059"/>
            <a:ext cx="2328141" cy="610833"/>
            <a:chOff x="0" y="0"/>
            <a:chExt cx="4656281" cy="1221665"/>
          </a:xfrm>
        </p:grpSpPr>
        <p:sp>
          <p:nvSpPr>
            <p:cNvPr id="14" name="Freeform 14"/>
            <p:cNvSpPr/>
            <p:nvPr/>
          </p:nvSpPr>
          <p:spPr>
            <a:xfrm>
              <a:off x="0" y="0"/>
              <a:ext cx="4305427" cy="1221665"/>
            </a:xfrm>
            <a:custGeom>
              <a:avLst/>
              <a:gdLst/>
              <a:ahLst/>
              <a:cxnLst/>
              <a:rect l="l" t="t" r="r" b="b"/>
              <a:pathLst>
                <a:path w="4305427" h="1221665">
                  <a:moveTo>
                    <a:pt x="0" y="0"/>
                  </a:moveTo>
                  <a:lnTo>
                    <a:pt x="4305427" y="0"/>
                  </a:lnTo>
                  <a:lnTo>
                    <a:pt x="4305427" y="1221665"/>
                  </a:lnTo>
                  <a:lnTo>
                    <a:pt x="0" y="1221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0" y="100380"/>
              <a:ext cx="4656281" cy="913455"/>
            </a:xfrm>
            <a:prstGeom prst="rect">
              <a:avLst/>
            </a:prstGeom>
          </p:spPr>
          <p:txBody>
            <a:bodyPr lIns="0" tIns="0" rIns="0" bIns="0" rtlCol="0" anchor="t">
              <a:spAutoFit/>
            </a:bodyPr>
            <a:lstStyle/>
            <a:p>
              <a:pPr algn="ctr">
                <a:lnSpc>
                  <a:spcPts val="3921"/>
                </a:lnSpc>
                <a:spcBef>
                  <a:spcPct val="0"/>
                </a:spcBef>
              </a:pPr>
              <a:r>
                <a:rPr lang="en-US" sz="2800" dirty="0" err="1">
                  <a:solidFill>
                    <a:srgbClr val="000000"/>
                  </a:solidFill>
                  <a:latin typeface="Cambria Bold"/>
                </a:rPr>
                <a:t>Bài</a:t>
              </a:r>
              <a:r>
                <a:rPr lang="en-US" sz="2800" dirty="0">
                  <a:solidFill>
                    <a:srgbClr val="000000"/>
                  </a:solidFill>
                  <a:latin typeface="Cambria Bold"/>
                </a:rPr>
                <a:t> </a:t>
              </a:r>
              <a:r>
                <a:rPr lang="en-US" sz="2800" dirty="0" err="1">
                  <a:solidFill>
                    <a:srgbClr val="000000"/>
                  </a:solidFill>
                  <a:latin typeface="Cambria Bold"/>
                </a:rPr>
                <a:t>giải</a:t>
              </a:r>
              <a:endParaRPr lang="en-US" sz="2800" dirty="0">
                <a:solidFill>
                  <a:srgbClr val="000000"/>
                </a:solidFill>
                <a:latin typeface="Cambria Bold"/>
              </a:endParaRPr>
            </a:p>
          </p:txBody>
        </p:sp>
      </p:grpSp>
      <p:sp>
        <p:nvSpPr>
          <p:cNvPr id="16" name="Freeform 16"/>
          <p:cNvSpPr/>
          <p:nvPr/>
        </p:nvSpPr>
        <p:spPr>
          <a:xfrm rot="-30000">
            <a:off x="7316142" y="380502"/>
            <a:ext cx="4592825" cy="3172300"/>
          </a:xfrm>
          <a:custGeom>
            <a:avLst/>
            <a:gdLst/>
            <a:ahLst/>
            <a:cxnLst/>
            <a:rect l="l" t="t" r="r" b="b"/>
            <a:pathLst>
              <a:path w="6889237" h="4758450">
                <a:moveTo>
                  <a:pt x="41005" y="0"/>
                </a:moveTo>
                <a:lnTo>
                  <a:pt x="6889237" y="59763"/>
                </a:lnTo>
                <a:lnTo>
                  <a:pt x="6848233" y="4758450"/>
                </a:lnTo>
                <a:lnTo>
                  <a:pt x="0" y="4698687"/>
                </a:lnTo>
                <a:lnTo>
                  <a:pt x="41005" y="0"/>
                </a:lnTo>
                <a:close/>
              </a:path>
            </a:pathLst>
          </a:custGeom>
          <a:blipFill>
            <a:blip r:embed="rId12"/>
            <a:stretch>
              <a:fillRect l="-528" t="-951" r="-12139" b="-100"/>
            </a:stretch>
          </a:blipFill>
        </p:spPr>
      </p:sp>
      <p:sp>
        <p:nvSpPr>
          <p:cNvPr id="17" name="TextBox 17"/>
          <p:cNvSpPr txBox="1"/>
          <p:nvPr/>
        </p:nvSpPr>
        <p:spPr>
          <a:xfrm>
            <a:off x="2379987" y="3664409"/>
            <a:ext cx="6738941" cy="2708818"/>
          </a:xfrm>
          <a:prstGeom prst="rect">
            <a:avLst/>
          </a:prstGeom>
        </p:spPr>
        <p:txBody>
          <a:bodyPr lIns="0" tIns="0" rIns="0" bIns="0" rtlCol="0" anchor="t">
            <a:spAutoFit/>
          </a:bodyPr>
          <a:lstStyle/>
          <a:p>
            <a:pPr algn="ctr">
              <a:lnSpc>
                <a:spcPts val="4296"/>
              </a:lnSpc>
            </a:pPr>
            <a:r>
              <a:rPr lang="en-US" sz="3069">
                <a:solidFill>
                  <a:srgbClr val="5B4130"/>
                </a:solidFill>
                <a:latin typeface="Cambria Bold"/>
              </a:rPr>
              <a:t>Số quả dâu tây trên mỗi chiếc bánh là:</a:t>
            </a:r>
          </a:p>
          <a:p>
            <a:pPr algn="ctr">
              <a:lnSpc>
                <a:spcPts val="4296"/>
              </a:lnSpc>
            </a:pPr>
            <a:r>
              <a:rPr lang="en-US" sz="3069">
                <a:solidFill>
                  <a:srgbClr val="5B4130"/>
                </a:solidFill>
                <a:latin typeface="Cambria Bold"/>
              </a:rPr>
              <a:t>2 x 5 = 10 (quả)</a:t>
            </a:r>
          </a:p>
          <a:p>
            <a:pPr algn="ctr">
              <a:lnSpc>
                <a:spcPts val="4296"/>
              </a:lnSpc>
            </a:pPr>
            <a:r>
              <a:rPr lang="en-US" sz="3069">
                <a:solidFill>
                  <a:srgbClr val="5B4130"/>
                </a:solidFill>
                <a:latin typeface="Cambria Bold"/>
              </a:rPr>
              <a:t>Số quả dâu tây Rô-bốt đã dùng là:</a:t>
            </a:r>
          </a:p>
          <a:p>
            <a:pPr algn="ctr">
              <a:lnSpc>
                <a:spcPts val="4296"/>
              </a:lnSpc>
            </a:pPr>
            <a:r>
              <a:rPr lang="en-US" sz="3069">
                <a:solidFill>
                  <a:srgbClr val="5B4130"/>
                </a:solidFill>
                <a:latin typeface="Cambria Bold"/>
              </a:rPr>
              <a:t>10 x 3 = 30 (quả)</a:t>
            </a:r>
          </a:p>
          <a:p>
            <a:pPr algn="ctr">
              <a:lnSpc>
                <a:spcPts val="4296"/>
              </a:lnSpc>
              <a:spcBef>
                <a:spcPct val="0"/>
              </a:spcBef>
            </a:pPr>
            <a:r>
              <a:rPr lang="en-US" sz="3069">
                <a:solidFill>
                  <a:srgbClr val="5B4130"/>
                </a:solidFill>
                <a:latin typeface="Cambria Bold"/>
              </a:rPr>
              <a:t>Đáp số: 30 quả dâu tây</a:t>
            </a:r>
          </a:p>
        </p:txBody>
      </p:sp>
      <p:sp>
        <p:nvSpPr>
          <p:cNvPr id="18" name="TextBox 18"/>
          <p:cNvSpPr txBox="1"/>
          <p:nvPr/>
        </p:nvSpPr>
        <p:spPr>
          <a:xfrm>
            <a:off x="1383324" y="336864"/>
            <a:ext cx="5570656" cy="2645019"/>
          </a:xfrm>
          <a:prstGeom prst="rect">
            <a:avLst/>
          </a:prstGeom>
        </p:spPr>
        <p:txBody>
          <a:bodyPr lIns="0" tIns="0" rIns="0" bIns="0" rtlCol="0" anchor="t">
            <a:spAutoFit/>
          </a:bodyPr>
          <a:lstStyle/>
          <a:p>
            <a:pPr algn="just">
              <a:lnSpc>
                <a:spcPts val="4159"/>
              </a:lnSpc>
              <a:spcBef>
                <a:spcPct val="0"/>
              </a:spcBef>
            </a:pPr>
            <a:r>
              <a:rPr lang="en-US" sz="2971">
                <a:solidFill>
                  <a:srgbClr val="000000"/>
                </a:solidFill>
                <a:latin typeface="Cambria Bold"/>
              </a:rPr>
              <a:t>Rô-bốt làm 3 chiếc bánh kem. Mỗi chiếc bánh kem được cắt thành 5 phần, mỗi phần có 2 quả dâu tây. Hỏi Rô-bốt đã dùng tất cả bao nhiêu quả dâu tây?</a:t>
            </a:r>
          </a:p>
        </p:txBody>
      </p:sp>
      <p:grpSp>
        <p:nvGrpSpPr>
          <p:cNvPr id="21" name="Group 20">
            <a:extLst>
              <a:ext uri="{FF2B5EF4-FFF2-40B4-BE49-F238E27FC236}">
                <a16:creationId xmlns:a16="http://schemas.microsoft.com/office/drawing/2014/main" id="{FDB1DBF4-E9AF-8DEC-CF1D-4B77BDF4DFDF}"/>
              </a:ext>
            </a:extLst>
          </p:cNvPr>
          <p:cNvGrpSpPr/>
          <p:nvPr/>
        </p:nvGrpSpPr>
        <p:grpSpPr>
          <a:xfrm>
            <a:off x="350812" y="4502338"/>
            <a:ext cx="2109369" cy="823539"/>
            <a:chOff x="284587" y="4437978"/>
            <a:chExt cx="2109369" cy="823539"/>
          </a:xfrm>
        </p:grpSpPr>
        <p:sp>
          <p:nvSpPr>
            <p:cNvPr id="19" name="Freeform 19"/>
            <p:cNvSpPr/>
            <p:nvPr/>
          </p:nvSpPr>
          <p:spPr>
            <a:xfrm flipH="1">
              <a:off x="284587" y="4437978"/>
              <a:ext cx="2109369" cy="823539"/>
            </a:xfrm>
            <a:custGeom>
              <a:avLst/>
              <a:gdLst/>
              <a:ahLst/>
              <a:cxnLst/>
              <a:rect l="l" t="t" r="r" b="b"/>
              <a:pathLst>
                <a:path w="1851501" h="1844558">
                  <a:moveTo>
                    <a:pt x="1851501" y="0"/>
                  </a:moveTo>
                  <a:lnTo>
                    <a:pt x="0" y="0"/>
                  </a:lnTo>
                  <a:lnTo>
                    <a:pt x="0" y="1844558"/>
                  </a:lnTo>
                  <a:lnTo>
                    <a:pt x="1851501" y="1844558"/>
                  </a:lnTo>
                  <a:lnTo>
                    <a:pt x="1851501"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20" name="TextBox 20"/>
            <p:cNvSpPr txBox="1"/>
            <p:nvPr/>
          </p:nvSpPr>
          <p:spPr>
            <a:xfrm>
              <a:off x="644570" y="4556775"/>
              <a:ext cx="1163836" cy="503086"/>
            </a:xfrm>
            <a:prstGeom prst="rect">
              <a:avLst/>
            </a:prstGeom>
          </p:spPr>
          <p:txBody>
            <a:bodyPr lIns="0" tIns="0" rIns="0" bIns="0" rtlCol="0" anchor="t">
              <a:spAutoFit/>
            </a:bodyPr>
            <a:lstStyle/>
            <a:p>
              <a:pPr algn="ctr">
                <a:lnSpc>
                  <a:spcPts val="4296"/>
                </a:lnSpc>
                <a:spcBef>
                  <a:spcPct val="0"/>
                </a:spcBef>
              </a:pPr>
              <a:r>
                <a:rPr lang="en-US" sz="3069" dirty="0" err="1">
                  <a:solidFill>
                    <a:srgbClr val="FFFFFF"/>
                  </a:solidFill>
                  <a:latin typeface="Cambria Bold"/>
                </a:rPr>
                <a:t>Cách</a:t>
              </a:r>
              <a:r>
                <a:rPr lang="en-US" sz="3069" dirty="0">
                  <a:solidFill>
                    <a:srgbClr val="FFFFFF"/>
                  </a:solidFill>
                  <a:latin typeface="Cambria Bold"/>
                </a:rPr>
                <a:t> 2</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9" name="Freeform 9"/>
          <p:cNvSpPr/>
          <p:nvPr/>
        </p:nvSpPr>
        <p:spPr>
          <a:xfrm>
            <a:off x="-2231406" y="-882033"/>
            <a:ext cx="4315784" cy="3672340"/>
          </a:xfrm>
          <a:custGeom>
            <a:avLst/>
            <a:gdLst/>
            <a:ahLst/>
            <a:cxnLst/>
            <a:rect l="l" t="t" r="r" b="b"/>
            <a:pathLst>
              <a:path w="6473676" h="5508510">
                <a:moveTo>
                  <a:pt x="0" y="0"/>
                </a:moveTo>
                <a:lnTo>
                  <a:pt x="6473676" y="0"/>
                </a:lnTo>
                <a:lnTo>
                  <a:pt x="6473676" y="5508510"/>
                </a:lnTo>
                <a:lnTo>
                  <a:pt x="0" y="5508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2583731" flipH="1">
            <a:off x="9522759" y="5843975"/>
            <a:ext cx="4315784" cy="3672340"/>
          </a:xfrm>
          <a:custGeom>
            <a:avLst/>
            <a:gdLst/>
            <a:ahLst/>
            <a:cxnLst/>
            <a:rect l="l" t="t" r="r" b="b"/>
            <a:pathLst>
              <a:path w="6473676" h="5508510">
                <a:moveTo>
                  <a:pt x="6473676" y="0"/>
                </a:moveTo>
                <a:lnTo>
                  <a:pt x="0" y="0"/>
                </a:lnTo>
                <a:lnTo>
                  <a:pt x="0" y="5508509"/>
                </a:lnTo>
                <a:lnTo>
                  <a:pt x="6473676" y="5508509"/>
                </a:lnTo>
                <a:lnTo>
                  <a:pt x="647367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1239399">
            <a:off x="6377306" y="742657"/>
            <a:ext cx="1166910" cy="1399592"/>
          </a:xfrm>
          <a:custGeom>
            <a:avLst/>
            <a:gdLst/>
            <a:ahLst/>
            <a:cxnLst/>
            <a:rect l="l" t="t" r="r" b="b"/>
            <a:pathLst>
              <a:path w="1750365" h="2099388">
                <a:moveTo>
                  <a:pt x="0" y="0"/>
                </a:moveTo>
                <a:lnTo>
                  <a:pt x="1750365" y="0"/>
                </a:lnTo>
                <a:lnTo>
                  <a:pt x="1750365" y="2099388"/>
                </a:lnTo>
                <a:lnTo>
                  <a:pt x="0" y="20993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nvGrpSpPr>
          <p:cNvPr id="16" name="Group 15">
            <a:extLst>
              <a:ext uri="{FF2B5EF4-FFF2-40B4-BE49-F238E27FC236}">
                <a16:creationId xmlns:a16="http://schemas.microsoft.com/office/drawing/2014/main" id="{5DCD9E7D-6E1C-6FB6-7BCE-C25F3E01ECFB}"/>
              </a:ext>
            </a:extLst>
          </p:cNvPr>
          <p:cNvGrpSpPr/>
          <p:nvPr/>
        </p:nvGrpSpPr>
        <p:grpSpPr>
          <a:xfrm>
            <a:off x="941850" y="2866507"/>
            <a:ext cx="3318137" cy="3305693"/>
            <a:chOff x="941850" y="2866507"/>
            <a:chExt cx="3318137" cy="3305693"/>
          </a:xfrm>
        </p:grpSpPr>
        <p:sp>
          <p:nvSpPr>
            <p:cNvPr id="6" name="Freeform 6"/>
            <p:cNvSpPr/>
            <p:nvPr/>
          </p:nvSpPr>
          <p:spPr>
            <a:xfrm>
              <a:off x="941850" y="2866507"/>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1542760" y="3473450"/>
              <a:ext cx="2116317" cy="1615827"/>
            </a:xfrm>
            <a:prstGeom prst="rect">
              <a:avLst/>
            </a:prstGeom>
          </p:spPr>
          <p:txBody>
            <a:bodyPr lIns="0" tIns="0" rIns="0" bIns="0" rtlCol="0" anchor="t">
              <a:spAutoFit/>
            </a:bodyPr>
            <a:lstStyle/>
            <a:p>
              <a:pPr algn="ctr">
                <a:lnSpc>
                  <a:spcPts val="4154"/>
                </a:lnSpc>
              </a:pPr>
              <a:r>
                <a:rPr lang="en-US" sz="3918" dirty="0">
                  <a:solidFill>
                    <a:srgbClr val="5B4130"/>
                  </a:solidFill>
                  <a:latin typeface="Cambria Bold"/>
                </a:rPr>
                <a:t>Hoàn </a:t>
              </a:r>
              <a:r>
                <a:rPr lang="en-US" sz="3918" dirty="0" err="1">
                  <a:solidFill>
                    <a:srgbClr val="5B4130"/>
                  </a:solidFill>
                  <a:latin typeface="Cambria Bold"/>
                </a:rPr>
                <a:t>thành</a:t>
              </a:r>
              <a:r>
                <a:rPr lang="en-US" sz="3918" dirty="0">
                  <a:solidFill>
                    <a:srgbClr val="5B4130"/>
                  </a:solidFill>
                  <a:latin typeface="Cambria Bold"/>
                </a:rPr>
                <a:t> </a:t>
              </a:r>
              <a:r>
                <a:rPr lang="en-US" sz="3918" dirty="0" err="1">
                  <a:solidFill>
                    <a:srgbClr val="5B4130"/>
                  </a:solidFill>
                  <a:latin typeface="Cambria Bold"/>
                </a:rPr>
                <a:t>bài</a:t>
              </a:r>
              <a:r>
                <a:rPr lang="en-US" sz="3918" dirty="0">
                  <a:solidFill>
                    <a:srgbClr val="5B4130"/>
                  </a:solidFill>
                  <a:latin typeface="Cambria Bold"/>
                </a:rPr>
                <a:t> </a:t>
              </a:r>
              <a:r>
                <a:rPr lang="en-US" sz="3918" dirty="0" err="1">
                  <a:solidFill>
                    <a:srgbClr val="5B4130"/>
                  </a:solidFill>
                  <a:latin typeface="Cambria Bold"/>
                </a:rPr>
                <a:t>tập</a:t>
              </a:r>
              <a:endParaRPr lang="en-US" sz="3918" dirty="0">
                <a:solidFill>
                  <a:srgbClr val="5B4130"/>
                </a:solidFill>
                <a:latin typeface="Cambria Bold"/>
              </a:endParaRPr>
            </a:p>
          </p:txBody>
        </p:sp>
      </p:grpSp>
      <p:grpSp>
        <p:nvGrpSpPr>
          <p:cNvPr id="17" name="Group 16">
            <a:extLst>
              <a:ext uri="{FF2B5EF4-FFF2-40B4-BE49-F238E27FC236}">
                <a16:creationId xmlns:a16="http://schemas.microsoft.com/office/drawing/2014/main" id="{EB60BDB9-46FC-6FB6-F052-87143155BD10}"/>
              </a:ext>
            </a:extLst>
          </p:cNvPr>
          <p:cNvGrpSpPr/>
          <p:nvPr/>
        </p:nvGrpSpPr>
        <p:grpSpPr>
          <a:xfrm>
            <a:off x="4435435" y="2792411"/>
            <a:ext cx="3318137" cy="3305693"/>
            <a:chOff x="4435435" y="2792411"/>
            <a:chExt cx="3318137" cy="3305693"/>
          </a:xfrm>
        </p:grpSpPr>
        <p:sp>
          <p:nvSpPr>
            <p:cNvPr id="5" name="Freeform 5"/>
            <p:cNvSpPr/>
            <p:nvPr/>
          </p:nvSpPr>
          <p:spPr>
            <a:xfrm flipH="1">
              <a:off x="4435435" y="2792411"/>
              <a:ext cx="3318137" cy="3305693"/>
            </a:xfrm>
            <a:custGeom>
              <a:avLst/>
              <a:gdLst/>
              <a:ahLst/>
              <a:cxnLst/>
              <a:rect l="l" t="t" r="r" b="b"/>
              <a:pathLst>
                <a:path w="4977205" h="4958540">
                  <a:moveTo>
                    <a:pt x="4977205" y="0"/>
                  </a:moveTo>
                  <a:lnTo>
                    <a:pt x="0" y="0"/>
                  </a:lnTo>
                  <a:lnTo>
                    <a:pt x="0" y="4958540"/>
                  </a:lnTo>
                  <a:lnTo>
                    <a:pt x="4977205" y="4958540"/>
                  </a:lnTo>
                  <a:lnTo>
                    <a:pt x="4977205"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4" name="TextBox 14"/>
            <p:cNvSpPr txBox="1"/>
            <p:nvPr/>
          </p:nvSpPr>
          <p:spPr>
            <a:xfrm>
              <a:off x="4617998" y="3864588"/>
              <a:ext cx="2953011" cy="538609"/>
            </a:xfrm>
            <a:prstGeom prst="rect">
              <a:avLst/>
            </a:prstGeom>
          </p:spPr>
          <p:txBody>
            <a:bodyPr lIns="0" tIns="0" rIns="0" bIns="0" rtlCol="0" anchor="t">
              <a:spAutoFit/>
            </a:bodyPr>
            <a:lstStyle/>
            <a:p>
              <a:pPr algn="ctr">
                <a:lnSpc>
                  <a:spcPts val="4154"/>
                </a:lnSpc>
              </a:pPr>
              <a:r>
                <a:rPr lang="en-US" sz="3918" dirty="0" err="1">
                  <a:solidFill>
                    <a:srgbClr val="FEF9F4"/>
                  </a:solidFill>
                  <a:latin typeface="Cambria"/>
                </a:rPr>
                <a:t>Ôn</a:t>
              </a:r>
              <a:r>
                <a:rPr lang="en-US" sz="3918" dirty="0">
                  <a:solidFill>
                    <a:srgbClr val="FEF9F4"/>
                  </a:solidFill>
                  <a:latin typeface="Cambria"/>
                </a:rPr>
                <a:t> </a:t>
              </a:r>
              <a:r>
                <a:rPr lang="en-US" sz="3918" dirty="0" err="1">
                  <a:solidFill>
                    <a:srgbClr val="FEF9F4"/>
                  </a:solidFill>
                  <a:latin typeface="Cambria"/>
                </a:rPr>
                <a:t>lại</a:t>
              </a:r>
              <a:r>
                <a:rPr lang="en-US" sz="3918" dirty="0">
                  <a:solidFill>
                    <a:srgbClr val="FEF9F4"/>
                  </a:solidFill>
                  <a:latin typeface="Cambria"/>
                </a:rPr>
                <a:t> </a:t>
              </a:r>
              <a:r>
                <a:rPr lang="en-US" sz="3918" dirty="0" err="1">
                  <a:solidFill>
                    <a:srgbClr val="FEF9F4"/>
                  </a:solidFill>
                  <a:latin typeface="Cambria"/>
                </a:rPr>
                <a:t>bài</a:t>
              </a:r>
              <a:r>
                <a:rPr lang="en-US" sz="3918" dirty="0">
                  <a:solidFill>
                    <a:srgbClr val="FEF9F4"/>
                  </a:solidFill>
                  <a:latin typeface="Cambria"/>
                </a:rPr>
                <a:t> </a:t>
              </a:r>
              <a:r>
                <a:rPr lang="en-US" sz="3918" dirty="0" err="1">
                  <a:solidFill>
                    <a:srgbClr val="FEF9F4"/>
                  </a:solidFill>
                  <a:latin typeface="Cambria"/>
                </a:rPr>
                <a:t>cũ</a:t>
              </a:r>
              <a:endParaRPr lang="en-US" sz="3918" dirty="0">
                <a:solidFill>
                  <a:srgbClr val="FEF9F4"/>
                </a:solidFill>
                <a:latin typeface="Cambria"/>
              </a:endParaRPr>
            </a:p>
          </p:txBody>
        </p:sp>
      </p:grpSp>
      <p:grpSp>
        <p:nvGrpSpPr>
          <p:cNvPr id="18" name="Group 17">
            <a:extLst>
              <a:ext uri="{FF2B5EF4-FFF2-40B4-BE49-F238E27FC236}">
                <a16:creationId xmlns:a16="http://schemas.microsoft.com/office/drawing/2014/main" id="{2CC47C78-5066-B542-67EA-9132518B7F54}"/>
              </a:ext>
            </a:extLst>
          </p:cNvPr>
          <p:cNvGrpSpPr/>
          <p:nvPr/>
        </p:nvGrpSpPr>
        <p:grpSpPr>
          <a:xfrm>
            <a:off x="7837304" y="2866507"/>
            <a:ext cx="3318137" cy="3305693"/>
            <a:chOff x="7932014" y="2792411"/>
            <a:chExt cx="3318137" cy="3305693"/>
          </a:xfrm>
        </p:grpSpPr>
        <p:sp>
          <p:nvSpPr>
            <p:cNvPr id="7" name="Freeform 7"/>
            <p:cNvSpPr/>
            <p:nvPr/>
          </p:nvSpPr>
          <p:spPr>
            <a:xfrm>
              <a:off x="7932014" y="2792411"/>
              <a:ext cx="3318137" cy="3305693"/>
            </a:xfrm>
            <a:custGeom>
              <a:avLst/>
              <a:gdLst/>
              <a:ahLst/>
              <a:cxnLst/>
              <a:rect l="l" t="t" r="r" b="b"/>
              <a:pathLst>
                <a:path w="4977205" h="4958540">
                  <a:moveTo>
                    <a:pt x="0" y="0"/>
                  </a:moveTo>
                  <a:lnTo>
                    <a:pt x="4977204" y="0"/>
                  </a:lnTo>
                  <a:lnTo>
                    <a:pt x="4977204" y="4958540"/>
                  </a:lnTo>
                  <a:lnTo>
                    <a:pt x="0" y="495854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5" name="TextBox 15"/>
            <p:cNvSpPr txBox="1"/>
            <p:nvPr/>
          </p:nvSpPr>
          <p:spPr>
            <a:xfrm>
              <a:off x="8290236" y="3899422"/>
              <a:ext cx="2561663" cy="1077218"/>
            </a:xfrm>
            <a:prstGeom prst="rect">
              <a:avLst/>
            </a:prstGeom>
          </p:spPr>
          <p:txBody>
            <a:bodyPr lIns="0" tIns="0" rIns="0" bIns="0" rtlCol="0" anchor="t">
              <a:spAutoFit/>
            </a:bodyPr>
            <a:lstStyle/>
            <a:p>
              <a:pPr algn="ctr">
                <a:lnSpc>
                  <a:spcPts val="4151"/>
                </a:lnSpc>
              </a:pPr>
              <a:r>
                <a:rPr lang="en-US" sz="3916" dirty="0" err="1">
                  <a:solidFill>
                    <a:srgbClr val="5B4130"/>
                  </a:solidFill>
                  <a:latin typeface="Cambria Bold"/>
                </a:rPr>
                <a:t>Chuẩn</a:t>
              </a:r>
              <a:r>
                <a:rPr lang="en-US" sz="3916" dirty="0">
                  <a:solidFill>
                    <a:srgbClr val="5B4130"/>
                  </a:solidFill>
                  <a:latin typeface="Cambria Bold"/>
                </a:rPr>
                <a:t> </a:t>
              </a:r>
              <a:r>
                <a:rPr lang="en-US" sz="3916" dirty="0" err="1">
                  <a:solidFill>
                    <a:srgbClr val="5B4130"/>
                  </a:solidFill>
                  <a:latin typeface="Cambria Bold"/>
                </a:rPr>
                <a:t>bị</a:t>
              </a:r>
              <a:r>
                <a:rPr lang="en-US" sz="3916" dirty="0">
                  <a:solidFill>
                    <a:srgbClr val="5B4130"/>
                  </a:solidFill>
                  <a:latin typeface="Cambria Bold"/>
                </a:rPr>
                <a:t> </a:t>
              </a:r>
              <a:r>
                <a:rPr lang="en-US" sz="3916" dirty="0" err="1">
                  <a:solidFill>
                    <a:srgbClr val="5B4130"/>
                  </a:solidFill>
                  <a:latin typeface="Cambria Bold"/>
                </a:rPr>
                <a:t>bài</a:t>
              </a:r>
              <a:r>
                <a:rPr lang="en-US" sz="3916" dirty="0">
                  <a:solidFill>
                    <a:srgbClr val="5B4130"/>
                  </a:solidFill>
                  <a:latin typeface="Cambria Bold"/>
                </a:rPr>
                <a:t> </a:t>
              </a:r>
              <a:r>
                <a:rPr lang="en-US" sz="3916" dirty="0" err="1">
                  <a:solidFill>
                    <a:srgbClr val="5B4130"/>
                  </a:solidFill>
                  <a:latin typeface="Cambria Bold"/>
                </a:rPr>
                <a:t>mới</a:t>
              </a:r>
              <a:endParaRPr lang="en-US" sz="3916" dirty="0">
                <a:solidFill>
                  <a:srgbClr val="5B4130"/>
                </a:solidFill>
                <a:latin typeface="Cambria Bold"/>
              </a:endParaRPr>
            </a:p>
          </p:txBody>
        </p:sp>
      </p:grpSp>
      <p:pic>
        <p:nvPicPr>
          <p:cNvPr id="12" name="Picture 11">
            <a:extLst>
              <a:ext uri="{FF2B5EF4-FFF2-40B4-BE49-F238E27FC236}">
                <a16:creationId xmlns:a16="http://schemas.microsoft.com/office/drawing/2014/main" id="{978E57FF-C356-F190-8F88-3D49FFEF1671}"/>
              </a:ext>
            </a:extLst>
          </p:cNvPr>
          <p:cNvPicPr>
            <a:picLocks noChangeAspect="1"/>
          </p:cNvPicPr>
          <p:nvPr/>
        </p:nvPicPr>
        <p:blipFill>
          <a:blip r:embed="rId14"/>
          <a:stretch>
            <a:fillRect/>
          </a:stretch>
        </p:blipFill>
        <p:spPr>
          <a:xfrm>
            <a:off x="775629" y="783492"/>
            <a:ext cx="4913802" cy="2383743"/>
          </a:xfrm>
          <a:prstGeom prst="rect">
            <a:avLst/>
          </a:prstGeom>
        </p:spPr>
      </p:pic>
      <p:sp>
        <p:nvSpPr>
          <p:cNvPr id="8" name="Freeform 8"/>
          <p:cNvSpPr/>
          <p:nvPr/>
        </p:nvSpPr>
        <p:spPr>
          <a:xfrm>
            <a:off x="7537728" y="191352"/>
            <a:ext cx="4458027" cy="3193569"/>
          </a:xfrm>
          <a:custGeom>
            <a:avLst/>
            <a:gdLst/>
            <a:ahLst/>
            <a:cxnLst/>
            <a:rect l="l" t="t" r="r" b="b"/>
            <a:pathLst>
              <a:path w="6687041" h="4790353">
                <a:moveTo>
                  <a:pt x="0" y="0"/>
                </a:moveTo>
                <a:lnTo>
                  <a:pt x="6687041" y="0"/>
                </a:lnTo>
                <a:lnTo>
                  <a:pt x="6687041" y="4790353"/>
                </a:lnTo>
                <a:lnTo>
                  <a:pt x="0" y="479035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1000"/>
                                        <p:tgtEl>
                                          <p:spTgt spid="17"/>
                                        </p:tgtEl>
                                      </p:cBhvr>
                                    </p:animEffect>
                                    <p:anim calcmode="lin" valueType="num">
                                      <p:cBhvr>
                                        <p:cTn id="19" dur="1000" fill="hold"/>
                                        <p:tgtEl>
                                          <p:spTgt spid="17"/>
                                        </p:tgtEl>
                                        <p:attrNameLst>
                                          <p:attrName>ppt_x</p:attrName>
                                        </p:attrNameLst>
                                      </p:cBhvr>
                                      <p:tavLst>
                                        <p:tav tm="0">
                                          <p:val>
                                            <p:strVal val="#ppt_x"/>
                                          </p:val>
                                        </p:tav>
                                        <p:tav tm="100000">
                                          <p:val>
                                            <p:strVal val="#ppt_x"/>
                                          </p:val>
                                        </p:tav>
                                      </p:tavLst>
                                    </p:anim>
                                    <p:anim calcmode="lin" valueType="num">
                                      <p:cBhvr>
                                        <p:cTn id="20" dur="1000" fill="hold"/>
                                        <p:tgtEl>
                                          <p:spTgt spid="17"/>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1555367">
            <a:off x="4185976" y="-1768935"/>
            <a:ext cx="9423927" cy="8269496"/>
          </a:xfrm>
          <a:custGeom>
            <a:avLst/>
            <a:gdLst/>
            <a:ahLst/>
            <a:cxnLst/>
            <a:rect l="l" t="t" r="r" b="b"/>
            <a:pathLst>
              <a:path w="14135891" h="12404244">
                <a:moveTo>
                  <a:pt x="0" y="0"/>
                </a:moveTo>
                <a:lnTo>
                  <a:pt x="14135891" y="0"/>
                </a:lnTo>
                <a:lnTo>
                  <a:pt x="14135891" y="12404244"/>
                </a:lnTo>
                <a:lnTo>
                  <a:pt x="0" y="124042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a:off x="2148092" y="685800"/>
            <a:ext cx="1408876" cy="699155"/>
          </a:xfrm>
          <a:custGeom>
            <a:avLst/>
            <a:gdLst/>
            <a:ahLst/>
            <a:cxnLst/>
            <a:rect l="l" t="t" r="r" b="b"/>
            <a:pathLst>
              <a:path w="2113314" h="1048732">
                <a:moveTo>
                  <a:pt x="0" y="0"/>
                </a:moveTo>
                <a:lnTo>
                  <a:pt x="2113314" y="0"/>
                </a:lnTo>
                <a:lnTo>
                  <a:pt x="2113314" y="1048732"/>
                </a:lnTo>
                <a:lnTo>
                  <a:pt x="0" y="10487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886100" y="5216710"/>
            <a:ext cx="1429051" cy="1461945"/>
          </a:xfrm>
          <a:custGeom>
            <a:avLst/>
            <a:gdLst/>
            <a:ahLst/>
            <a:cxnLst/>
            <a:rect l="l" t="t" r="r" b="b"/>
            <a:pathLst>
              <a:path w="2143577" h="2192917">
                <a:moveTo>
                  <a:pt x="0" y="0"/>
                </a:moveTo>
                <a:lnTo>
                  <a:pt x="2143577" y="0"/>
                </a:lnTo>
                <a:lnTo>
                  <a:pt x="2143577" y="2192917"/>
                </a:lnTo>
                <a:lnTo>
                  <a:pt x="0" y="219291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rot="536184">
            <a:off x="203568" y="1005134"/>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8" name="Picture 7">
            <a:extLst>
              <a:ext uri="{FF2B5EF4-FFF2-40B4-BE49-F238E27FC236}">
                <a16:creationId xmlns:a16="http://schemas.microsoft.com/office/drawing/2014/main" id="{D8D426D8-7DCA-B6CB-D04F-B88C595B94A6}"/>
              </a:ext>
            </a:extLst>
          </p:cNvPr>
          <p:cNvPicPr>
            <a:picLocks noChangeAspect="1"/>
          </p:cNvPicPr>
          <p:nvPr/>
        </p:nvPicPr>
        <p:blipFill>
          <a:blip r:embed="rId12"/>
          <a:stretch>
            <a:fillRect/>
          </a:stretch>
        </p:blipFill>
        <p:spPr>
          <a:xfrm>
            <a:off x="6483012" y="-161198"/>
            <a:ext cx="5773412" cy="505402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514" y="-156216"/>
            <a:ext cx="13407468" cy="7082272"/>
            <a:chOff x="0" y="0"/>
            <a:chExt cx="26814936" cy="14164544"/>
          </a:xfrm>
        </p:grpSpPr>
        <p:sp>
          <p:nvSpPr>
            <p:cNvPr id="3" name="Freeform 3"/>
            <p:cNvSpPr/>
            <p:nvPr/>
          </p:nvSpPr>
          <p:spPr>
            <a:xfrm>
              <a:off x="0" y="0"/>
              <a:ext cx="14164544" cy="14164544"/>
            </a:xfrm>
            <a:custGeom>
              <a:avLst/>
              <a:gdLst/>
              <a:ahLst/>
              <a:cxnLst/>
              <a:rect l="l" t="t" r="r" b="b"/>
              <a:pathLst>
                <a:path w="14164544" h="14164544">
                  <a:moveTo>
                    <a:pt x="0" y="0"/>
                  </a:moveTo>
                  <a:lnTo>
                    <a:pt x="14164544" y="0"/>
                  </a:lnTo>
                  <a:lnTo>
                    <a:pt x="14164544" y="14164544"/>
                  </a:lnTo>
                  <a:lnTo>
                    <a:pt x="0" y="1416454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flipH="1">
              <a:off x="12650392" y="0"/>
              <a:ext cx="14164544" cy="14164544"/>
            </a:xfrm>
            <a:custGeom>
              <a:avLst/>
              <a:gdLst/>
              <a:ahLst/>
              <a:cxnLst/>
              <a:rect l="l" t="t" r="r" b="b"/>
              <a:pathLst>
                <a:path w="14164544" h="14164544">
                  <a:moveTo>
                    <a:pt x="14164544" y="0"/>
                  </a:moveTo>
                  <a:lnTo>
                    <a:pt x="0" y="0"/>
                  </a:lnTo>
                  <a:lnTo>
                    <a:pt x="0" y="14164544"/>
                  </a:lnTo>
                  <a:lnTo>
                    <a:pt x="14164544" y="14164544"/>
                  </a:lnTo>
                  <a:lnTo>
                    <a:pt x="14164544" y="0"/>
                  </a:lnTo>
                  <a:close/>
                </a:path>
              </a:pathLst>
            </a:custGeom>
            <a:blipFill>
              <a:blip r:embed="rId2">
                <a:extLst>
                  <a:ext uri="{96DAC541-7B7A-43D3-8B79-37D633B846F1}">
                    <asvg:svgBlip xmlns:asvg="http://schemas.microsoft.com/office/drawing/2016/SVG/main" r:embed="rId3"/>
                  </a:ext>
                </a:extLst>
              </a:blip>
              <a:stretch>
                <a:fillRect/>
              </a:stretch>
            </a:blipFill>
          </p:spPr>
        </p:sp>
      </p:grpSp>
      <p:sp>
        <p:nvSpPr>
          <p:cNvPr id="5" name="Freeform 5"/>
          <p:cNvSpPr/>
          <p:nvPr/>
        </p:nvSpPr>
        <p:spPr>
          <a:xfrm rot="-5400000" flipV="1">
            <a:off x="2185636" y="-1304460"/>
            <a:ext cx="5896397" cy="9666224"/>
          </a:xfrm>
          <a:custGeom>
            <a:avLst/>
            <a:gdLst/>
            <a:ahLst/>
            <a:cxnLst/>
            <a:rect l="l" t="t" r="r" b="b"/>
            <a:pathLst>
              <a:path w="8844595" h="14499336">
                <a:moveTo>
                  <a:pt x="0" y="14499337"/>
                </a:moveTo>
                <a:lnTo>
                  <a:pt x="8844595" y="14499337"/>
                </a:lnTo>
                <a:lnTo>
                  <a:pt x="8844595" y="0"/>
                </a:lnTo>
                <a:lnTo>
                  <a:pt x="0" y="0"/>
                </a:lnTo>
                <a:lnTo>
                  <a:pt x="0" y="14499337"/>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6" name="Freeform 6"/>
          <p:cNvSpPr/>
          <p:nvPr/>
        </p:nvSpPr>
        <p:spPr>
          <a:xfrm rot="536184">
            <a:off x="7419775" y="1004112"/>
            <a:ext cx="4632696" cy="6670112"/>
          </a:xfrm>
          <a:custGeom>
            <a:avLst/>
            <a:gdLst/>
            <a:ahLst/>
            <a:cxnLst/>
            <a:rect l="l" t="t" r="r" b="b"/>
            <a:pathLst>
              <a:path w="6949044" h="10005168">
                <a:moveTo>
                  <a:pt x="0" y="0"/>
                </a:moveTo>
                <a:lnTo>
                  <a:pt x="6949044" y="0"/>
                </a:lnTo>
                <a:lnTo>
                  <a:pt x="6949044" y="10005168"/>
                </a:lnTo>
                <a:lnTo>
                  <a:pt x="0" y="10005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rot="-8286798">
            <a:off x="10230071" y="-1272641"/>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8286798">
            <a:off x="-1247535" y="5486400"/>
            <a:ext cx="3301444" cy="2743200"/>
          </a:xfrm>
          <a:custGeom>
            <a:avLst/>
            <a:gdLst/>
            <a:ahLst/>
            <a:cxnLst/>
            <a:rect l="l" t="t" r="r" b="b"/>
            <a:pathLst>
              <a:path w="4952166" h="4114800">
                <a:moveTo>
                  <a:pt x="0" y="0"/>
                </a:moveTo>
                <a:lnTo>
                  <a:pt x="4952166" y="0"/>
                </a:lnTo>
                <a:lnTo>
                  <a:pt x="49521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Freeform 9"/>
          <p:cNvSpPr/>
          <p:nvPr/>
        </p:nvSpPr>
        <p:spPr>
          <a:xfrm rot="-657305">
            <a:off x="391913" y="352287"/>
            <a:ext cx="1781271" cy="1752325"/>
          </a:xfrm>
          <a:custGeom>
            <a:avLst/>
            <a:gdLst/>
            <a:ahLst/>
            <a:cxnLst/>
            <a:rect l="l" t="t" r="r" b="b"/>
            <a:pathLst>
              <a:path w="2671906" h="2628487">
                <a:moveTo>
                  <a:pt x="0" y="0"/>
                </a:moveTo>
                <a:lnTo>
                  <a:pt x="2671906" y="0"/>
                </a:lnTo>
                <a:lnTo>
                  <a:pt x="2671906" y="2628487"/>
                </a:lnTo>
                <a:lnTo>
                  <a:pt x="0" y="26284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pic>
        <p:nvPicPr>
          <p:cNvPr id="11" name="Picture 10">
            <a:extLst>
              <a:ext uri="{FF2B5EF4-FFF2-40B4-BE49-F238E27FC236}">
                <a16:creationId xmlns:a16="http://schemas.microsoft.com/office/drawing/2014/main" id="{87C64860-9E84-A980-9042-7DD1025362EB}"/>
              </a:ext>
            </a:extLst>
          </p:cNvPr>
          <p:cNvPicPr>
            <a:picLocks noChangeAspect="1"/>
          </p:cNvPicPr>
          <p:nvPr/>
        </p:nvPicPr>
        <p:blipFill>
          <a:blip r:embed="rId12"/>
          <a:stretch>
            <a:fillRect/>
          </a:stretch>
        </p:blipFill>
        <p:spPr>
          <a:xfrm>
            <a:off x="403187" y="2168131"/>
            <a:ext cx="7791363" cy="256663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E40C9BE-6ED3-7C76-FB15-06E3A3DC7E71}"/>
              </a:ext>
            </a:extLst>
          </p:cNvPr>
          <p:cNvPicPr>
            <a:picLocks noChangeAspect="1"/>
          </p:cNvPicPr>
          <p:nvPr/>
        </p:nvPicPr>
        <p:blipFill>
          <a:blip r:embed="rId2"/>
          <a:stretch>
            <a:fillRect/>
          </a:stretch>
        </p:blipFill>
        <p:spPr>
          <a:xfrm>
            <a:off x="9856585" y="655319"/>
            <a:ext cx="838910" cy="810829"/>
          </a:xfrm>
          <a:prstGeom prst="rect">
            <a:avLst/>
          </a:prstGeom>
        </p:spPr>
      </p:pic>
      <p:pic>
        <p:nvPicPr>
          <p:cNvPr id="10" name="Graphic 9">
            <a:extLst>
              <a:ext uri="{FF2B5EF4-FFF2-40B4-BE49-F238E27FC236}">
                <a16:creationId xmlns:a16="http://schemas.microsoft.com/office/drawing/2014/main" id="{1B0E738B-CB3F-D4CD-4775-DFFE2B0FACE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74949" y="0"/>
            <a:ext cx="3554541" cy="6858000"/>
          </a:xfrm>
          <a:prstGeom prst="rect">
            <a:avLst/>
          </a:prstGeom>
        </p:spPr>
      </p:pic>
      <p:pic>
        <p:nvPicPr>
          <p:cNvPr id="17" name="Picture 16">
            <a:extLst>
              <a:ext uri="{FF2B5EF4-FFF2-40B4-BE49-F238E27FC236}">
                <a16:creationId xmlns:a16="http://schemas.microsoft.com/office/drawing/2014/main" id="{9723FAAA-CE7F-64DC-1F9F-D7294F943D91}"/>
              </a:ext>
            </a:extLst>
          </p:cNvPr>
          <p:cNvPicPr>
            <a:picLocks noChangeAspect="1"/>
          </p:cNvPicPr>
          <p:nvPr/>
        </p:nvPicPr>
        <p:blipFill>
          <a:blip r:embed="rId5"/>
          <a:stretch>
            <a:fillRect/>
          </a:stretch>
        </p:blipFill>
        <p:spPr>
          <a:xfrm>
            <a:off x="0" y="4157238"/>
            <a:ext cx="4279763" cy="2700762"/>
          </a:xfrm>
          <a:prstGeom prst="rect">
            <a:avLst/>
          </a:prstGeom>
        </p:spPr>
      </p:pic>
      <p:pic>
        <p:nvPicPr>
          <p:cNvPr id="24" name="Picture 23">
            <a:extLst>
              <a:ext uri="{FF2B5EF4-FFF2-40B4-BE49-F238E27FC236}">
                <a16:creationId xmlns:a16="http://schemas.microsoft.com/office/drawing/2014/main" id="{087BBAB6-6729-027C-727C-78A35B155A38}"/>
              </a:ext>
            </a:extLst>
          </p:cNvPr>
          <p:cNvPicPr>
            <a:picLocks noChangeAspect="1"/>
          </p:cNvPicPr>
          <p:nvPr/>
        </p:nvPicPr>
        <p:blipFill>
          <a:blip r:embed="rId6"/>
          <a:stretch>
            <a:fillRect/>
          </a:stretch>
        </p:blipFill>
        <p:spPr>
          <a:xfrm flipH="1">
            <a:off x="6058712" y="3171652"/>
            <a:ext cx="2235351" cy="3686348"/>
          </a:xfrm>
          <a:prstGeom prst="rect">
            <a:avLst/>
          </a:prstGeom>
        </p:spPr>
      </p:pic>
      <p:pic>
        <p:nvPicPr>
          <p:cNvPr id="21" name="Picture 20">
            <a:extLst>
              <a:ext uri="{FF2B5EF4-FFF2-40B4-BE49-F238E27FC236}">
                <a16:creationId xmlns:a16="http://schemas.microsoft.com/office/drawing/2014/main" id="{FDF54588-49AA-2CD5-9936-EBF6F48E103C}"/>
              </a:ext>
            </a:extLst>
          </p:cNvPr>
          <p:cNvPicPr>
            <a:picLocks noChangeAspect="1"/>
          </p:cNvPicPr>
          <p:nvPr/>
        </p:nvPicPr>
        <p:blipFill>
          <a:blip r:embed="rId7"/>
          <a:stretch>
            <a:fillRect/>
          </a:stretch>
        </p:blipFill>
        <p:spPr>
          <a:xfrm>
            <a:off x="4023190" y="3429000"/>
            <a:ext cx="2292096" cy="3429000"/>
          </a:xfrm>
          <a:prstGeom prst="rect">
            <a:avLst/>
          </a:prstGeom>
        </p:spPr>
      </p:pic>
      <p:pic>
        <p:nvPicPr>
          <p:cNvPr id="33" name="Picture 32">
            <a:extLst>
              <a:ext uri="{FF2B5EF4-FFF2-40B4-BE49-F238E27FC236}">
                <a16:creationId xmlns:a16="http://schemas.microsoft.com/office/drawing/2014/main" id="{13975BAD-5E6B-6723-6229-5E4771F3A71D}"/>
              </a:ext>
            </a:extLst>
          </p:cNvPr>
          <p:cNvPicPr>
            <a:picLocks noChangeAspect="1"/>
          </p:cNvPicPr>
          <p:nvPr/>
        </p:nvPicPr>
        <p:blipFill>
          <a:blip r:embed="rId8"/>
          <a:stretch>
            <a:fillRect/>
          </a:stretch>
        </p:blipFill>
        <p:spPr>
          <a:xfrm>
            <a:off x="8668423" y="1152173"/>
            <a:ext cx="814095" cy="1423387"/>
          </a:xfrm>
          <a:prstGeom prst="rect">
            <a:avLst/>
          </a:prstGeom>
        </p:spPr>
      </p:pic>
      <p:pic>
        <p:nvPicPr>
          <p:cNvPr id="36" name="Picture 35">
            <a:hlinkClick r:id="" action="ppaction://hlinkshowjump?jump=nextslide"/>
            <a:extLst>
              <a:ext uri="{FF2B5EF4-FFF2-40B4-BE49-F238E27FC236}">
                <a16:creationId xmlns:a16="http://schemas.microsoft.com/office/drawing/2014/main" id="{F5831C52-DE5F-BBEA-8915-ADC9467C2FD8}"/>
              </a:ext>
            </a:extLst>
          </p:cNvPr>
          <p:cNvPicPr>
            <a:picLocks noChangeAspect="1"/>
          </p:cNvPicPr>
          <p:nvPr/>
        </p:nvPicPr>
        <p:blipFill>
          <a:blip r:embed="rId9"/>
          <a:stretch>
            <a:fillRect/>
          </a:stretch>
        </p:blipFill>
        <p:spPr>
          <a:xfrm>
            <a:off x="3062875" y="2294385"/>
            <a:ext cx="1920629" cy="980461"/>
          </a:xfrm>
          <a:prstGeom prst="rect">
            <a:avLst/>
          </a:prstGeom>
        </p:spPr>
      </p:pic>
      <p:pic>
        <p:nvPicPr>
          <p:cNvPr id="37" name="Picture 36">
            <a:extLst>
              <a:ext uri="{FF2B5EF4-FFF2-40B4-BE49-F238E27FC236}">
                <a16:creationId xmlns:a16="http://schemas.microsoft.com/office/drawing/2014/main" id="{274D3423-96D5-8FF2-071E-96D1B79E53AB}"/>
              </a:ext>
            </a:extLst>
          </p:cNvPr>
          <p:cNvPicPr>
            <a:picLocks noChangeAspect="1"/>
          </p:cNvPicPr>
          <p:nvPr/>
        </p:nvPicPr>
        <p:blipFill>
          <a:blip r:embed="rId10"/>
          <a:stretch>
            <a:fillRect/>
          </a:stretch>
        </p:blipFill>
        <p:spPr>
          <a:xfrm>
            <a:off x="158099" y="112487"/>
            <a:ext cx="7638950" cy="2365453"/>
          </a:xfrm>
          <a:prstGeom prst="rect">
            <a:avLst/>
          </a:prstGeom>
        </p:spPr>
      </p:pic>
    </p:spTree>
    <p:extLst>
      <p:ext uri="{BB962C8B-B14F-4D97-AF65-F5344CB8AC3E}">
        <p14:creationId xmlns:p14="http://schemas.microsoft.com/office/powerpoint/2010/main" val="1035860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9B2CA6B-8C21-232C-6984-E78F6AA99A27}"/>
              </a:ext>
            </a:extLst>
          </p:cNvPr>
          <p:cNvPicPr>
            <a:picLocks noChangeAspect="1"/>
          </p:cNvPicPr>
          <p:nvPr/>
        </p:nvPicPr>
        <p:blipFill rotWithShape="1">
          <a:blip r:embed="rId4"/>
          <a:srcRect t="8682" b="34573"/>
          <a:stretch/>
        </p:blipFill>
        <p:spPr>
          <a:xfrm>
            <a:off x="5316947" y="-46123"/>
            <a:ext cx="6358270" cy="6950245"/>
          </a:xfrm>
          <a:prstGeom prst="rect">
            <a:avLst/>
          </a:prstGeom>
        </p:spPr>
      </p:pic>
      <p:pic>
        <p:nvPicPr>
          <p:cNvPr id="9" name="Picture 8">
            <a:extLst>
              <a:ext uri="{FF2B5EF4-FFF2-40B4-BE49-F238E27FC236}">
                <a16:creationId xmlns:a16="http://schemas.microsoft.com/office/drawing/2014/main" id="{58390AC3-4654-0B4C-E35E-6840F004AEC0}"/>
              </a:ext>
            </a:extLst>
          </p:cNvPr>
          <p:cNvPicPr>
            <a:picLocks noChangeAspect="1"/>
          </p:cNvPicPr>
          <p:nvPr/>
        </p:nvPicPr>
        <p:blipFill>
          <a:blip r:embed="rId5"/>
          <a:stretch>
            <a:fillRect/>
          </a:stretch>
        </p:blipFill>
        <p:spPr>
          <a:xfrm flipH="1">
            <a:off x="2537487" y="2274355"/>
            <a:ext cx="2779460" cy="4583645"/>
          </a:xfrm>
          <a:prstGeom prst="rect">
            <a:avLst/>
          </a:prstGeom>
        </p:spPr>
      </p:pic>
      <p:pic>
        <p:nvPicPr>
          <p:cNvPr id="10" name="Picture 9">
            <a:extLst>
              <a:ext uri="{FF2B5EF4-FFF2-40B4-BE49-F238E27FC236}">
                <a16:creationId xmlns:a16="http://schemas.microsoft.com/office/drawing/2014/main" id="{FA98F705-877B-2DFE-9BC1-A0E36AB465C8}"/>
              </a:ext>
            </a:extLst>
          </p:cNvPr>
          <p:cNvPicPr>
            <a:picLocks noChangeAspect="1"/>
          </p:cNvPicPr>
          <p:nvPr/>
        </p:nvPicPr>
        <p:blipFill>
          <a:blip r:embed="rId6"/>
          <a:stretch>
            <a:fillRect/>
          </a:stretch>
        </p:blipFill>
        <p:spPr>
          <a:xfrm>
            <a:off x="190441" y="2594344"/>
            <a:ext cx="2850017" cy="4263656"/>
          </a:xfrm>
          <a:prstGeom prst="rect">
            <a:avLst/>
          </a:prstGeom>
        </p:spPr>
      </p:pic>
      <p:pic>
        <p:nvPicPr>
          <p:cNvPr id="15" name="Picture 14">
            <a:extLst>
              <a:ext uri="{FF2B5EF4-FFF2-40B4-BE49-F238E27FC236}">
                <a16:creationId xmlns:a16="http://schemas.microsoft.com/office/drawing/2014/main" id="{B8F94DD5-EC88-358C-C19C-6C54B9C0E7BD}"/>
              </a:ext>
            </a:extLst>
          </p:cNvPr>
          <p:cNvPicPr>
            <a:picLocks noChangeAspect="1"/>
          </p:cNvPicPr>
          <p:nvPr/>
        </p:nvPicPr>
        <p:blipFill>
          <a:blip r:embed="rId7"/>
          <a:stretch>
            <a:fillRect/>
          </a:stretch>
        </p:blipFill>
        <p:spPr>
          <a:xfrm>
            <a:off x="6172493" y="979889"/>
            <a:ext cx="789854" cy="1614455"/>
          </a:xfrm>
          <a:prstGeom prst="rect">
            <a:avLst/>
          </a:prstGeom>
        </p:spPr>
      </p:pic>
      <p:pic>
        <p:nvPicPr>
          <p:cNvPr id="16" name="Picture 15">
            <a:extLst>
              <a:ext uri="{FF2B5EF4-FFF2-40B4-BE49-F238E27FC236}">
                <a16:creationId xmlns:a16="http://schemas.microsoft.com/office/drawing/2014/main" id="{D0C1E8C5-D822-D82E-78E9-DAE2AE5AEDE2}"/>
              </a:ext>
            </a:extLst>
          </p:cNvPr>
          <p:cNvPicPr>
            <a:picLocks noChangeAspect="1"/>
          </p:cNvPicPr>
          <p:nvPr/>
        </p:nvPicPr>
        <p:blipFill>
          <a:blip r:embed="rId7"/>
          <a:stretch>
            <a:fillRect/>
          </a:stretch>
        </p:blipFill>
        <p:spPr>
          <a:xfrm>
            <a:off x="7298873" y="973359"/>
            <a:ext cx="789854" cy="1614455"/>
          </a:xfrm>
          <a:prstGeom prst="rect">
            <a:avLst/>
          </a:prstGeom>
        </p:spPr>
      </p:pic>
      <p:pic>
        <p:nvPicPr>
          <p:cNvPr id="17" name="Picture 16">
            <a:extLst>
              <a:ext uri="{FF2B5EF4-FFF2-40B4-BE49-F238E27FC236}">
                <a16:creationId xmlns:a16="http://schemas.microsoft.com/office/drawing/2014/main" id="{E2B1DB49-2DFC-B7AE-DBCC-02843A1A9C1C}"/>
              </a:ext>
            </a:extLst>
          </p:cNvPr>
          <p:cNvPicPr>
            <a:picLocks noChangeAspect="1"/>
          </p:cNvPicPr>
          <p:nvPr/>
        </p:nvPicPr>
        <p:blipFill>
          <a:blip r:embed="rId7"/>
          <a:stretch>
            <a:fillRect/>
          </a:stretch>
        </p:blipFill>
        <p:spPr>
          <a:xfrm>
            <a:off x="8715377" y="973359"/>
            <a:ext cx="789854" cy="1614455"/>
          </a:xfrm>
          <a:prstGeom prst="rect">
            <a:avLst/>
          </a:prstGeom>
        </p:spPr>
      </p:pic>
      <p:pic>
        <p:nvPicPr>
          <p:cNvPr id="18" name="Picture 17">
            <a:extLst>
              <a:ext uri="{FF2B5EF4-FFF2-40B4-BE49-F238E27FC236}">
                <a16:creationId xmlns:a16="http://schemas.microsoft.com/office/drawing/2014/main" id="{C992AC50-A1A2-FE94-821C-61B77A27CE41}"/>
              </a:ext>
            </a:extLst>
          </p:cNvPr>
          <p:cNvPicPr>
            <a:picLocks noChangeAspect="1"/>
          </p:cNvPicPr>
          <p:nvPr/>
        </p:nvPicPr>
        <p:blipFill>
          <a:blip r:embed="rId7"/>
          <a:stretch>
            <a:fillRect/>
          </a:stretch>
        </p:blipFill>
        <p:spPr>
          <a:xfrm>
            <a:off x="10034768" y="989125"/>
            <a:ext cx="789854" cy="1614455"/>
          </a:xfrm>
          <a:prstGeom prst="rect">
            <a:avLst/>
          </a:prstGeom>
        </p:spPr>
      </p:pic>
      <p:pic>
        <p:nvPicPr>
          <p:cNvPr id="12" name="Picture 11">
            <a:hlinkClick r:id="rId8" action="ppaction://hlinksldjump"/>
            <a:extLst>
              <a:ext uri="{FF2B5EF4-FFF2-40B4-BE49-F238E27FC236}">
                <a16:creationId xmlns:a16="http://schemas.microsoft.com/office/drawing/2014/main" id="{F2834856-B08D-0B9A-EA08-1BFBF4E7D41C}"/>
              </a:ext>
            </a:extLst>
          </p:cNvPr>
          <p:cNvPicPr>
            <a:picLocks noChangeAspect="1"/>
          </p:cNvPicPr>
          <p:nvPr/>
        </p:nvPicPr>
        <p:blipFill>
          <a:blip r:embed="rId9"/>
          <a:stretch>
            <a:fillRect/>
          </a:stretch>
        </p:blipFill>
        <p:spPr>
          <a:xfrm>
            <a:off x="5889830" y="3281358"/>
            <a:ext cx="1616613" cy="2702457"/>
          </a:xfrm>
          <a:prstGeom prst="rect">
            <a:avLst/>
          </a:prstGeom>
        </p:spPr>
      </p:pic>
      <p:pic>
        <p:nvPicPr>
          <p:cNvPr id="14" name="Picture 13">
            <a:hlinkClick r:id="rId10" action="ppaction://hlinksldjump"/>
            <a:extLst>
              <a:ext uri="{FF2B5EF4-FFF2-40B4-BE49-F238E27FC236}">
                <a16:creationId xmlns:a16="http://schemas.microsoft.com/office/drawing/2014/main" id="{612CA1C8-BF13-B22D-2FB0-3B17379373C7}"/>
              </a:ext>
            </a:extLst>
          </p:cNvPr>
          <p:cNvPicPr>
            <a:picLocks noChangeAspect="1"/>
          </p:cNvPicPr>
          <p:nvPr/>
        </p:nvPicPr>
        <p:blipFill>
          <a:blip r:embed="rId11"/>
          <a:stretch>
            <a:fillRect/>
          </a:stretch>
        </p:blipFill>
        <p:spPr>
          <a:xfrm>
            <a:off x="8135448" y="2594344"/>
            <a:ext cx="1981657" cy="3630458"/>
          </a:xfrm>
          <a:prstGeom prst="rect">
            <a:avLst/>
          </a:prstGeom>
        </p:spPr>
      </p:pic>
      <p:pic>
        <p:nvPicPr>
          <p:cNvPr id="11" name="Picture 10">
            <a:hlinkClick r:id="rId12" action="ppaction://hlinksldjump"/>
            <a:extLst>
              <a:ext uri="{FF2B5EF4-FFF2-40B4-BE49-F238E27FC236}">
                <a16:creationId xmlns:a16="http://schemas.microsoft.com/office/drawing/2014/main" id="{358C39A6-996F-A743-2EF7-C95143E9B936}"/>
              </a:ext>
            </a:extLst>
          </p:cNvPr>
          <p:cNvPicPr>
            <a:picLocks noChangeAspect="1"/>
          </p:cNvPicPr>
          <p:nvPr/>
        </p:nvPicPr>
        <p:blipFill>
          <a:blip r:embed="rId13"/>
          <a:stretch>
            <a:fillRect/>
          </a:stretch>
        </p:blipFill>
        <p:spPr>
          <a:xfrm>
            <a:off x="9411882" y="3429000"/>
            <a:ext cx="1891696" cy="3048522"/>
          </a:xfrm>
          <a:prstGeom prst="rect">
            <a:avLst/>
          </a:prstGeom>
        </p:spPr>
      </p:pic>
      <p:pic>
        <p:nvPicPr>
          <p:cNvPr id="13" name="Picture 12">
            <a:hlinkClick r:id="rId14" action="ppaction://hlinksldjump"/>
            <a:extLst>
              <a:ext uri="{FF2B5EF4-FFF2-40B4-BE49-F238E27FC236}">
                <a16:creationId xmlns:a16="http://schemas.microsoft.com/office/drawing/2014/main" id="{B58BA5A8-2445-AAF9-CEE0-F384FFC17C37}"/>
              </a:ext>
            </a:extLst>
          </p:cNvPr>
          <p:cNvPicPr>
            <a:picLocks noChangeAspect="1"/>
          </p:cNvPicPr>
          <p:nvPr/>
        </p:nvPicPr>
        <p:blipFill>
          <a:blip r:embed="rId15"/>
          <a:stretch>
            <a:fillRect/>
          </a:stretch>
        </p:blipFill>
        <p:spPr>
          <a:xfrm>
            <a:off x="6754258" y="3841475"/>
            <a:ext cx="2266242" cy="2636047"/>
          </a:xfrm>
          <a:prstGeom prst="rect">
            <a:avLst/>
          </a:prstGeom>
        </p:spPr>
      </p:pic>
      <p:pic>
        <p:nvPicPr>
          <p:cNvPr id="19" name="Picture 18">
            <a:hlinkClick r:id="rId16" action="ppaction://hlinksldjump"/>
            <a:extLst>
              <a:ext uri="{FF2B5EF4-FFF2-40B4-BE49-F238E27FC236}">
                <a16:creationId xmlns:a16="http://schemas.microsoft.com/office/drawing/2014/main" id="{A786054F-98AA-A72C-4E26-7555A8AABA32}"/>
              </a:ext>
            </a:extLst>
          </p:cNvPr>
          <p:cNvPicPr>
            <a:picLocks noChangeAspect="1"/>
          </p:cNvPicPr>
          <p:nvPr/>
        </p:nvPicPr>
        <p:blipFill>
          <a:blip r:embed="rId17"/>
          <a:stretch>
            <a:fillRect/>
          </a:stretch>
        </p:blipFill>
        <p:spPr>
          <a:xfrm>
            <a:off x="5226756" y="7998"/>
            <a:ext cx="945737" cy="917771"/>
          </a:xfrm>
          <a:prstGeom prst="rect">
            <a:avLst/>
          </a:prstGeom>
        </p:spPr>
      </p:pic>
    </p:spTree>
    <p:extLst>
      <p:ext uri="{BB962C8B-B14F-4D97-AF65-F5344CB8AC3E}">
        <p14:creationId xmlns:p14="http://schemas.microsoft.com/office/powerpoint/2010/main" val="11174183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afterEffect">
                                  <p:stCondLst>
                                    <p:cond delay="0"/>
                                  </p:stCondLst>
                                  <p:childTnLst>
                                    <p:animMotion origin="layout" path="M 0.00209 0.00463 L 0.00196 0.11782 " pathEditMode="fixed" rAng="0" ptsTypes="AA">
                                      <p:cBhvr>
                                        <p:cTn id="6" dur="2000" fill="hold"/>
                                        <p:tgtEl>
                                          <p:spTgt spid="15"/>
                                        </p:tgtEl>
                                        <p:attrNameLst>
                                          <p:attrName>ppt_x</p:attrName>
                                          <p:attrName>ppt_y</p:attrName>
                                        </p:attrNameLst>
                                      </p:cBhvr>
                                      <p:rCtr x="-13" y="5648"/>
                                    </p:animMotion>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7" fill="hold">
                            <p:stCondLst>
                              <p:cond delay="2000"/>
                            </p:stCondLst>
                            <p:childTnLst>
                              <p:par>
                                <p:cTn id="8" presetID="64" presetClass="path" presetSubtype="0" accel="50000" decel="50000" fill="hold" nodeType="afterEffect">
                                  <p:stCondLst>
                                    <p:cond delay="0"/>
                                  </p:stCondLst>
                                  <p:childTnLst>
                                    <p:animMotion origin="layout" path="M 1.04167E-6 0.02084 L -0.00872 -0.88125 " pathEditMode="relative" rAng="0" ptsTypes="AA">
                                      <p:cBhvr>
                                        <p:cTn id="9" dur="2000" fill="hold"/>
                                        <p:tgtEl>
                                          <p:spTgt spid="12"/>
                                        </p:tgtEl>
                                        <p:attrNameLst>
                                          <p:attrName>ppt_x</p:attrName>
                                          <p:attrName>ppt_y</p:attrName>
                                        </p:attrNameLst>
                                      </p:cBhvr>
                                      <p:rCtr x="-443" y="-45116"/>
                                    </p:animMotion>
                                  </p:childTnLst>
                                  <p:subTnLst>
                                    <p:audio>
                                      <p:cMediaNode>
                                        <p:cTn display="0" masterRel="sameClick">
                                          <p:stCondLst>
                                            <p:cond evt="begin" delay="0">
                                              <p:tn val="8"/>
                                            </p:cond>
                                          </p:stCondLst>
                                          <p:endCondLst>
                                            <p:cond evt="onStopAudio" delay="0">
                                              <p:tgtEl>
                                                <p:sldTgt/>
                                              </p:tgtEl>
                                            </p:cond>
                                          </p:endCondLst>
                                        </p:cTn>
                                        <p:tgtEl>
                                          <p:sndTgt r:embed="rId3" name="Chuong dung 02.wav"/>
                                        </p:tgtEl>
                                      </p:cMediaNode>
                                    </p:audio>
                                  </p:subTnLst>
                                </p:cTn>
                              </p:par>
                              <p:par>
                                <p:cTn id="10" presetID="64" presetClass="path" presetSubtype="0" accel="50000" decel="50000" fill="hold" nodeType="withEffect">
                                  <p:stCondLst>
                                    <p:cond delay="0"/>
                                  </p:stCondLst>
                                  <p:childTnLst>
                                    <p:animMotion origin="layout" path="M 0.0086 0.34861 L -0.00182 -0.37894 " pathEditMode="relative" rAng="0" ptsTypes="AA">
                                      <p:cBhvr>
                                        <p:cTn id="11" dur="2000" fill="hold"/>
                                        <p:tgtEl>
                                          <p:spTgt spid="15"/>
                                        </p:tgtEl>
                                        <p:attrNameLst>
                                          <p:attrName>ppt_x</p:attrName>
                                          <p:attrName>ppt_y</p:attrName>
                                        </p:attrNameLst>
                                      </p:cBhvr>
                                      <p:rCtr x="-521" y="-36389"/>
                                    </p:animMotion>
                                  </p:childTnLst>
                                </p:cTn>
                              </p:par>
                            </p:childTnLst>
                          </p:cTn>
                        </p:par>
                      </p:childTnLst>
                    </p:cTn>
                  </p:par>
                </p:childTnLst>
              </p:cTn>
              <p:nextCondLst>
                <p:cond evt="onClick" delay="0">
                  <p:tgtEl>
                    <p:spTgt spid="12"/>
                  </p:tgtEl>
                </p:cond>
              </p:nextCondLst>
            </p:seq>
            <p:seq concurrent="1" nextAc="seek">
              <p:cTn id="12" restart="whenNotActive" fill="hold" evtFilter="cancelBubble" nodeType="interactiveSeq">
                <p:stCondLst>
                  <p:cond evt="onClick" delay="0">
                    <p:tgtEl>
                      <p:spTgt spid="13"/>
                    </p:tgtEl>
                  </p:cond>
                </p:stCondLst>
                <p:endSync evt="end" delay="0">
                  <p:rtn val="all"/>
                </p:endSync>
                <p:childTnLst>
                  <p:par>
                    <p:cTn id="13" fill="hold">
                      <p:stCondLst>
                        <p:cond delay="0"/>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0 0 L 0 0.25 E" pathEditMode="relative" ptsTypes="">
                                      <p:cBhvr>
                                        <p:cTn id="16" dur="2000" fill="hold"/>
                                        <p:tgtEl>
                                          <p:spTgt spid="16"/>
                                        </p:tgtEl>
                                        <p:attrNameLst>
                                          <p:attrName>ppt_x</p:attrName>
                                          <p:attrName>ppt_y</p:attrName>
                                        </p:attrNameLst>
                                      </p:cBhvr>
                                    </p:animMotion>
                                  </p:childTnLst>
                                  <p:subTnLst>
                                    <p:audio>
                                      <p:cMediaNode>
                                        <p:cTn display="0" masterRel="sameClick">
                                          <p:stCondLst>
                                            <p:cond evt="begin" delay="0">
                                              <p:tn val="15"/>
                                            </p:cond>
                                          </p:stCondLst>
                                          <p:endCondLst>
                                            <p:cond evt="onStopAudio" delay="0">
                                              <p:tgtEl>
                                                <p:sldTgt/>
                                              </p:tgtEl>
                                            </p:cond>
                                          </p:endCondLst>
                                        </p:cTn>
                                        <p:tgtEl>
                                          <p:sndTgt r:embed="rId2" name="click.wav"/>
                                        </p:tgtEl>
                                      </p:cMediaNode>
                                    </p:audio>
                                  </p:subTnLst>
                                </p:cTn>
                              </p:par>
                            </p:childTnLst>
                          </p:cTn>
                        </p:par>
                        <p:par>
                          <p:cTn id="17" fill="hold">
                            <p:stCondLst>
                              <p:cond delay="2000"/>
                            </p:stCondLst>
                            <p:childTnLst>
                              <p:par>
                                <p:cTn id="18" presetID="64" presetClass="path" presetSubtype="0" accel="50000" decel="50000" fill="hold" nodeType="afterEffect">
                                  <p:stCondLst>
                                    <p:cond delay="0"/>
                                  </p:stCondLst>
                                  <p:childTnLst>
                                    <p:animMotion origin="layout" path="M 5E-6 -4.81481E-6 L -0.02304 -0.9662 " pathEditMode="relative" rAng="0" ptsTypes="AA">
                                      <p:cBhvr>
                                        <p:cTn id="19" dur="2000" fill="hold"/>
                                        <p:tgtEl>
                                          <p:spTgt spid="13"/>
                                        </p:tgtEl>
                                        <p:attrNameLst>
                                          <p:attrName>ppt_x</p:attrName>
                                          <p:attrName>ppt_y</p:attrName>
                                        </p:attrNameLst>
                                      </p:cBhvr>
                                      <p:rCtr x="-1159" y="-48310"/>
                                    </p:animMotion>
                                  </p:childTnLst>
                                  <p:subTnLst>
                                    <p:audio>
                                      <p:cMediaNode>
                                        <p:cTn display="0" masterRel="sameClick">
                                          <p:stCondLst>
                                            <p:cond evt="begin" delay="0">
                                              <p:tn val="18"/>
                                            </p:cond>
                                          </p:stCondLst>
                                          <p:endCondLst>
                                            <p:cond evt="onStopAudio" delay="0">
                                              <p:tgtEl>
                                                <p:sldTgt/>
                                              </p:tgtEl>
                                            </p:cond>
                                          </p:endCondLst>
                                        </p:cTn>
                                        <p:tgtEl>
                                          <p:sndTgt r:embed="rId3" name="Chuong dung 02.wav"/>
                                        </p:tgtEl>
                                      </p:cMediaNode>
                                    </p:audio>
                                  </p:subTnLst>
                                </p:cTn>
                              </p:par>
                              <p:par>
                                <p:cTn id="20" presetID="64" presetClass="path" presetSubtype="0" accel="50000" decel="50000" fill="hold" nodeType="withEffect">
                                  <p:stCondLst>
                                    <p:cond delay="0"/>
                                  </p:stCondLst>
                                  <p:childTnLst>
                                    <p:animMotion origin="layout" path="M 4.16667E-6 0.25 L -0.00859 -0.40116 " pathEditMode="relative" rAng="0" ptsTypes="AA">
                                      <p:cBhvr>
                                        <p:cTn id="21" dur="2000" fill="hold"/>
                                        <p:tgtEl>
                                          <p:spTgt spid="16"/>
                                        </p:tgtEl>
                                        <p:attrNameLst>
                                          <p:attrName>ppt_x</p:attrName>
                                          <p:attrName>ppt_y</p:attrName>
                                        </p:attrNameLst>
                                      </p:cBhvr>
                                      <p:rCtr x="-313" y="-33426"/>
                                    </p:animMotion>
                                  </p:childTnLst>
                                </p:cTn>
                              </p:par>
                            </p:childTnLst>
                          </p:cTn>
                        </p:par>
                      </p:childTnLst>
                    </p:cTn>
                  </p:par>
                </p:childTnLst>
              </p:cTn>
              <p:nextCondLst>
                <p:cond evt="onClick" delay="0">
                  <p:tgtEl>
                    <p:spTgt spid="13"/>
                  </p:tgtEl>
                </p:cond>
              </p:nextCondLst>
            </p:seq>
            <p:seq concurrent="1" nextAc="seek">
              <p:cTn id="22" restart="whenNotActive" fill="hold" evtFilter="cancelBubble" nodeType="interactiveSeq">
                <p:stCondLst>
                  <p:cond evt="onClick" delay="0">
                    <p:tgtEl>
                      <p:spTgt spid="14"/>
                    </p:tgtEl>
                  </p:cond>
                </p:stCondLst>
                <p:endSync evt="end" delay="0">
                  <p:rtn val="all"/>
                </p:endSync>
                <p:childTnLst>
                  <p:par>
                    <p:cTn id="23" fill="hold">
                      <p:stCondLst>
                        <p:cond delay="0"/>
                      </p:stCondLst>
                      <p:childTnLst>
                        <p:par>
                          <p:cTn id="24" fill="hold">
                            <p:stCondLst>
                              <p:cond delay="0"/>
                            </p:stCondLst>
                            <p:childTnLst>
                              <p:par>
                                <p:cTn id="25" presetID="42" presetClass="path" presetSubtype="0" accel="50000" decel="50000" fill="hold" nodeType="clickEffect">
                                  <p:stCondLst>
                                    <p:cond delay="0"/>
                                  </p:stCondLst>
                                  <p:childTnLst>
                                    <p:animMotion origin="layout" path="M 4.375E-6 -7.40741E-7 L 0.0177 0.24051 " pathEditMode="relative" rAng="0" ptsTypes="AA">
                                      <p:cBhvr>
                                        <p:cTn id="26" dur="2000" fill="hold"/>
                                        <p:tgtEl>
                                          <p:spTgt spid="17"/>
                                        </p:tgtEl>
                                        <p:attrNameLst>
                                          <p:attrName>ppt_x</p:attrName>
                                          <p:attrName>ppt_y</p:attrName>
                                        </p:attrNameLst>
                                      </p:cBhvr>
                                      <p:rCtr x="885" y="12014"/>
                                    </p:animMotion>
                                  </p:childTnLst>
                                  <p:subTnLst>
                                    <p:audio>
                                      <p:cMediaNode>
                                        <p:cTn display="0" masterRel="sameClick">
                                          <p:stCondLst>
                                            <p:cond evt="begin" delay="0">
                                              <p:tn val="25"/>
                                            </p:cond>
                                          </p:stCondLst>
                                          <p:endCondLst>
                                            <p:cond evt="onStopAudio" delay="0">
                                              <p:tgtEl>
                                                <p:sldTgt/>
                                              </p:tgtEl>
                                            </p:cond>
                                          </p:endCondLst>
                                        </p:cTn>
                                        <p:tgtEl>
                                          <p:sndTgt r:embed="rId2" name="click.wav"/>
                                        </p:tgtEl>
                                      </p:cMediaNode>
                                    </p:audio>
                                  </p:subTnLst>
                                </p:cTn>
                              </p:par>
                            </p:childTnLst>
                          </p:cTn>
                        </p:par>
                        <p:par>
                          <p:cTn id="27" fill="hold">
                            <p:stCondLst>
                              <p:cond delay="2000"/>
                            </p:stCondLst>
                            <p:childTnLst>
                              <p:par>
                                <p:cTn id="28" presetID="64" presetClass="path" presetSubtype="0" accel="50000" decel="50000" fill="hold" nodeType="afterEffect">
                                  <p:stCondLst>
                                    <p:cond delay="0"/>
                                  </p:stCondLst>
                                  <p:childTnLst>
                                    <p:animMotion origin="layout" path="M 2.29167E-6 -4.07407E-6 L 0.00469 -0.92106 " pathEditMode="relative" rAng="0" ptsTypes="AA">
                                      <p:cBhvr>
                                        <p:cTn id="29" dur="2000" fill="hold"/>
                                        <p:tgtEl>
                                          <p:spTgt spid="14"/>
                                        </p:tgtEl>
                                        <p:attrNameLst>
                                          <p:attrName>ppt_x</p:attrName>
                                          <p:attrName>ppt_y</p:attrName>
                                        </p:attrNameLst>
                                      </p:cBhvr>
                                      <p:rCtr x="234" y="-46065"/>
                                    </p:animMotion>
                                  </p:childTnLst>
                                  <p:subTnLst>
                                    <p:audio>
                                      <p:cMediaNode>
                                        <p:cTn display="0" masterRel="sameClick">
                                          <p:stCondLst>
                                            <p:cond evt="begin" delay="0">
                                              <p:tn val="28"/>
                                            </p:cond>
                                          </p:stCondLst>
                                          <p:endCondLst>
                                            <p:cond evt="onStopAudio" delay="0">
                                              <p:tgtEl>
                                                <p:sldTgt/>
                                              </p:tgtEl>
                                            </p:cond>
                                          </p:endCondLst>
                                        </p:cTn>
                                        <p:tgtEl>
                                          <p:sndTgt r:embed="rId3" name="Chuong dung 02.wav"/>
                                        </p:tgtEl>
                                      </p:cMediaNode>
                                    </p:audio>
                                  </p:subTnLst>
                                </p:cTn>
                              </p:par>
                              <p:par>
                                <p:cTn id="30" presetID="64" presetClass="path" presetSubtype="0" accel="50000" decel="50000" fill="hold" nodeType="withEffect">
                                  <p:stCondLst>
                                    <p:cond delay="0"/>
                                  </p:stCondLst>
                                  <p:childTnLst>
                                    <p:animMotion origin="layout" path="M 4.375E-6 -7.40741E-7 L 0.00599 -0.3912 " pathEditMode="relative" rAng="0" ptsTypes="AA">
                                      <p:cBhvr>
                                        <p:cTn id="31" dur="2000" fill="hold"/>
                                        <p:tgtEl>
                                          <p:spTgt spid="17"/>
                                        </p:tgtEl>
                                        <p:attrNameLst>
                                          <p:attrName>ppt_x</p:attrName>
                                          <p:attrName>ppt_y</p:attrName>
                                        </p:attrNameLst>
                                      </p:cBhvr>
                                      <p:rCtr x="299" y="-19560"/>
                                    </p:animMotion>
                                  </p:childTnLst>
                                </p:cTn>
                              </p:par>
                            </p:childTnLst>
                          </p:cTn>
                        </p:par>
                      </p:childTnLst>
                    </p:cTn>
                  </p:par>
                </p:childTnLst>
              </p:cTn>
              <p:nextCondLst>
                <p:cond evt="onClick" delay="0">
                  <p:tgtEl>
                    <p:spTgt spid="14"/>
                  </p:tgtEl>
                </p:cond>
              </p:nextCondLst>
            </p:seq>
            <p:seq concurrent="1" nextAc="seek">
              <p:cTn id="32" restart="whenNotActive" fill="hold" evtFilter="cancelBubble" nodeType="interactiveSeq">
                <p:stCondLst>
                  <p:cond evt="onClick" delay="0">
                    <p:tgtEl>
                      <p:spTgt spid="11"/>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25E-6 4.44444E-6 L -0.00534 0.16921 " pathEditMode="relative" rAng="0" ptsTypes="AA">
                                      <p:cBhvr>
                                        <p:cTn id="36" dur="2000" fill="hold"/>
                                        <p:tgtEl>
                                          <p:spTgt spid="18"/>
                                        </p:tgtEl>
                                        <p:attrNameLst>
                                          <p:attrName>ppt_x</p:attrName>
                                          <p:attrName>ppt_y</p:attrName>
                                        </p:attrNameLst>
                                      </p:cBhvr>
                                      <p:rCtr x="-273" y="8449"/>
                                    </p:animMotion>
                                  </p:childTnLst>
                                  <p:subTnLst>
                                    <p:audio>
                                      <p:cMediaNode>
                                        <p:cTn display="0" masterRel="sameClick">
                                          <p:stCondLst>
                                            <p:cond evt="begin" delay="0">
                                              <p:tn val="35"/>
                                            </p:cond>
                                          </p:stCondLst>
                                          <p:endCondLst>
                                            <p:cond evt="onStopAudio" delay="0">
                                              <p:tgtEl>
                                                <p:sldTgt/>
                                              </p:tgtEl>
                                            </p:cond>
                                          </p:endCondLst>
                                        </p:cTn>
                                        <p:tgtEl>
                                          <p:sndTgt r:embed="rId2" name="click.wav"/>
                                        </p:tgtEl>
                                      </p:cMediaNode>
                                    </p:audio>
                                  </p:subTnLst>
                                </p:cTn>
                              </p:par>
                            </p:childTnLst>
                          </p:cTn>
                        </p:par>
                        <p:par>
                          <p:cTn id="37" fill="hold">
                            <p:stCondLst>
                              <p:cond delay="2000"/>
                            </p:stCondLst>
                            <p:childTnLst>
                              <p:par>
                                <p:cTn id="38" presetID="64" presetClass="path" presetSubtype="0" accel="50000" decel="50000" fill="hold" nodeType="afterEffect">
                                  <p:stCondLst>
                                    <p:cond delay="0"/>
                                  </p:stCondLst>
                                  <p:childTnLst>
                                    <p:animMotion origin="layout" path="M 8.33333E-7 -2.22222E-6 L 0.02383 -0.9544 " pathEditMode="relative" rAng="0" ptsTypes="AA">
                                      <p:cBhvr>
                                        <p:cTn id="39" dur="2000" fill="hold"/>
                                        <p:tgtEl>
                                          <p:spTgt spid="11"/>
                                        </p:tgtEl>
                                        <p:attrNameLst>
                                          <p:attrName>ppt_x</p:attrName>
                                          <p:attrName>ppt_y</p:attrName>
                                        </p:attrNameLst>
                                      </p:cBhvr>
                                      <p:rCtr x="1185" y="-47731"/>
                                    </p:animMotion>
                                  </p:childTnLst>
                                  <p:subTnLst>
                                    <p:audio>
                                      <p:cMediaNode>
                                        <p:cTn display="0" masterRel="sameClick">
                                          <p:stCondLst>
                                            <p:cond evt="begin" delay="0">
                                              <p:tn val="38"/>
                                            </p:cond>
                                          </p:stCondLst>
                                          <p:endCondLst>
                                            <p:cond evt="onStopAudio" delay="0">
                                              <p:tgtEl>
                                                <p:sldTgt/>
                                              </p:tgtEl>
                                            </p:cond>
                                          </p:endCondLst>
                                        </p:cTn>
                                        <p:tgtEl>
                                          <p:sndTgt r:embed="rId3" name="Chuong dung 02.wav"/>
                                        </p:tgtEl>
                                      </p:cMediaNode>
                                    </p:audio>
                                  </p:subTnLst>
                                </p:cTn>
                              </p:par>
                              <p:par>
                                <p:cTn id="40" presetID="64" presetClass="path" presetSubtype="0" accel="50000" decel="50000" fill="hold" nodeType="withEffect">
                                  <p:stCondLst>
                                    <p:cond delay="0"/>
                                  </p:stCondLst>
                                  <p:childTnLst>
                                    <p:animMotion origin="layout" path="M 1.25E-6 4.44444E-6 L -0.00182 -0.39028 " pathEditMode="relative" rAng="0" ptsTypes="AA">
                                      <p:cBhvr>
                                        <p:cTn id="41" dur="2000" fill="hold"/>
                                        <p:tgtEl>
                                          <p:spTgt spid="18"/>
                                        </p:tgtEl>
                                        <p:attrNameLst>
                                          <p:attrName>ppt_x</p:attrName>
                                          <p:attrName>ppt_y</p:attrName>
                                        </p:attrNameLst>
                                      </p:cBhvr>
                                      <p:rCtr x="-91" y="-19514"/>
                                    </p:animMotion>
                                  </p:childTnLst>
                                </p:cTn>
                              </p:par>
                            </p:childTnLst>
                          </p:cTn>
                        </p:par>
                      </p:childTnLst>
                    </p:cTn>
                  </p:par>
                </p:childTnLst>
              </p:cTn>
              <p:nextCondLst>
                <p:cond evt="onClick" delay="0">
                  <p:tgtEl>
                    <p:spTgt spid="11"/>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A295DD3-BCBB-D39E-99C5-3A2D1A782873}"/>
              </a:ext>
            </a:extLst>
          </p:cNvPr>
          <p:cNvGrpSpPr/>
          <p:nvPr/>
        </p:nvGrpSpPr>
        <p:grpSpPr>
          <a:xfrm>
            <a:off x="1967690" y="436073"/>
            <a:ext cx="9074237" cy="2049023"/>
            <a:chOff x="226633" y="147365"/>
            <a:chExt cx="13830686" cy="2021573"/>
          </a:xfrm>
        </p:grpSpPr>
        <p:sp>
          <p:nvSpPr>
            <p:cNvPr id="5" name="Rectangle 1">
              <a:extLst>
                <a:ext uri="{FF2B5EF4-FFF2-40B4-BE49-F238E27FC236}">
                  <a16:creationId xmlns:a16="http://schemas.microsoft.com/office/drawing/2014/main" id="{F54680A0-C171-F58D-5E2A-A0E020808A64}"/>
                </a:ext>
              </a:extLst>
            </p:cNvPr>
            <p:cNvSpPr/>
            <p:nvPr/>
          </p:nvSpPr>
          <p:spPr>
            <a:xfrm>
              <a:off x="226633" y="147365"/>
              <a:ext cx="13830686" cy="2021573"/>
            </a:xfrm>
            <a:custGeom>
              <a:avLst/>
              <a:gdLst>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 name="connsiteX0" fmla="*/ 0 w 13830686"/>
                <a:gd name="connsiteY0" fmla="*/ 0 h 2021573"/>
                <a:gd name="connsiteX1" fmla="*/ 13830686 w 13830686"/>
                <a:gd name="connsiteY1" fmla="*/ 0 h 2021573"/>
                <a:gd name="connsiteX2" fmla="*/ 13830686 w 13830686"/>
                <a:gd name="connsiteY2" fmla="*/ 2021573 h 2021573"/>
                <a:gd name="connsiteX3" fmla="*/ 0 w 13830686"/>
                <a:gd name="connsiteY3" fmla="*/ 2021573 h 2021573"/>
                <a:gd name="connsiteX4" fmla="*/ 0 w 13830686"/>
                <a:gd name="connsiteY4" fmla="*/ 0 h 202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021573" fill="none" extrusionOk="0">
                  <a:moveTo>
                    <a:pt x="0" y="0"/>
                  </a:moveTo>
                  <a:cubicBezTo>
                    <a:pt x="4666709" y="-84422"/>
                    <a:pt x="7876607" y="106279"/>
                    <a:pt x="13830686" y="0"/>
                  </a:cubicBezTo>
                  <a:cubicBezTo>
                    <a:pt x="13506823" y="521192"/>
                    <a:pt x="13650468" y="1413859"/>
                    <a:pt x="13830686" y="2021573"/>
                  </a:cubicBezTo>
                  <a:cubicBezTo>
                    <a:pt x="7534902" y="1816727"/>
                    <a:pt x="3014374" y="1234260"/>
                    <a:pt x="0" y="2021573"/>
                  </a:cubicBezTo>
                  <a:cubicBezTo>
                    <a:pt x="100662" y="1313857"/>
                    <a:pt x="102601" y="471881"/>
                    <a:pt x="0" y="0"/>
                  </a:cubicBezTo>
                  <a:close/>
                </a:path>
                <a:path w="13830686" h="2021573" stroke="0" extrusionOk="0">
                  <a:moveTo>
                    <a:pt x="0" y="0"/>
                  </a:moveTo>
                  <a:cubicBezTo>
                    <a:pt x="6597523" y="-45433"/>
                    <a:pt x="11069740" y="-174513"/>
                    <a:pt x="13830686" y="0"/>
                  </a:cubicBezTo>
                  <a:cubicBezTo>
                    <a:pt x="13728927" y="257667"/>
                    <a:pt x="13936268" y="1269528"/>
                    <a:pt x="13830686" y="2021573"/>
                  </a:cubicBezTo>
                  <a:cubicBezTo>
                    <a:pt x="9275548" y="1933573"/>
                    <a:pt x="3513106" y="2365525"/>
                    <a:pt x="0" y="2021573"/>
                  </a:cubicBezTo>
                  <a:cubicBezTo>
                    <a:pt x="11424" y="1434309"/>
                    <a:pt x="119930" y="1130382"/>
                    <a:pt x="0" y="0"/>
                  </a:cubicBezTo>
                  <a:close/>
                </a:path>
                <a:path w="13830686" h="2021573" fill="none" stroke="0" extrusionOk="0">
                  <a:moveTo>
                    <a:pt x="0" y="0"/>
                  </a:moveTo>
                  <a:cubicBezTo>
                    <a:pt x="4458443" y="-330450"/>
                    <a:pt x="8762425" y="282948"/>
                    <a:pt x="13830686" y="0"/>
                  </a:cubicBezTo>
                  <a:cubicBezTo>
                    <a:pt x="13649139" y="419274"/>
                    <a:pt x="13832399" y="1426756"/>
                    <a:pt x="13830686" y="2021573"/>
                  </a:cubicBezTo>
                  <a:cubicBezTo>
                    <a:pt x="6855886" y="1325717"/>
                    <a:pt x="3460235" y="1734681"/>
                    <a:pt x="0" y="2021573"/>
                  </a:cubicBezTo>
                  <a:cubicBezTo>
                    <a:pt x="81620" y="1306228"/>
                    <a:pt x="7503" y="378145"/>
                    <a:pt x="0" y="0"/>
                  </a:cubicBezTo>
                  <a:close/>
                </a:path>
                <a:path w="13830686" h="2021573" fill="none" stroke="0" extrusionOk="0">
                  <a:moveTo>
                    <a:pt x="0" y="0"/>
                  </a:moveTo>
                  <a:cubicBezTo>
                    <a:pt x="5111220" y="-102647"/>
                    <a:pt x="8251781" y="369315"/>
                    <a:pt x="13830686" y="0"/>
                  </a:cubicBezTo>
                  <a:cubicBezTo>
                    <a:pt x="13554421" y="422151"/>
                    <a:pt x="13690815" y="1499723"/>
                    <a:pt x="13830686" y="2021573"/>
                  </a:cubicBezTo>
                  <a:cubicBezTo>
                    <a:pt x="7057308" y="1390055"/>
                    <a:pt x="3282409" y="1567016"/>
                    <a:pt x="0" y="2021573"/>
                  </a:cubicBezTo>
                  <a:cubicBezTo>
                    <a:pt x="114091" y="1304051"/>
                    <a:pt x="83132" y="39701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 name="connsiteX0" fmla="*/ 0 w 9074237"/>
                        <a:gd name="connsiteY0" fmla="*/ 0 h 2049023"/>
                        <a:gd name="connsiteX1" fmla="*/ 9074237 w 9074237"/>
                        <a:gd name="connsiteY1" fmla="*/ 0 h 2049023"/>
                        <a:gd name="connsiteX2" fmla="*/ 9074237 w 9074237"/>
                        <a:gd name="connsiteY2" fmla="*/ 2049023 h 2049023"/>
                        <a:gd name="connsiteX3" fmla="*/ 0 w 9074237"/>
                        <a:gd name="connsiteY3" fmla="*/ 2049023 h 2049023"/>
                        <a:gd name="connsiteX4" fmla="*/ 0 w 9074237"/>
                        <a:gd name="connsiteY4" fmla="*/ 0 h 2049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2049023" fill="none" extrusionOk="0">
                          <a:moveTo>
                            <a:pt x="0" y="0"/>
                          </a:moveTo>
                          <a:cubicBezTo>
                            <a:pt x="3003766" y="-135785"/>
                            <a:pt x="5229939" y="-48658"/>
                            <a:pt x="9074237" y="0"/>
                          </a:cubicBezTo>
                          <a:cubicBezTo>
                            <a:pt x="8910317" y="430638"/>
                            <a:pt x="8985177" y="1445636"/>
                            <a:pt x="9074237" y="2049023"/>
                          </a:cubicBezTo>
                          <a:cubicBezTo>
                            <a:pt x="4808979" y="1947532"/>
                            <a:pt x="2113910" y="1757161"/>
                            <a:pt x="0" y="2049023"/>
                          </a:cubicBezTo>
                          <a:cubicBezTo>
                            <a:pt x="53046" y="1391827"/>
                            <a:pt x="57877" y="461914"/>
                            <a:pt x="0" y="0"/>
                          </a:cubicBezTo>
                          <a:close/>
                        </a:path>
                        <a:path w="9074237" h="2049023" stroke="0" extrusionOk="0">
                          <a:moveTo>
                            <a:pt x="0" y="0"/>
                          </a:moveTo>
                          <a:cubicBezTo>
                            <a:pt x="4046591" y="-175043"/>
                            <a:pt x="7044930" y="-125097"/>
                            <a:pt x="9074237" y="0"/>
                          </a:cubicBezTo>
                          <a:cubicBezTo>
                            <a:pt x="9032148" y="297016"/>
                            <a:pt x="9137948" y="1299276"/>
                            <a:pt x="9074237" y="2049023"/>
                          </a:cubicBezTo>
                          <a:cubicBezTo>
                            <a:pt x="6052128" y="1955725"/>
                            <a:pt x="2273855" y="2371119"/>
                            <a:pt x="0" y="2049023"/>
                          </a:cubicBezTo>
                          <a:cubicBezTo>
                            <a:pt x="53144" y="1471508"/>
                            <a:pt x="78471" y="1072010"/>
                            <a:pt x="0" y="0"/>
                          </a:cubicBezTo>
                          <a:close/>
                        </a:path>
                        <a:path w="9074237" h="2049023" fill="none" stroke="0" extrusionOk="0">
                          <a:moveTo>
                            <a:pt x="0" y="0"/>
                          </a:moveTo>
                          <a:cubicBezTo>
                            <a:pt x="3062315" y="-153407"/>
                            <a:pt x="5374300" y="-22762"/>
                            <a:pt x="9074237" y="0"/>
                          </a:cubicBezTo>
                          <a:cubicBezTo>
                            <a:pt x="8940885" y="364916"/>
                            <a:pt x="9075175" y="1493187"/>
                            <a:pt x="9074237" y="2049023"/>
                          </a:cubicBezTo>
                          <a:cubicBezTo>
                            <a:pt x="4426960" y="1679048"/>
                            <a:pt x="2237151" y="1710244"/>
                            <a:pt x="0" y="2049023"/>
                          </a:cubicBezTo>
                          <a:cubicBezTo>
                            <a:pt x="76067" y="1346540"/>
                            <a:pt x="23146" y="387676"/>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9BB54BA9-261D-F05C-73CF-D3D15369D866}"/>
                </a:ext>
              </a:extLst>
            </p:cNvPr>
            <p:cNvSpPr txBox="1"/>
            <p:nvPr/>
          </p:nvSpPr>
          <p:spPr>
            <a:xfrm>
              <a:off x="435239" y="214936"/>
              <a:ext cx="13622080" cy="1761190"/>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Điền</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 </a:t>
              </a:r>
              <a:r>
                <a:rPr lang="en-US" altLang="en-US" sz="4400" b="1" kern="0" spc="-150" dirty="0" err="1">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số</a:t>
              </a:r>
              <a:r>
                <a:rPr lang="en-US" altLang="en-US" sz="4400" b="1" kern="0" spc="-150" dirty="0">
                  <a:ln w="13462">
                    <a:solidFill>
                      <a:prstClr val="white"/>
                    </a:solidFill>
                    <a:prstDash val="solid"/>
                  </a:ln>
                  <a:solidFill>
                    <a:prstClr val="black">
                      <a:lumMod val="85000"/>
                      <a:lumOff val="15000"/>
                    </a:prstClr>
                  </a:solidFill>
                  <a:effectLst>
                    <a:outerShdw dist="38100" dir="2700000" algn="bl" rotWithShape="0">
                      <a:srgbClr val="5B9BD5"/>
                    </a:outerShdw>
                  </a:effectLst>
                  <a:latin typeface="Cambria" panose="02040503050406030204" pitchFamily="18" charset="0"/>
                </a:rPr>
                <a:t>:</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4 x 9 = 9 x …</a:t>
              </a:r>
            </a:p>
          </p:txBody>
        </p:sp>
      </p:grpSp>
      <p:grpSp>
        <p:nvGrpSpPr>
          <p:cNvPr id="7" name="Group 6">
            <a:extLst>
              <a:ext uri="{FF2B5EF4-FFF2-40B4-BE49-F238E27FC236}">
                <a16:creationId xmlns:a16="http://schemas.microsoft.com/office/drawing/2014/main" id="{6A9B6D05-EDC5-3E7B-0A98-797CD46EA6A2}"/>
              </a:ext>
            </a:extLst>
          </p:cNvPr>
          <p:cNvGrpSpPr/>
          <p:nvPr/>
        </p:nvGrpSpPr>
        <p:grpSpPr>
          <a:xfrm>
            <a:off x="1334726" y="3207610"/>
            <a:ext cx="4537107" cy="1129886"/>
            <a:chOff x="6830721" y="2864057"/>
            <a:chExt cx="4537107" cy="1129886"/>
          </a:xfrm>
          <a:solidFill>
            <a:sysClr val="window" lastClr="FFFFFF"/>
          </a:solidFill>
        </p:grpSpPr>
        <p:sp>
          <p:nvSpPr>
            <p:cNvPr id="8" name="Rectangle: Rounded Corners 7">
              <a:extLst>
                <a:ext uri="{FF2B5EF4-FFF2-40B4-BE49-F238E27FC236}">
                  <a16:creationId xmlns:a16="http://schemas.microsoft.com/office/drawing/2014/main" id="{1A138B0E-3E83-267A-1999-820E406E0B8A}"/>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6B8B6908-DB9F-134B-98FB-48A10DF7C8BC}"/>
                </a:ext>
              </a:extLst>
            </p:cNvPr>
            <p:cNvSpPr txBox="1"/>
            <p:nvPr/>
          </p:nvSpPr>
          <p:spPr>
            <a:xfrm>
              <a:off x="7099723" y="318381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10" name="Group 9">
            <a:extLst>
              <a:ext uri="{FF2B5EF4-FFF2-40B4-BE49-F238E27FC236}">
                <a16:creationId xmlns:a16="http://schemas.microsoft.com/office/drawing/2014/main" id="{6679D93E-BD1D-8262-9AC4-236CA515883A}"/>
              </a:ext>
            </a:extLst>
          </p:cNvPr>
          <p:cNvGrpSpPr/>
          <p:nvPr/>
        </p:nvGrpSpPr>
        <p:grpSpPr>
          <a:xfrm>
            <a:off x="6905275" y="3250342"/>
            <a:ext cx="4537107" cy="1129886"/>
            <a:chOff x="882879" y="2889125"/>
            <a:chExt cx="4537107" cy="1129886"/>
          </a:xfrm>
        </p:grpSpPr>
        <p:sp>
          <p:nvSpPr>
            <p:cNvPr id="11" name="Rectangle: Rounded Corners 10">
              <a:extLst>
                <a:ext uri="{FF2B5EF4-FFF2-40B4-BE49-F238E27FC236}">
                  <a16:creationId xmlns:a16="http://schemas.microsoft.com/office/drawing/2014/main" id="{0F2945C9-99FE-F73F-4843-B099455F195D}"/>
                </a:ext>
              </a:extLst>
            </p:cNvPr>
            <p:cNvSpPr/>
            <p:nvPr/>
          </p:nvSpPr>
          <p:spPr>
            <a:xfrm>
              <a:off x="882879" y="2889125"/>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D9B25D3-AA2E-20D2-E2CB-CE8D652B314B}"/>
                </a:ext>
              </a:extLst>
            </p:cNvPr>
            <p:cNvSpPr txBox="1"/>
            <p:nvPr/>
          </p:nvSpPr>
          <p:spPr>
            <a:xfrm>
              <a:off x="1216128" y="3063966"/>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36</a:t>
              </a:r>
            </a:p>
          </p:txBody>
        </p:sp>
      </p:grpSp>
      <p:grpSp>
        <p:nvGrpSpPr>
          <p:cNvPr id="13" name="Group 12">
            <a:extLst>
              <a:ext uri="{FF2B5EF4-FFF2-40B4-BE49-F238E27FC236}">
                <a16:creationId xmlns:a16="http://schemas.microsoft.com/office/drawing/2014/main" id="{FA4F3940-7772-7C86-149D-D29EF562F8DF}"/>
              </a:ext>
            </a:extLst>
          </p:cNvPr>
          <p:cNvGrpSpPr/>
          <p:nvPr/>
        </p:nvGrpSpPr>
        <p:grpSpPr>
          <a:xfrm>
            <a:off x="1210590" y="5112628"/>
            <a:ext cx="4537107" cy="1129886"/>
            <a:chOff x="981375" y="4872764"/>
            <a:chExt cx="4537107" cy="1129886"/>
          </a:xfrm>
        </p:grpSpPr>
        <p:sp>
          <p:nvSpPr>
            <p:cNvPr id="14" name="Rectangle: Rounded Corners 13">
              <a:extLst>
                <a:ext uri="{FF2B5EF4-FFF2-40B4-BE49-F238E27FC236}">
                  <a16:creationId xmlns:a16="http://schemas.microsoft.com/office/drawing/2014/main" id="{669181E9-49AF-941B-9795-75D5C1EA3560}"/>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CA04997-F40D-5925-064B-24E35B803FAA}"/>
                </a:ext>
              </a:extLst>
            </p:cNvPr>
            <p:cNvSpPr txBox="1"/>
            <p:nvPr/>
          </p:nvSpPr>
          <p:spPr>
            <a:xfrm>
              <a:off x="1361977" y="5121675"/>
              <a:ext cx="37508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9</a:t>
              </a:r>
            </a:p>
          </p:txBody>
        </p:sp>
      </p:grpSp>
      <p:grpSp>
        <p:nvGrpSpPr>
          <p:cNvPr id="16" name="Group 15">
            <a:extLst>
              <a:ext uri="{FF2B5EF4-FFF2-40B4-BE49-F238E27FC236}">
                <a16:creationId xmlns:a16="http://schemas.microsoft.com/office/drawing/2014/main" id="{2C22841F-DF84-241B-99CA-FBE069DDE1D0}"/>
              </a:ext>
            </a:extLst>
          </p:cNvPr>
          <p:cNvGrpSpPr/>
          <p:nvPr/>
        </p:nvGrpSpPr>
        <p:grpSpPr>
          <a:xfrm>
            <a:off x="7003771" y="5062320"/>
            <a:ext cx="4692698" cy="1129886"/>
            <a:chOff x="6830721" y="4714800"/>
            <a:chExt cx="4692698" cy="1129886"/>
          </a:xfrm>
          <a:solidFill>
            <a:sysClr val="window" lastClr="FFFFFF"/>
          </a:solidFill>
        </p:grpSpPr>
        <p:sp>
          <p:nvSpPr>
            <p:cNvPr id="17" name="Rectangle: Rounded Corners 16">
              <a:extLst>
                <a:ext uri="{FF2B5EF4-FFF2-40B4-BE49-F238E27FC236}">
                  <a16:creationId xmlns:a16="http://schemas.microsoft.com/office/drawing/2014/main" id="{4115C3A1-C692-E97C-058A-D544A7475FC1}"/>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4D9210E4-0FE1-5F02-F851-C6980A4434E1}"/>
                </a:ext>
              </a:extLst>
            </p:cNvPr>
            <p:cNvSpPr txBox="1"/>
            <p:nvPr/>
          </p:nvSpPr>
          <p:spPr>
            <a:xfrm>
              <a:off x="7541355" y="4972795"/>
              <a:ext cx="39820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13</a:t>
              </a:r>
            </a:p>
          </p:txBody>
        </p:sp>
      </p:grpSp>
      <p:pic>
        <p:nvPicPr>
          <p:cNvPr id="19" name="Picture 18">
            <a:extLst>
              <a:ext uri="{FF2B5EF4-FFF2-40B4-BE49-F238E27FC236}">
                <a16:creationId xmlns:a16="http://schemas.microsoft.com/office/drawing/2014/main" id="{DAFA8181-D746-C532-A2ED-45C3AB8329AD}"/>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5431412" y="3411621"/>
            <a:ext cx="953350" cy="857536"/>
          </a:xfrm>
          <a:prstGeom prst="rect">
            <a:avLst/>
          </a:prstGeom>
        </p:spPr>
      </p:pic>
      <p:pic>
        <p:nvPicPr>
          <p:cNvPr id="20" name="Picture 19">
            <a:extLst>
              <a:ext uri="{FF2B5EF4-FFF2-40B4-BE49-F238E27FC236}">
                <a16:creationId xmlns:a16="http://schemas.microsoft.com/office/drawing/2014/main" id="{24FD5338-B56D-15E2-D1A1-0AA8F30F3C0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996844" y="3225769"/>
            <a:ext cx="891076" cy="896464"/>
          </a:xfrm>
          <a:prstGeom prst="rect">
            <a:avLst/>
          </a:prstGeom>
        </p:spPr>
      </p:pic>
      <p:pic>
        <p:nvPicPr>
          <p:cNvPr id="21" name="Picture 20">
            <a:extLst>
              <a:ext uri="{FF2B5EF4-FFF2-40B4-BE49-F238E27FC236}">
                <a16:creationId xmlns:a16="http://schemas.microsoft.com/office/drawing/2014/main" id="{DA1F16BE-1AE7-06E7-58A3-F93761C2875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182071" y="5243189"/>
            <a:ext cx="891076" cy="896464"/>
          </a:xfrm>
          <a:prstGeom prst="rect">
            <a:avLst/>
          </a:prstGeom>
        </p:spPr>
      </p:pic>
      <p:pic>
        <p:nvPicPr>
          <p:cNvPr id="22" name="Picture 21">
            <a:extLst>
              <a:ext uri="{FF2B5EF4-FFF2-40B4-BE49-F238E27FC236}">
                <a16:creationId xmlns:a16="http://schemas.microsoft.com/office/drawing/2014/main" id="{C6CBE565-A0F3-E0A3-B773-2DFE452D8041}"/>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300924" y="5127441"/>
            <a:ext cx="891076" cy="896464"/>
          </a:xfrm>
          <a:prstGeom prst="rect">
            <a:avLst/>
          </a:prstGeom>
        </p:spPr>
      </p:pic>
      <p:pic>
        <p:nvPicPr>
          <p:cNvPr id="23" name="Picture 22">
            <a:extLst>
              <a:ext uri="{FF2B5EF4-FFF2-40B4-BE49-F238E27FC236}">
                <a16:creationId xmlns:a16="http://schemas.microsoft.com/office/drawing/2014/main" id="{695ED675-530E-2FEB-5165-D5A9D6C9BE35}"/>
              </a:ext>
            </a:extLst>
          </p:cNvPr>
          <p:cNvPicPr>
            <a:picLocks noChangeAspect="1"/>
          </p:cNvPicPr>
          <p:nvPr/>
        </p:nvPicPr>
        <p:blipFill>
          <a:blip r:embed="rId6"/>
          <a:stretch>
            <a:fillRect/>
          </a:stretch>
        </p:blipFill>
        <p:spPr>
          <a:xfrm>
            <a:off x="375374" y="3094371"/>
            <a:ext cx="1475271" cy="1492036"/>
          </a:xfrm>
          <a:prstGeom prst="rect">
            <a:avLst/>
          </a:prstGeom>
        </p:spPr>
      </p:pic>
      <p:pic>
        <p:nvPicPr>
          <p:cNvPr id="24" name="Picture 23">
            <a:extLst>
              <a:ext uri="{FF2B5EF4-FFF2-40B4-BE49-F238E27FC236}">
                <a16:creationId xmlns:a16="http://schemas.microsoft.com/office/drawing/2014/main" id="{3FB107B9-225D-0A67-1870-EF082249D7D6}"/>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455236" y="3072120"/>
            <a:ext cx="1385564" cy="1400861"/>
          </a:xfrm>
          <a:prstGeom prst="rect">
            <a:avLst/>
          </a:prstGeom>
        </p:spPr>
      </p:pic>
      <p:pic>
        <p:nvPicPr>
          <p:cNvPr id="25" name="Picture 24">
            <a:extLst>
              <a:ext uri="{FF2B5EF4-FFF2-40B4-BE49-F238E27FC236}">
                <a16:creationId xmlns:a16="http://schemas.microsoft.com/office/drawing/2014/main" id="{325FDFC4-4EE5-97AA-5A7D-84B92F0B8C8A}"/>
              </a:ext>
            </a:extLst>
          </p:cNvPr>
          <p:cNvPicPr>
            <a:picLocks noChangeAspect="1"/>
          </p:cNvPicPr>
          <p:nvPr/>
        </p:nvPicPr>
        <p:blipFill rotWithShape="1">
          <a:blip r:embed="rId8"/>
          <a:srcRect r="50703"/>
          <a:stretch/>
        </p:blipFill>
        <p:spPr>
          <a:xfrm>
            <a:off x="314960" y="4906028"/>
            <a:ext cx="1487889" cy="1570786"/>
          </a:xfrm>
          <a:prstGeom prst="rect">
            <a:avLst/>
          </a:prstGeom>
        </p:spPr>
      </p:pic>
      <p:pic>
        <p:nvPicPr>
          <p:cNvPr id="26" name="Picture 25">
            <a:extLst>
              <a:ext uri="{FF2B5EF4-FFF2-40B4-BE49-F238E27FC236}">
                <a16:creationId xmlns:a16="http://schemas.microsoft.com/office/drawing/2014/main" id="{4E5C59F7-822D-9CD5-0296-1CB89FF1D64E}"/>
              </a:ext>
            </a:extLst>
          </p:cNvPr>
          <p:cNvPicPr>
            <a:picLocks noChangeAspect="1"/>
          </p:cNvPicPr>
          <p:nvPr/>
        </p:nvPicPr>
        <p:blipFill>
          <a:blip r:embed="rId9"/>
          <a:stretch>
            <a:fillRect/>
          </a:stretch>
        </p:blipFill>
        <p:spPr>
          <a:xfrm>
            <a:off x="6504809" y="4820491"/>
            <a:ext cx="1365186" cy="1570786"/>
          </a:xfrm>
          <a:prstGeom prst="rect">
            <a:avLst/>
          </a:prstGeom>
        </p:spPr>
      </p:pic>
      <p:pic>
        <p:nvPicPr>
          <p:cNvPr id="27" name="Picture 26">
            <a:extLst>
              <a:ext uri="{FF2B5EF4-FFF2-40B4-BE49-F238E27FC236}">
                <a16:creationId xmlns:a16="http://schemas.microsoft.com/office/drawing/2014/main" id="{F1A334BE-A0C4-E82A-98A4-B7253108C02F}"/>
              </a:ext>
            </a:extLst>
          </p:cNvPr>
          <p:cNvPicPr>
            <a:picLocks noChangeAspect="1"/>
          </p:cNvPicPr>
          <p:nvPr/>
        </p:nvPicPr>
        <p:blipFill>
          <a:blip r:embed="rId10"/>
          <a:stretch>
            <a:fillRect/>
          </a:stretch>
        </p:blipFill>
        <p:spPr>
          <a:xfrm>
            <a:off x="77469" y="-36695"/>
            <a:ext cx="2266242" cy="2636047"/>
          </a:xfrm>
          <a:prstGeom prst="rect">
            <a:avLst/>
          </a:prstGeom>
        </p:spPr>
      </p:pic>
      <p:pic>
        <p:nvPicPr>
          <p:cNvPr id="30" name="Picture 29">
            <a:hlinkClick r:id="rId11" action="ppaction://hlinksldjump"/>
            <a:extLst>
              <a:ext uri="{FF2B5EF4-FFF2-40B4-BE49-F238E27FC236}">
                <a16:creationId xmlns:a16="http://schemas.microsoft.com/office/drawing/2014/main" id="{A10127D6-11F5-1908-5631-E200C0ED543A}"/>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1957232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153F4D-08E0-A7BE-4B89-EE4B0CD765DF}"/>
              </a:ext>
            </a:extLst>
          </p:cNvPr>
          <p:cNvGrpSpPr/>
          <p:nvPr/>
        </p:nvGrpSpPr>
        <p:grpSpPr>
          <a:xfrm>
            <a:off x="1171417" y="415118"/>
            <a:ext cx="10085212" cy="2021175"/>
            <a:chOff x="330935" y="-47311"/>
            <a:chExt cx="13726384" cy="1983318"/>
          </a:xfrm>
        </p:grpSpPr>
        <p:sp>
          <p:nvSpPr>
            <p:cNvPr id="3" name="Rectangle 1">
              <a:extLst>
                <a:ext uri="{FF2B5EF4-FFF2-40B4-BE49-F238E27FC236}">
                  <a16:creationId xmlns:a16="http://schemas.microsoft.com/office/drawing/2014/main" id="{A57BD7C0-D3B1-7387-7C39-04BC255884D9}"/>
                </a:ext>
              </a:extLst>
            </p:cNvPr>
            <p:cNvSpPr/>
            <p:nvPr/>
          </p:nvSpPr>
          <p:spPr>
            <a:xfrm>
              <a:off x="330935" y="-47311"/>
              <a:ext cx="13726384" cy="1983318"/>
            </a:xfrm>
            <a:custGeom>
              <a:avLst/>
              <a:gdLst>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 name="connsiteX0" fmla="*/ 0 w 13726384"/>
                <a:gd name="connsiteY0" fmla="*/ 0 h 1983318"/>
                <a:gd name="connsiteX1" fmla="*/ 13726384 w 13726384"/>
                <a:gd name="connsiteY1" fmla="*/ 0 h 1983318"/>
                <a:gd name="connsiteX2" fmla="*/ 13726384 w 13726384"/>
                <a:gd name="connsiteY2" fmla="*/ 1983318 h 1983318"/>
                <a:gd name="connsiteX3" fmla="*/ 0 w 13726384"/>
                <a:gd name="connsiteY3" fmla="*/ 1983318 h 1983318"/>
                <a:gd name="connsiteX4" fmla="*/ 0 w 13726384"/>
                <a:gd name="connsiteY4" fmla="*/ 0 h 19833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26384" h="1983318" fill="none" extrusionOk="0">
                  <a:moveTo>
                    <a:pt x="0" y="0"/>
                  </a:moveTo>
                  <a:cubicBezTo>
                    <a:pt x="5366869" y="271430"/>
                    <a:pt x="7757841" y="155858"/>
                    <a:pt x="13726384" y="0"/>
                  </a:cubicBezTo>
                  <a:cubicBezTo>
                    <a:pt x="13474894" y="444720"/>
                    <a:pt x="13657427" y="1408691"/>
                    <a:pt x="13726384" y="1983318"/>
                  </a:cubicBezTo>
                  <a:cubicBezTo>
                    <a:pt x="7490310" y="1786739"/>
                    <a:pt x="3084053" y="1412551"/>
                    <a:pt x="0" y="1983318"/>
                  </a:cubicBezTo>
                  <a:cubicBezTo>
                    <a:pt x="126120" y="1231519"/>
                    <a:pt x="125323" y="489197"/>
                    <a:pt x="0" y="0"/>
                  </a:cubicBezTo>
                  <a:close/>
                </a:path>
                <a:path w="13726384" h="1983318" stroke="0" extrusionOk="0">
                  <a:moveTo>
                    <a:pt x="0" y="0"/>
                  </a:moveTo>
                  <a:cubicBezTo>
                    <a:pt x="6904917" y="15047"/>
                    <a:pt x="10557006" y="-118029"/>
                    <a:pt x="13726384" y="0"/>
                  </a:cubicBezTo>
                  <a:cubicBezTo>
                    <a:pt x="13557384" y="197565"/>
                    <a:pt x="13830016" y="1216045"/>
                    <a:pt x="13726384" y="1983318"/>
                  </a:cubicBezTo>
                  <a:cubicBezTo>
                    <a:pt x="9629055" y="1935352"/>
                    <a:pt x="3457742" y="2341288"/>
                    <a:pt x="0" y="1983318"/>
                  </a:cubicBezTo>
                  <a:cubicBezTo>
                    <a:pt x="-4316" y="1405700"/>
                    <a:pt x="118402" y="1015455"/>
                    <a:pt x="0" y="0"/>
                  </a:cubicBezTo>
                  <a:close/>
                </a:path>
                <a:path w="13726384" h="1983318" fill="none" stroke="0" extrusionOk="0">
                  <a:moveTo>
                    <a:pt x="0" y="0"/>
                  </a:moveTo>
                  <a:cubicBezTo>
                    <a:pt x="4724103" y="-215320"/>
                    <a:pt x="8582433" y="249642"/>
                    <a:pt x="13726384" y="0"/>
                  </a:cubicBezTo>
                  <a:cubicBezTo>
                    <a:pt x="13431230" y="381098"/>
                    <a:pt x="13723817" y="1452680"/>
                    <a:pt x="13726384" y="1983318"/>
                  </a:cubicBezTo>
                  <a:cubicBezTo>
                    <a:pt x="6813242" y="1619159"/>
                    <a:pt x="3839972" y="1981874"/>
                    <a:pt x="0" y="1983318"/>
                  </a:cubicBezTo>
                  <a:cubicBezTo>
                    <a:pt x="71366" y="1272193"/>
                    <a:pt x="-6794" y="400837"/>
                    <a:pt x="0" y="0"/>
                  </a:cubicBezTo>
                  <a:close/>
                </a:path>
                <a:path w="13726384" h="1983318" fill="none" stroke="0" extrusionOk="0">
                  <a:moveTo>
                    <a:pt x="0" y="0"/>
                  </a:moveTo>
                  <a:cubicBezTo>
                    <a:pt x="5342301" y="53184"/>
                    <a:pt x="7845193" y="212264"/>
                    <a:pt x="13726384" y="0"/>
                  </a:cubicBezTo>
                  <a:cubicBezTo>
                    <a:pt x="13505436" y="383094"/>
                    <a:pt x="13665782" y="1421184"/>
                    <a:pt x="13726384" y="1983318"/>
                  </a:cubicBezTo>
                  <a:cubicBezTo>
                    <a:pt x="7321067" y="1573949"/>
                    <a:pt x="3220203" y="1610157"/>
                    <a:pt x="0" y="1983318"/>
                  </a:cubicBezTo>
                  <a:cubicBezTo>
                    <a:pt x="142924" y="1213636"/>
                    <a:pt x="94925" y="377543"/>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 name="connsiteX0" fmla="*/ 0 w 10085212"/>
                        <a:gd name="connsiteY0" fmla="*/ 0 h 2021175"/>
                        <a:gd name="connsiteX1" fmla="*/ 10085212 w 10085212"/>
                        <a:gd name="connsiteY1" fmla="*/ 0 h 2021175"/>
                        <a:gd name="connsiteX2" fmla="*/ 10085212 w 10085212"/>
                        <a:gd name="connsiteY2" fmla="*/ 2021175 h 2021175"/>
                        <a:gd name="connsiteX3" fmla="*/ 0 w 10085212"/>
                        <a:gd name="connsiteY3" fmla="*/ 2021175 h 2021175"/>
                        <a:gd name="connsiteX4" fmla="*/ 0 w 10085212"/>
                        <a:gd name="connsiteY4" fmla="*/ 0 h 202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85212" h="2021175" fill="none" extrusionOk="0">
                          <a:moveTo>
                            <a:pt x="0" y="0"/>
                          </a:moveTo>
                          <a:cubicBezTo>
                            <a:pt x="3625464" y="29772"/>
                            <a:pt x="5717276" y="119650"/>
                            <a:pt x="10085212" y="0"/>
                          </a:cubicBezTo>
                          <a:cubicBezTo>
                            <a:pt x="9934324" y="392039"/>
                            <a:pt x="10041099" y="1438116"/>
                            <a:pt x="10085212" y="2021175"/>
                          </a:cubicBezTo>
                          <a:cubicBezTo>
                            <a:pt x="5468331" y="1845645"/>
                            <a:pt x="2347494" y="1711583"/>
                            <a:pt x="0" y="2021175"/>
                          </a:cubicBezTo>
                          <a:cubicBezTo>
                            <a:pt x="78958" y="1311954"/>
                            <a:pt x="75205" y="472254"/>
                            <a:pt x="0" y="0"/>
                          </a:cubicBezTo>
                          <a:close/>
                        </a:path>
                        <a:path w="10085212" h="2021175" stroke="0" extrusionOk="0">
                          <a:moveTo>
                            <a:pt x="0" y="0"/>
                          </a:moveTo>
                          <a:cubicBezTo>
                            <a:pt x="4935464" y="-41256"/>
                            <a:pt x="7721555" y="-112809"/>
                            <a:pt x="10085212" y="0"/>
                          </a:cubicBezTo>
                          <a:cubicBezTo>
                            <a:pt x="10009734" y="264851"/>
                            <a:pt x="10121447" y="1319859"/>
                            <a:pt x="10085212" y="2021175"/>
                          </a:cubicBezTo>
                          <a:cubicBezTo>
                            <a:pt x="6681439" y="1929038"/>
                            <a:pt x="2458289" y="2322959"/>
                            <a:pt x="0" y="2021175"/>
                          </a:cubicBezTo>
                          <a:cubicBezTo>
                            <a:pt x="18965" y="1440248"/>
                            <a:pt x="86832" y="984734"/>
                            <a:pt x="0" y="0"/>
                          </a:cubicBezTo>
                          <a:close/>
                        </a:path>
                        <a:path w="10085212" h="2021175" fill="none" stroke="0" extrusionOk="0">
                          <a:moveTo>
                            <a:pt x="0" y="0"/>
                          </a:moveTo>
                          <a:cubicBezTo>
                            <a:pt x="3535410" y="-142831"/>
                            <a:pt x="5992458" y="21990"/>
                            <a:pt x="10085212" y="0"/>
                          </a:cubicBezTo>
                          <a:cubicBezTo>
                            <a:pt x="9858658" y="351664"/>
                            <a:pt x="10083099" y="1531820"/>
                            <a:pt x="10085212" y="2021175"/>
                          </a:cubicBezTo>
                          <a:cubicBezTo>
                            <a:pt x="4985285" y="1737327"/>
                            <a:pt x="2506239" y="1609391"/>
                            <a:pt x="0" y="2021175"/>
                          </a:cubicBezTo>
                          <a:cubicBezTo>
                            <a:pt x="83247" y="1324211"/>
                            <a:pt x="29042" y="415860"/>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DF6F7F1-1737-DB21-35B3-F788C24DE172}"/>
                </a:ext>
              </a:extLst>
            </p:cNvPr>
            <p:cNvSpPr txBox="1"/>
            <p:nvPr/>
          </p:nvSpPr>
          <p:spPr>
            <a:xfrm>
              <a:off x="330935" y="286316"/>
              <a:ext cx="13622081" cy="755029"/>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4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41 320 x 3 = ?</a:t>
              </a:r>
            </a:p>
          </p:txBody>
        </p:sp>
      </p:grpSp>
      <p:grpSp>
        <p:nvGrpSpPr>
          <p:cNvPr id="5" name="Group 4">
            <a:extLst>
              <a:ext uri="{FF2B5EF4-FFF2-40B4-BE49-F238E27FC236}">
                <a16:creationId xmlns:a16="http://schemas.microsoft.com/office/drawing/2014/main" id="{B9E1A479-0C52-232E-AE64-196F67FF84E2}"/>
              </a:ext>
            </a:extLst>
          </p:cNvPr>
          <p:cNvGrpSpPr/>
          <p:nvPr/>
        </p:nvGrpSpPr>
        <p:grpSpPr>
          <a:xfrm>
            <a:off x="7053189" y="3197419"/>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D1E3807A-A76A-9F89-5990-AB6E72ED82E9}"/>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D87E7967-F63D-1AB8-80BC-D49CC258A0DC}"/>
                </a:ext>
              </a:extLst>
            </p:cNvPr>
            <p:cNvSpPr txBox="1"/>
            <p:nvPr/>
          </p:nvSpPr>
          <p:spPr>
            <a:xfrm>
              <a:off x="7176312" y="3054934"/>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3 x 41 320</a:t>
              </a:r>
            </a:p>
          </p:txBody>
        </p:sp>
      </p:grpSp>
      <p:grpSp>
        <p:nvGrpSpPr>
          <p:cNvPr id="8" name="Group 7">
            <a:extLst>
              <a:ext uri="{FF2B5EF4-FFF2-40B4-BE49-F238E27FC236}">
                <a16:creationId xmlns:a16="http://schemas.microsoft.com/office/drawing/2014/main" id="{929440CF-D804-27BB-1642-55CFA2C0C566}"/>
              </a:ext>
            </a:extLst>
          </p:cNvPr>
          <p:cNvGrpSpPr/>
          <p:nvPr/>
        </p:nvGrpSpPr>
        <p:grpSpPr>
          <a:xfrm>
            <a:off x="1233375" y="3246459"/>
            <a:ext cx="4537107" cy="1135327"/>
            <a:chOff x="981375" y="2858616"/>
            <a:chExt cx="4537107" cy="1135327"/>
          </a:xfrm>
        </p:grpSpPr>
        <p:sp>
          <p:nvSpPr>
            <p:cNvPr id="9" name="Rectangle: Rounded Corners 8">
              <a:extLst>
                <a:ext uri="{FF2B5EF4-FFF2-40B4-BE49-F238E27FC236}">
                  <a16:creationId xmlns:a16="http://schemas.microsoft.com/office/drawing/2014/main" id="{C51E4208-4F36-2444-2A6B-ED88A983BA60}"/>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263C82CB-356C-E6CB-F67A-AE5C669EFB09}"/>
                </a:ext>
              </a:extLst>
            </p:cNvPr>
            <p:cNvSpPr txBox="1"/>
            <p:nvPr/>
          </p:nvSpPr>
          <p:spPr>
            <a:xfrm>
              <a:off x="1207441" y="2858616"/>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a:t>
              </a:r>
            </a:p>
          </p:txBody>
        </p:sp>
      </p:grpSp>
      <p:grpSp>
        <p:nvGrpSpPr>
          <p:cNvPr id="11" name="Group 10">
            <a:extLst>
              <a:ext uri="{FF2B5EF4-FFF2-40B4-BE49-F238E27FC236}">
                <a16:creationId xmlns:a16="http://schemas.microsoft.com/office/drawing/2014/main" id="{D7C7DB25-6557-3641-BF79-F8524B0C3A4B}"/>
              </a:ext>
            </a:extLst>
          </p:cNvPr>
          <p:cNvGrpSpPr/>
          <p:nvPr/>
        </p:nvGrpSpPr>
        <p:grpSpPr>
          <a:xfrm>
            <a:off x="1171417" y="5078737"/>
            <a:ext cx="4584403" cy="1129886"/>
            <a:chOff x="934079" y="4872764"/>
            <a:chExt cx="4584403" cy="1129886"/>
          </a:xfrm>
        </p:grpSpPr>
        <p:sp>
          <p:nvSpPr>
            <p:cNvPr id="12" name="Rectangle: Rounded Corners 11">
              <a:extLst>
                <a:ext uri="{FF2B5EF4-FFF2-40B4-BE49-F238E27FC236}">
                  <a16:creationId xmlns:a16="http://schemas.microsoft.com/office/drawing/2014/main" id="{6657DC9D-9158-2AC0-B454-9E3B35E2C5F9}"/>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86620B41-B3E3-F7B5-9E50-5BFDB2E472E1}"/>
                </a:ext>
              </a:extLst>
            </p:cNvPr>
            <p:cNvSpPr txBox="1"/>
            <p:nvPr/>
          </p:nvSpPr>
          <p:spPr>
            <a:xfrm>
              <a:off x="934079" y="5108464"/>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46 320</a:t>
              </a:r>
            </a:p>
          </p:txBody>
        </p:sp>
      </p:grpSp>
      <p:grpSp>
        <p:nvGrpSpPr>
          <p:cNvPr id="14" name="Group 13">
            <a:extLst>
              <a:ext uri="{FF2B5EF4-FFF2-40B4-BE49-F238E27FC236}">
                <a16:creationId xmlns:a16="http://schemas.microsoft.com/office/drawing/2014/main" id="{47566484-A15E-7F43-BC24-993310975C7C}"/>
              </a:ext>
            </a:extLst>
          </p:cNvPr>
          <p:cNvGrpSpPr/>
          <p:nvPr/>
        </p:nvGrpSpPr>
        <p:grpSpPr>
          <a:xfrm>
            <a:off x="6865829" y="4993200"/>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221873AB-980D-2DDE-51C2-00153A1C2881}"/>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14FCE938-C80C-89C7-1A19-577D5AA4180F}"/>
                </a:ext>
              </a:extLst>
            </p:cNvPr>
            <p:cNvSpPr txBox="1"/>
            <p:nvPr/>
          </p:nvSpPr>
          <p:spPr>
            <a:xfrm>
              <a:off x="7667750" y="4975123"/>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41 320 +  3 </a:t>
              </a:r>
            </a:p>
          </p:txBody>
        </p:sp>
      </p:grpSp>
      <p:pic>
        <p:nvPicPr>
          <p:cNvPr id="17" name="Picture 16">
            <a:extLst>
              <a:ext uri="{FF2B5EF4-FFF2-40B4-BE49-F238E27FC236}">
                <a16:creationId xmlns:a16="http://schemas.microsoft.com/office/drawing/2014/main" id="{C6D3518D-C069-6F69-2DB8-F9681234EBD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1113621" y="3385368"/>
            <a:ext cx="953350" cy="857536"/>
          </a:xfrm>
          <a:prstGeom prst="rect">
            <a:avLst/>
          </a:prstGeom>
        </p:spPr>
      </p:pic>
      <p:pic>
        <p:nvPicPr>
          <p:cNvPr id="18" name="Picture 17">
            <a:extLst>
              <a:ext uri="{FF2B5EF4-FFF2-40B4-BE49-F238E27FC236}">
                <a16:creationId xmlns:a16="http://schemas.microsoft.com/office/drawing/2014/main" id="{78A4D0A2-6CAD-4177-7FCE-F7F2904B5BB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210270" y="3305098"/>
            <a:ext cx="891076" cy="896464"/>
          </a:xfrm>
          <a:prstGeom prst="rect">
            <a:avLst/>
          </a:prstGeom>
        </p:spPr>
      </p:pic>
      <p:pic>
        <p:nvPicPr>
          <p:cNvPr id="19" name="Picture 18">
            <a:extLst>
              <a:ext uri="{FF2B5EF4-FFF2-40B4-BE49-F238E27FC236}">
                <a16:creationId xmlns:a16="http://schemas.microsoft.com/office/drawing/2014/main" id="{71E95D4B-C100-C439-482E-CE9FD73625E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044129" y="5195448"/>
            <a:ext cx="891076" cy="896464"/>
          </a:xfrm>
          <a:prstGeom prst="rect">
            <a:avLst/>
          </a:prstGeom>
        </p:spPr>
      </p:pic>
      <p:pic>
        <p:nvPicPr>
          <p:cNvPr id="20" name="Picture 19">
            <a:extLst>
              <a:ext uri="{FF2B5EF4-FFF2-40B4-BE49-F238E27FC236}">
                <a16:creationId xmlns:a16="http://schemas.microsoft.com/office/drawing/2014/main" id="{F14AB756-4756-C6B2-B6D3-41B12F7FC9A6}"/>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874226" y="5109911"/>
            <a:ext cx="891076" cy="896464"/>
          </a:xfrm>
          <a:prstGeom prst="rect">
            <a:avLst/>
          </a:prstGeom>
        </p:spPr>
      </p:pic>
      <p:pic>
        <p:nvPicPr>
          <p:cNvPr id="21" name="Picture 20">
            <a:extLst>
              <a:ext uri="{FF2B5EF4-FFF2-40B4-BE49-F238E27FC236}">
                <a16:creationId xmlns:a16="http://schemas.microsoft.com/office/drawing/2014/main" id="{9B524EE7-AC6F-2069-0A20-0FCC3448318F}"/>
              </a:ext>
            </a:extLst>
          </p:cNvPr>
          <p:cNvPicPr>
            <a:picLocks noChangeAspect="1"/>
          </p:cNvPicPr>
          <p:nvPr/>
        </p:nvPicPr>
        <p:blipFill>
          <a:blip r:embed="rId6"/>
          <a:stretch>
            <a:fillRect/>
          </a:stretch>
        </p:blipFill>
        <p:spPr>
          <a:xfrm>
            <a:off x="237432" y="3046630"/>
            <a:ext cx="1475271" cy="1492036"/>
          </a:xfrm>
          <a:prstGeom prst="rect">
            <a:avLst/>
          </a:prstGeom>
        </p:spPr>
      </p:pic>
      <p:pic>
        <p:nvPicPr>
          <p:cNvPr id="22" name="Picture 21">
            <a:extLst>
              <a:ext uri="{FF2B5EF4-FFF2-40B4-BE49-F238E27FC236}">
                <a16:creationId xmlns:a16="http://schemas.microsoft.com/office/drawing/2014/main" id="{CEE76C0A-6637-07E8-3275-26561A754C96}"/>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389131" y="3093389"/>
            <a:ext cx="1385564" cy="1400861"/>
          </a:xfrm>
          <a:prstGeom prst="rect">
            <a:avLst/>
          </a:prstGeom>
        </p:spPr>
      </p:pic>
      <p:pic>
        <p:nvPicPr>
          <p:cNvPr id="23" name="Picture 22">
            <a:extLst>
              <a:ext uri="{FF2B5EF4-FFF2-40B4-BE49-F238E27FC236}">
                <a16:creationId xmlns:a16="http://schemas.microsoft.com/office/drawing/2014/main" id="{F7625C8D-4E71-A4CE-73CC-6438DBFF511C}"/>
              </a:ext>
            </a:extLst>
          </p:cNvPr>
          <p:cNvPicPr>
            <a:picLocks noChangeAspect="1"/>
          </p:cNvPicPr>
          <p:nvPr/>
        </p:nvPicPr>
        <p:blipFill rotWithShape="1">
          <a:blip r:embed="rId8"/>
          <a:srcRect r="50703"/>
          <a:stretch/>
        </p:blipFill>
        <p:spPr>
          <a:xfrm>
            <a:off x="177018" y="4858287"/>
            <a:ext cx="1487889" cy="1570786"/>
          </a:xfrm>
          <a:prstGeom prst="rect">
            <a:avLst/>
          </a:prstGeom>
        </p:spPr>
      </p:pic>
      <p:pic>
        <p:nvPicPr>
          <p:cNvPr id="24" name="Picture 23">
            <a:extLst>
              <a:ext uri="{FF2B5EF4-FFF2-40B4-BE49-F238E27FC236}">
                <a16:creationId xmlns:a16="http://schemas.microsoft.com/office/drawing/2014/main" id="{E31EFA3F-49BC-AA17-A8CD-0C9932E79FAF}"/>
              </a:ext>
            </a:extLst>
          </p:cNvPr>
          <p:cNvPicPr>
            <a:picLocks noChangeAspect="1"/>
          </p:cNvPicPr>
          <p:nvPr/>
        </p:nvPicPr>
        <p:blipFill>
          <a:blip r:embed="rId9"/>
          <a:stretch>
            <a:fillRect/>
          </a:stretch>
        </p:blipFill>
        <p:spPr>
          <a:xfrm>
            <a:off x="6337672" y="4791296"/>
            <a:ext cx="1365186" cy="1570786"/>
          </a:xfrm>
          <a:prstGeom prst="rect">
            <a:avLst/>
          </a:prstGeom>
        </p:spPr>
      </p:pic>
      <p:pic>
        <p:nvPicPr>
          <p:cNvPr id="25" name="Picture 24">
            <a:extLst>
              <a:ext uri="{FF2B5EF4-FFF2-40B4-BE49-F238E27FC236}">
                <a16:creationId xmlns:a16="http://schemas.microsoft.com/office/drawing/2014/main" id="{A1C0A390-9FB0-A195-AD13-E165D4C02A33}"/>
              </a:ext>
            </a:extLst>
          </p:cNvPr>
          <p:cNvPicPr>
            <a:picLocks noChangeAspect="1"/>
          </p:cNvPicPr>
          <p:nvPr/>
        </p:nvPicPr>
        <p:blipFill>
          <a:blip r:embed="rId10"/>
          <a:stretch>
            <a:fillRect/>
          </a:stretch>
        </p:blipFill>
        <p:spPr>
          <a:xfrm>
            <a:off x="377772" y="90185"/>
            <a:ext cx="1616613" cy="2702457"/>
          </a:xfrm>
          <a:prstGeom prst="rect">
            <a:avLst/>
          </a:prstGeom>
        </p:spPr>
      </p:pic>
      <p:pic>
        <p:nvPicPr>
          <p:cNvPr id="26" name="Picture 25">
            <a:hlinkClick r:id="rId11" action="ppaction://hlinksldjump"/>
            <a:extLst>
              <a:ext uri="{FF2B5EF4-FFF2-40B4-BE49-F238E27FC236}">
                <a16:creationId xmlns:a16="http://schemas.microsoft.com/office/drawing/2014/main" id="{412C70FE-5108-D222-4FF5-B804BE1C68BF}"/>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703981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FC94177-37C7-E43A-1226-D5693553CAD0}"/>
              </a:ext>
            </a:extLst>
          </p:cNvPr>
          <p:cNvGrpSpPr/>
          <p:nvPr/>
        </p:nvGrpSpPr>
        <p:grpSpPr>
          <a:xfrm>
            <a:off x="1710539" y="359514"/>
            <a:ext cx="9704439" cy="2100795"/>
            <a:chOff x="226633" y="-47312"/>
            <a:chExt cx="13830686" cy="2478511"/>
          </a:xfrm>
        </p:grpSpPr>
        <p:sp>
          <p:nvSpPr>
            <p:cNvPr id="3" name="Rectangle 1">
              <a:extLst>
                <a:ext uri="{FF2B5EF4-FFF2-40B4-BE49-F238E27FC236}">
                  <a16:creationId xmlns:a16="http://schemas.microsoft.com/office/drawing/2014/main" id="{368BF895-AEEE-CBBA-2468-D69912046FE0}"/>
                </a:ext>
              </a:extLst>
            </p:cNvPr>
            <p:cNvSpPr/>
            <p:nvPr/>
          </p:nvSpPr>
          <p:spPr>
            <a:xfrm>
              <a:off x="226633" y="-47312"/>
              <a:ext cx="13830686" cy="2478511"/>
            </a:xfrm>
            <a:custGeom>
              <a:avLst/>
              <a:gdLst>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 name="connsiteX0" fmla="*/ 0 w 13830686"/>
                <a:gd name="connsiteY0" fmla="*/ 0 h 2478511"/>
                <a:gd name="connsiteX1" fmla="*/ 13830686 w 13830686"/>
                <a:gd name="connsiteY1" fmla="*/ 0 h 2478511"/>
                <a:gd name="connsiteX2" fmla="*/ 13830686 w 13830686"/>
                <a:gd name="connsiteY2" fmla="*/ 2478511 h 2478511"/>
                <a:gd name="connsiteX3" fmla="*/ 0 w 13830686"/>
                <a:gd name="connsiteY3" fmla="*/ 2478511 h 2478511"/>
                <a:gd name="connsiteX4" fmla="*/ 0 w 13830686"/>
                <a:gd name="connsiteY4" fmla="*/ 0 h 24785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30686" h="2478511" fill="none" extrusionOk="0">
                  <a:moveTo>
                    <a:pt x="0" y="0"/>
                  </a:moveTo>
                  <a:cubicBezTo>
                    <a:pt x="5434025" y="269231"/>
                    <a:pt x="7727252" y="356688"/>
                    <a:pt x="13830686" y="0"/>
                  </a:cubicBezTo>
                  <a:cubicBezTo>
                    <a:pt x="13595775" y="513525"/>
                    <a:pt x="13582000" y="1716507"/>
                    <a:pt x="13830686" y="2478511"/>
                  </a:cubicBezTo>
                  <a:cubicBezTo>
                    <a:pt x="7376321" y="2313034"/>
                    <a:pt x="3144512" y="1949726"/>
                    <a:pt x="0" y="2478511"/>
                  </a:cubicBezTo>
                  <a:cubicBezTo>
                    <a:pt x="105631" y="1613131"/>
                    <a:pt x="166415" y="644286"/>
                    <a:pt x="0" y="0"/>
                  </a:cubicBezTo>
                  <a:close/>
                </a:path>
                <a:path w="13830686" h="2478511" stroke="0" extrusionOk="0">
                  <a:moveTo>
                    <a:pt x="0" y="0"/>
                  </a:moveTo>
                  <a:cubicBezTo>
                    <a:pt x="6908524" y="-21813"/>
                    <a:pt x="10660428" y="-151674"/>
                    <a:pt x="13830686" y="0"/>
                  </a:cubicBezTo>
                  <a:cubicBezTo>
                    <a:pt x="13669258" y="272766"/>
                    <a:pt x="13991221" y="1471306"/>
                    <a:pt x="13830686" y="2478511"/>
                  </a:cubicBezTo>
                  <a:cubicBezTo>
                    <a:pt x="8970807" y="2351632"/>
                    <a:pt x="3400254" y="2855543"/>
                    <a:pt x="0" y="2478511"/>
                  </a:cubicBezTo>
                  <a:cubicBezTo>
                    <a:pt x="-72711" y="1743792"/>
                    <a:pt x="119528" y="1303050"/>
                    <a:pt x="0" y="0"/>
                  </a:cubicBezTo>
                  <a:close/>
                </a:path>
                <a:path w="13830686" h="2478511" fill="none" stroke="0" extrusionOk="0">
                  <a:moveTo>
                    <a:pt x="0" y="0"/>
                  </a:moveTo>
                  <a:cubicBezTo>
                    <a:pt x="4326149" y="-490624"/>
                    <a:pt x="8743054" y="325618"/>
                    <a:pt x="13830686" y="0"/>
                  </a:cubicBezTo>
                  <a:cubicBezTo>
                    <a:pt x="13557137" y="539480"/>
                    <a:pt x="13827756" y="1822411"/>
                    <a:pt x="13830686" y="2478511"/>
                  </a:cubicBezTo>
                  <a:cubicBezTo>
                    <a:pt x="6935363" y="1992512"/>
                    <a:pt x="3821266" y="2276309"/>
                    <a:pt x="0" y="2478511"/>
                  </a:cubicBezTo>
                  <a:cubicBezTo>
                    <a:pt x="42951" y="1602831"/>
                    <a:pt x="-48418" y="471294"/>
                    <a:pt x="0" y="0"/>
                  </a:cubicBezTo>
                  <a:close/>
                </a:path>
                <a:path w="13830686" h="2478511" fill="none" stroke="0" extrusionOk="0">
                  <a:moveTo>
                    <a:pt x="0" y="0"/>
                  </a:moveTo>
                  <a:cubicBezTo>
                    <a:pt x="5408182" y="83304"/>
                    <a:pt x="8308325" y="318138"/>
                    <a:pt x="13830686" y="0"/>
                  </a:cubicBezTo>
                  <a:cubicBezTo>
                    <a:pt x="13478583" y="467756"/>
                    <a:pt x="13679814" y="1754752"/>
                    <a:pt x="13830686" y="2478511"/>
                  </a:cubicBezTo>
                  <a:cubicBezTo>
                    <a:pt x="7150193" y="2372336"/>
                    <a:pt x="3313705" y="1662996"/>
                    <a:pt x="0" y="2478511"/>
                  </a:cubicBezTo>
                  <a:cubicBezTo>
                    <a:pt x="99214" y="1641669"/>
                    <a:pt x="108184" y="566298"/>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 name="connsiteX0" fmla="*/ 0 w 9704439"/>
                        <a:gd name="connsiteY0" fmla="*/ 0 h 2100795"/>
                        <a:gd name="connsiteX1" fmla="*/ 9704439 w 9704439"/>
                        <a:gd name="connsiteY1" fmla="*/ 0 h 2100795"/>
                        <a:gd name="connsiteX2" fmla="*/ 9704439 w 9704439"/>
                        <a:gd name="connsiteY2" fmla="*/ 2100795 h 2100795"/>
                        <a:gd name="connsiteX3" fmla="*/ 0 w 9704439"/>
                        <a:gd name="connsiteY3" fmla="*/ 2100795 h 2100795"/>
                        <a:gd name="connsiteX4" fmla="*/ 0 w 9704439"/>
                        <a:gd name="connsiteY4" fmla="*/ 0 h 2100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439" h="2100795" fill="none" extrusionOk="0">
                          <a:moveTo>
                            <a:pt x="0" y="0"/>
                          </a:moveTo>
                          <a:cubicBezTo>
                            <a:pt x="3554736" y="53575"/>
                            <a:pt x="5625217" y="-97753"/>
                            <a:pt x="9704439" y="0"/>
                          </a:cubicBezTo>
                          <a:cubicBezTo>
                            <a:pt x="9556462" y="408778"/>
                            <a:pt x="9599004" y="1478194"/>
                            <a:pt x="9704439" y="2100795"/>
                          </a:cubicBezTo>
                          <a:cubicBezTo>
                            <a:pt x="5032997" y="2048487"/>
                            <a:pt x="2230790" y="1723533"/>
                            <a:pt x="0" y="2100795"/>
                          </a:cubicBezTo>
                          <a:cubicBezTo>
                            <a:pt x="62464" y="1409448"/>
                            <a:pt x="76756" y="491827"/>
                            <a:pt x="0" y="0"/>
                          </a:cubicBezTo>
                          <a:close/>
                        </a:path>
                        <a:path w="9704439" h="2100795" stroke="0" extrusionOk="0">
                          <a:moveTo>
                            <a:pt x="0" y="0"/>
                          </a:moveTo>
                          <a:cubicBezTo>
                            <a:pt x="4742480" y="-56028"/>
                            <a:pt x="7277040" y="-90837"/>
                            <a:pt x="9704439" y="0"/>
                          </a:cubicBezTo>
                          <a:cubicBezTo>
                            <a:pt x="9635790" y="281888"/>
                            <a:pt x="9764475" y="1339621"/>
                            <a:pt x="9704439" y="2100795"/>
                          </a:cubicBezTo>
                          <a:cubicBezTo>
                            <a:pt x="6233716" y="1987434"/>
                            <a:pt x="2325732" y="2380258"/>
                            <a:pt x="0" y="2100795"/>
                          </a:cubicBezTo>
                          <a:cubicBezTo>
                            <a:pt x="8673" y="1496166"/>
                            <a:pt x="83588" y="1029213"/>
                            <a:pt x="0" y="0"/>
                          </a:cubicBezTo>
                          <a:close/>
                        </a:path>
                        <a:path w="9704439" h="2100795" fill="none" stroke="0" extrusionOk="0">
                          <a:moveTo>
                            <a:pt x="0" y="0"/>
                          </a:moveTo>
                          <a:cubicBezTo>
                            <a:pt x="3286219" y="-156362"/>
                            <a:pt x="5799498" y="59477"/>
                            <a:pt x="9704439" y="0"/>
                          </a:cubicBezTo>
                          <a:cubicBezTo>
                            <a:pt x="9484865" y="366140"/>
                            <a:pt x="9702151" y="1590476"/>
                            <a:pt x="9704439" y="2100795"/>
                          </a:cubicBezTo>
                          <a:cubicBezTo>
                            <a:pt x="4817722" y="1867765"/>
                            <a:pt x="2429372" y="1643787"/>
                            <a:pt x="0" y="2100795"/>
                          </a:cubicBezTo>
                          <a:cubicBezTo>
                            <a:pt x="74182" y="1393095"/>
                            <a:pt x="26056" y="410794"/>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42460CA0-DA83-846B-88E7-4554100DDFC1}"/>
                </a:ext>
              </a:extLst>
            </p:cNvPr>
            <p:cNvSpPr txBox="1"/>
            <p:nvPr/>
          </p:nvSpPr>
          <p:spPr>
            <a:xfrm>
              <a:off x="431905" y="114125"/>
              <a:ext cx="12883120" cy="83516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510 x 4 = … x 510</a:t>
              </a:r>
            </a:p>
          </p:txBody>
        </p:sp>
      </p:grpSp>
      <p:grpSp>
        <p:nvGrpSpPr>
          <p:cNvPr id="5" name="Group 4">
            <a:extLst>
              <a:ext uri="{FF2B5EF4-FFF2-40B4-BE49-F238E27FC236}">
                <a16:creationId xmlns:a16="http://schemas.microsoft.com/office/drawing/2014/main" id="{C7DA5813-5181-4F4F-AF84-03C5949914F2}"/>
              </a:ext>
            </a:extLst>
          </p:cNvPr>
          <p:cNvGrpSpPr/>
          <p:nvPr/>
        </p:nvGrpSpPr>
        <p:grpSpPr>
          <a:xfrm>
            <a:off x="7116642" y="5112069"/>
            <a:ext cx="4537107" cy="1129886"/>
            <a:chOff x="6830721" y="2864057"/>
            <a:chExt cx="4537107" cy="1129886"/>
          </a:xfrm>
          <a:solidFill>
            <a:schemeClr val="bg1"/>
          </a:solidFill>
        </p:grpSpPr>
        <p:sp>
          <p:nvSpPr>
            <p:cNvPr id="6" name="Rectangle: Rounded Corners 5">
              <a:extLst>
                <a:ext uri="{FF2B5EF4-FFF2-40B4-BE49-F238E27FC236}">
                  <a16:creationId xmlns:a16="http://schemas.microsoft.com/office/drawing/2014/main" id="{43CA69F1-2D82-15DC-0D02-FF3288AD8F11}"/>
                </a:ext>
              </a:extLst>
            </p:cNvPr>
            <p:cNvSpPr/>
            <p:nvPr/>
          </p:nvSpPr>
          <p:spPr>
            <a:xfrm>
              <a:off x="6830721" y="2864057"/>
              <a:ext cx="4537107" cy="1129886"/>
            </a:xfrm>
            <a:prstGeom prst="roundRect">
              <a:avLst>
                <a:gd name="adj" fmla="val 13859"/>
              </a:avLst>
            </a:prstGeom>
            <a:grpFill/>
            <a:ln w="3810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4815C8B-C901-8CB8-5A37-CD5335A1FFD5}"/>
                </a:ext>
              </a:extLst>
            </p:cNvPr>
            <p:cNvSpPr txBox="1"/>
            <p:nvPr/>
          </p:nvSpPr>
          <p:spPr>
            <a:xfrm>
              <a:off x="7223859" y="3044278"/>
              <a:ext cx="3750829" cy="707886"/>
            </a:xfrm>
            <a:prstGeom prst="rect">
              <a:avLst/>
            </a:prstGeom>
            <a:grp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4</a:t>
              </a:r>
            </a:p>
          </p:txBody>
        </p:sp>
      </p:grpSp>
      <p:grpSp>
        <p:nvGrpSpPr>
          <p:cNvPr id="8" name="Group 7">
            <a:extLst>
              <a:ext uri="{FF2B5EF4-FFF2-40B4-BE49-F238E27FC236}">
                <a16:creationId xmlns:a16="http://schemas.microsoft.com/office/drawing/2014/main" id="{0EE64E57-DAC3-A379-1BD9-5340DD871F71}"/>
              </a:ext>
            </a:extLst>
          </p:cNvPr>
          <p:cNvGrpSpPr/>
          <p:nvPr/>
        </p:nvGrpSpPr>
        <p:grpSpPr>
          <a:xfrm>
            <a:off x="7091214" y="3406729"/>
            <a:ext cx="4537107" cy="1129886"/>
            <a:chOff x="981375" y="2864057"/>
            <a:chExt cx="4537107" cy="1129886"/>
          </a:xfrm>
        </p:grpSpPr>
        <p:sp>
          <p:nvSpPr>
            <p:cNvPr id="9" name="Rectangle: Rounded Corners 8">
              <a:extLst>
                <a:ext uri="{FF2B5EF4-FFF2-40B4-BE49-F238E27FC236}">
                  <a16:creationId xmlns:a16="http://schemas.microsoft.com/office/drawing/2014/main" id="{6401F08A-0D0A-12A8-B355-B5904666450D}"/>
                </a:ext>
              </a:extLst>
            </p:cNvPr>
            <p:cNvSpPr/>
            <p:nvPr/>
          </p:nvSpPr>
          <p:spPr>
            <a:xfrm>
              <a:off x="981375" y="2864057"/>
              <a:ext cx="4537107" cy="1129886"/>
            </a:xfrm>
            <a:prstGeom prst="roundRect">
              <a:avLst>
                <a:gd name="adj" fmla="val 13859"/>
              </a:avLst>
            </a:prstGeom>
            <a:solidFill>
              <a:schemeClr val="bg1"/>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BEB336B1-861F-C47D-917E-A6F62F434642}"/>
                </a:ext>
              </a:extLst>
            </p:cNvPr>
            <p:cNvSpPr txBox="1"/>
            <p:nvPr/>
          </p:nvSpPr>
          <p:spPr>
            <a:xfrm>
              <a:off x="1607829" y="3005350"/>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7</a:t>
              </a:r>
            </a:p>
          </p:txBody>
        </p:sp>
      </p:grpSp>
      <p:grpSp>
        <p:nvGrpSpPr>
          <p:cNvPr id="11" name="Group 10">
            <a:extLst>
              <a:ext uri="{FF2B5EF4-FFF2-40B4-BE49-F238E27FC236}">
                <a16:creationId xmlns:a16="http://schemas.microsoft.com/office/drawing/2014/main" id="{D04C81F3-58FB-67AE-5B3B-E8A4EF829186}"/>
              </a:ext>
            </a:extLst>
          </p:cNvPr>
          <p:cNvGrpSpPr/>
          <p:nvPr/>
        </p:nvGrpSpPr>
        <p:grpSpPr>
          <a:xfrm>
            <a:off x="1143417" y="5234604"/>
            <a:ext cx="4537107" cy="1129886"/>
            <a:chOff x="981375" y="4872764"/>
            <a:chExt cx="4537107" cy="1129886"/>
          </a:xfrm>
        </p:grpSpPr>
        <p:sp>
          <p:nvSpPr>
            <p:cNvPr id="12" name="Rectangle: Rounded Corners 11">
              <a:extLst>
                <a:ext uri="{FF2B5EF4-FFF2-40B4-BE49-F238E27FC236}">
                  <a16:creationId xmlns:a16="http://schemas.microsoft.com/office/drawing/2014/main" id="{CD043CA9-1342-882B-5DA8-993BE078D0B3}"/>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F47F6494-52E3-2EB9-5991-EFFD0F4133DE}"/>
                </a:ext>
              </a:extLst>
            </p:cNvPr>
            <p:cNvSpPr txBox="1"/>
            <p:nvPr/>
          </p:nvSpPr>
          <p:spPr>
            <a:xfrm>
              <a:off x="1510005" y="5042335"/>
              <a:ext cx="375082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a:t>
              </a:r>
            </a:p>
          </p:txBody>
        </p:sp>
      </p:grpSp>
      <p:grpSp>
        <p:nvGrpSpPr>
          <p:cNvPr id="14" name="Group 13">
            <a:extLst>
              <a:ext uri="{FF2B5EF4-FFF2-40B4-BE49-F238E27FC236}">
                <a16:creationId xmlns:a16="http://schemas.microsoft.com/office/drawing/2014/main" id="{437863D5-A06D-DC8A-84BF-9CC0DD0A0722}"/>
              </a:ext>
            </a:extLst>
          </p:cNvPr>
          <p:cNvGrpSpPr/>
          <p:nvPr/>
        </p:nvGrpSpPr>
        <p:grpSpPr>
          <a:xfrm>
            <a:off x="1269637" y="3393016"/>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0D9B6AFD-25DA-7A03-B8E2-FB407EC62BB8}"/>
                </a:ext>
              </a:extLst>
            </p:cNvPr>
            <p:cNvSpPr/>
            <p:nvPr/>
          </p:nvSpPr>
          <p:spPr>
            <a:xfrm>
              <a:off x="6830721" y="4714800"/>
              <a:ext cx="4537107" cy="1129886"/>
            </a:xfrm>
            <a:prstGeom prst="roundRect">
              <a:avLst>
                <a:gd name="adj" fmla="val 13859"/>
              </a:avLst>
            </a:prstGeom>
            <a:grp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994FC364-259E-3A4F-9534-6984136CBA69}"/>
                </a:ext>
              </a:extLst>
            </p:cNvPr>
            <p:cNvSpPr txBox="1"/>
            <p:nvPr/>
          </p:nvSpPr>
          <p:spPr>
            <a:xfrm>
              <a:off x="7414170" y="4909556"/>
              <a:ext cx="33162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a:t>
              </a:r>
            </a:p>
          </p:txBody>
        </p:sp>
      </p:grpSp>
      <p:pic>
        <p:nvPicPr>
          <p:cNvPr id="17" name="Picture 16">
            <a:extLst>
              <a:ext uri="{FF2B5EF4-FFF2-40B4-BE49-F238E27FC236}">
                <a16:creationId xmlns:a16="http://schemas.microsoft.com/office/drawing/2014/main" id="{BA696EB6-1D6E-A2BF-6B41-8696F570E777}"/>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1213328" y="5316080"/>
            <a:ext cx="953350" cy="857536"/>
          </a:xfrm>
          <a:prstGeom prst="rect">
            <a:avLst/>
          </a:prstGeom>
        </p:spPr>
      </p:pic>
      <p:pic>
        <p:nvPicPr>
          <p:cNvPr id="18" name="Picture 17">
            <a:extLst>
              <a:ext uri="{FF2B5EF4-FFF2-40B4-BE49-F238E27FC236}">
                <a16:creationId xmlns:a16="http://schemas.microsoft.com/office/drawing/2014/main" id="{4333759A-F619-9C41-AB05-8CBA7CEB0B0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1068109" y="3459927"/>
            <a:ext cx="891076" cy="896464"/>
          </a:xfrm>
          <a:prstGeom prst="rect">
            <a:avLst/>
          </a:prstGeom>
        </p:spPr>
      </p:pic>
      <p:pic>
        <p:nvPicPr>
          <p:cNvPr id="19" name="Picture 18">
            <a:extLst>
              <a:ext uri="{FF2B5EF4-FFF2-40B4-BE49-F238E27FC236}">
                <a16:creationId xmlns:a16="http://schemas.microsoft.com/office/drawing/2014/main" id="{197D1A5F-B672-BE55-EE76-7C92A84EF3E9}"/>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114898" y="5365165"/>
            <a:ext cx="891076" cy="896464"/>
          </a:xfrm>
          <a:prstGeom prst="rect">
            <a:avLst/>
          </a:prstGeom>
        </p:spPr>
      </p:pic>
      <p:pic>
        <p:nvPicPr>
          <p:cNvPr id="20" name="Picture 19">
            <a:extLst>
              <a:ext uri="{FF2B5EF4-FFF2-40B4-BE49-F238E27FC236}">
                <a16:creationId xmlns:a16="http://schemas.microsoft.com/office/drawing/2014/main" id="{F26C0D43-0173-3FE4-5206-D11C61E62590}"/>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278034" y="3509727"/>
            <a:ext cx="891076" cy="896464"/>
          </a:xfrm>
          <a:prstGeom prst="rect">
            <a:avLst/>
          </a:prstGeom>
        </p:spPr>
      </p:pic>
      <p:pic>
        <p:nvPicPr>
          <p:cNvPr id="21" name="Picture 20">
            <a:extLst>
              <a:ext uri="{FF2B5EF4-FFF2-40B4-BE49-F238E27FC236}">
                <a16:creationId xmlns:a16="http://schemas.microsoft.com/office/drawing/2014/main" id="{BF3DF8DF-8AED-C5A9-0556-48A183302EE8}"/>
              </a:ext>
            </a:extLst>
          </p:cNvPr>
          <p:cNvPicPr>
            <a:picLocks noChangeAspect="1"/>
          </p:cNvPicPr>
          <p:nvPr/>
        </p:nvPicPr>
        <p:blipFill>
          <a:blip r:embed="rId6"/>
          <a:stretch>
            <a:fillRect/>
          </a:stretch>
        </p:blipFill>
        <p:spPr>
          <a:xfrm>
            <a:off x="420112" y="3215987"/>
            <a:ext cx="1475271" cy="1492036"/>
          </a:xfrm>
          <a:prstGeom prst="rect">
            <a:avLst/>
          </a:prstGeom>
        </p:spPr>
      </p:pic>
      <p:pic>
        <p:nvPicPr>
          <p:cNvPr id="22" name="Picture 21">
            <a:extLst>
              <a:ext uri="{FF2B5EF4-FFF2-40B4-BE49-F238E27FC236}">
                <a16:creationId xmlns:a16="http://schemas.microsoft.com/office/drawing/2014/main" id="{6155C696-A7CD-28C6-94D3-490C52835AD4}"/>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526501" y="3306278"/>
            <a:ext cx="1385564" cy="1400861"/>
          </a:xfrm>
          <a:prstGeom prst="rect">
            <a:avLst/>
          </a:prstGeom>
        </p:spPr>
      </p:pic>
      <p:pic>
        <p:nvPicPr>
          <p:cNvPr id="23" name="Picture 22">
            <a:extLst>
              <a:ext uri="{FF2B5EF4-FFF2-40B4-BE49-F238E27FC236}">
                <a16:creationId xmlns:a16="http://schemas.microsoft.com/office/drawing/2014/main" id="{BD6B7389-FA64-2101-1278-E4AEF191A23D}"/>
              </a:ext>
            </a:extLst>
          </p:cNvPr>
          <p:cNvPicPr>
            <a:picLocks noChangeAspect="1"/>
          </p:cNvPicPr>
          <p:nvPr/>
        </p:nvPicPr>
        <p:blipFill rotWithShape="1">
          <a:blip r:embed="rId8"/>
          <a:srcRect r="50703"/>
          <a:stretch/>
        </p:blipFill>
        <p:spPr>
          <a:xfrm>
            <a:off x="247787" y="5028004"/>
            <a:ext cx="1487889" cy="1570786"/>
          </a:xfrm>
          <a:prstGeom prst="rect">
            <a:avLst/>
          </a:prstGeom>
        </p:spPr>
      </p:pic>
      <p:pic>
        <p:nvPicPr>
          <p:cNvPr id="24" name="Picture 23">
            <a:extLst>
              <a:ext uri="{FF2B5EF4-FFF2-40B4-BE49-F238E27FC236}">
                <a16:creationId xmlns:a16="http://schemas.microsoft.com/office/drawing/2014/main" id="{F361B42D-7D50-C470-9DF9-00C4EEC950B8}"/>
              </a:ext>
            </a:extLst>
          </p:cNvPr>
          <p:cNvPicPr>
            <a:picLocks noChangeAspect="1"/>
          </p:cNvPicPr>
          <p:nvPr/>
        </p:nvPicPr>
        <p:blipFill>
          <a:blip r:embed="rId9"/>
          <a:stretch>
            <a:fillRect/>
          </a:stretch>
        </p:blipFill>
        <p:spPr>
          <a:xfrm>
            <a:off x="6657698" y="4943509"/>
            <a:ext cx="1365186" cy="1570786"/>
          </a:xfrm>
          <a:prstGeom prst="rect">
            <a:avLst/>
          </a:prstGeom>
        </p:spPr>
      </p:pic>
      <p:pic>
        <p:nvPicPr>
          <p:cNvPr id="25" name="Picture 24">
            <a:extLst>
              <a:ext uri="{FF2B5EF4-FFF2-40B4-BE49-F238E27FC236}">
                <a16:creationId xmlns:a16="http://schemas.microsoft.com/office/drawing/2014/main" id="{2206F66E-CC2E-58AE-9D74-6F86BBEFF0F8}"/>
              </a:ext>
            </a:extLst>
          </p:cNvPr>
          <p:cNvPicPr>
            <a:picLocks noChangeAspect="1"/>
          </p:cNvPicPr>
          <p:nvPr/>
        </p:nvPicPr>
        <p:blipFill>
          <a:blip r:embed="rId10"/>
          <a:stretch>
            <a:fillRect/>
          </a:stretch>
        </p:blipFill>
        <p:spPr>
          <a:xfrm>
            <a:off x="420112" y="51163"/>
            <a:ext cx="1552830" cy="2844833"/>
          </a:xfrm>
          <a:prstGeom prst="rect">
            <a:avLst/>
          </a:prstGeom>
        </p:spPr>
      </p:pic>
      <p:pic>
        <p:nvPicPr>
          <p:cNvPr id="26" name="Picture 25">
            <a:hlinkClick r:id="rId11" action="ppaction://hlinksldjump"/>
            <a:extLst>
              <a:ext uri="{FF2B5EF4-FFF2-40B4-BE49-F238E27FC236}">
                <a16:creationId xmlns:a16="http://schemas.microsoft.com/office/drawing/2014/main" id="{F6AB816A-AD3C-4E08-D37C-2CBD71F9D15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20846596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5DB6FE1-24DD-853F-E11A-7475484E3405}"/>
              </a:ext>
            </a:extLst>
          </p:cNvPr>
          <p:cNvGrpSpPr/>
          <p:nvPr/>
        </p:nvGrpSpPr>
        <p:grpSpPr>
          <a:xfrm>
            <a:off x="1836494" y="425706"/>
            <a:ext cx="9374914" cy="2240179"/>
            <a:chOff x="1124179" y="147365"/>
            <a:chExt cx="12292887" cy="2578130"/>
          </a:xfrm>
        </p:grpSpPr>
        <p:sp>
          <p:nvSpPr>
            <p:cNvPr id="3" name="Rectangle 1">
              <a:extLst>
                <a:ext uri="{FF2B5EF4-FFF2-40B4-BE49-F238E27FC236}">
                  <a16:creationId xmlns:a16="http://schemas.microsoft.com/office/drawing/2014/main" id="{BC88BE62-9409-0C82-42FA-93A21287C88B}"/>
                </a:ext>
              </a:extLst>
            </p:cNvPr>
            <p:cNvSpPr/>
            <p:nvPr/>
          </p:nvSpPr>
          <p:spPr>
            <a:xfrm>
              <a:off x="1124179" y="147365"/>
              <a:ext cx="12292887" cy="2578130"/>
            </a:xfrm>
            <a:custGeom>
              <a:avLst/>
              <a:gdLst>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 name="connsiteX0" fmla="*/ 0 w 12292887"/>
                <a:gd name="connsiteY0" fmla="*/ 0 h 2578130"/>
                <a:gd name="connsiteX1" fmla="*/ 12292887 w 12292887"/>
                <a:gd name="connsiteY1" fmla="*/ 0 h 2578130"/>
                <a:gd name="connsiteX2" fmla="*/ 12292887 w 12292887"/>
                <a:gd name="connsiteY2" fmla="*/ 2578130 h 2578130"/>
                <a:gd name="connsiteX3" fmla="*/ 0 w 12292887"/>
                <a:gd name="connsiteY3" fmla="*/ 2578130 h 2578130"/>
                <a:gd name="connsiteX4" fmla="*/ 0 w 12292887"/>
                <a:gd name="connsiteY4" fmla="*/ 0 h 2578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92887" h="2578130" fill="none" extrusionOk="0">
                  <a:moveTo>
                    <a:pt x="0" y="0"/>
                  </a:moveTo>
                  <a:cubicBezTo>
                    <a:pt x="1814203" y="-133017"/>
                    <a:pt x="10780236" y="-123057"/>
                    <a:pt x="12292887" y="0"/>
                  </a:cubicBezTo>
                  <a:cubicBezTo>
                    <a:pt x="12095914" y="510163"/>
                    <a:pt x="12169039" y="1817532"/>
                    <a:pt x="12292887" y="2578130"/>
                  </a:cubicBezTo>
                  <a:cubicBezTo>
                    <a:pt x="6766520" y="2325054"/>
                    <a:pt x="2578025" y="1570571"/>
                    <a:pt x="0" y="2578130"/>
                  </a:cubicBezTo>
                  <a:cubicBezTo>
                    <a:pt x="84553" y="1715028"/>
                    <a:pt x="133722" y="636984"/>
                    <a:pt x="0" y="0"/>
                  </a:cubicBezTo>
                  <a:close/>
                </a:path>
                <a:path w="12292887" h="2578130" stroke="0" extrusionOk="0">
                  <a:moveTo>
                    <a:pt x="0" y="0"/>
                  </a:moveTo>
                  <a:cubicBezTo>
                    <a:pt x="5563080" y="-197169"/>
                    <a:pt x="9548248" y="-159361"/>
                    <a:pt x="12292887" y="0"/>
                  </a:cubicBezTo>
                  <a:cubicBezTo>
                    <a:pt x="12120911" y="275747"/>
                    <a:pt x="12403309" y="1595495"/>
                    <a:pt x="12292887" y="2578130"/>
                  </a:cubicBezTo>
                  <a:cubicBezTo>
                    <a:pt x="8461703" y="2479420"/>
                    <a:pt x="3174648" y="3045577"/>
                    <a:pt x="0" y="2578130"/>
                  </a:cubicBezTo>
                  <a:cubicBezTo>
                    <a:pt x="-116421" y="1807414"/>
                    <a:pt x="106433" y="1376464"/>
                    <a:pt x="0" y="0"/>
                  </a:cubicBezTo>
                  <a:close/>
                </a:path>
                <a:path w="12292887" h="2578130" fill="none" stroke="0" extrusionOk="0">
                  <a:moveTo>
                    <a:pt x="0" y="0"/>
                  </a:moveTo>
                  <a:cubicBezTo>
                    <a:pt x="4117938" y="-459285"/>
                    <a:pt x="7673227" y="185540"/>
                    <a:pt x="12292887" y="0"/>
                  </a:cubicBezTo>
                  <a:cubicBezTo>
                    <a:pt x="12011154" y="479750"/>
                    <a:pt x="12291766" y="1847169"/>
                    <a:pt x="12292887" y="2578130"/>
                  </a:cubicBezTo>
                  <a:cubicBezTo>
                    <a:pt x="6302004" y="2049373"/>
                    <a:pt x="3443461" y="2447502"/>
                    <a:pt x="0" y="2578130"/>
                  </a:cubicBezTo>
                  <a:cubicBezTo>
                    <a:pt x="98685" y="1652464"/>
                    <a:pt x="-32207" y="485758"/>
                    <a:pt x="0" y="0"/>
                  </a:cubicBezTo>
                  <a:close/>
                </a:path>
                <a:path w="12292887" h="2578130" fill="none" stroke="0" extrusionOk="0">
                  <a:moveTo>
                    <a:pt x="0" y="0"/>
                  </a:moveTo>
                  <a:cubicBezTo>
                    <a:pt x="2841658" y="-157587"/>
                    <a:pt x="6934459" y="-63908"/>
                    <a:pt x="12292887" y="0"/>
                  </a:cubicBezTo>
                  <a:cubicBezTo>
                    <a:pt x="12032466" y="491296"/>
                    <a:pt x="12234991" y="1904419"/>
                    <a:pt x="12292887" y="2578130"/>
                  </a:cubicBezTo>
                  <a:cubicBezTo>
                    <a:pt x="6299969" y="2181708"/>
                    <a:pt x="2927836" y="1423725"/>
                    <a:pt x="0" y="2578130"/>
                  </a:cubicBezTo>
                  <a:cubicBezTo>
                    <a:pt x="88064" y="1716291"/>
                    <a:pt x="97091" y="495834"/>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sd="1018328812">
                    <a:custGeom>
                      <a:avLst/>
                      <a:gdLst>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 name="connsiteX0" fmla="*/ 0 w 9374914"/>
                        <a:gd name="connsiteY0" fmla="*/ 0 h 2240179"/>
                        <a:gd name="connsiteX1" fmla="*/ 9374914 w 9374914"/>
                        <a:gd name="connsiteY1" fmla="*/ 0 h 2240179"/>
                        <a:gd name="connsiteX2" fmla="*/ 9374914 w 9374914"/>
                        <a:gd name="connsiteY2" fmla="*/ 2240179 h 2240179"/>
                        <a:gd name="connsiteX3" fmla="*/ 0 w 9374914"/>
                        <a:gd name="connsiteY3" fmla="*/ 2240179 h 2240179"/>
                        <a:gd name="connsiteX4" fmla="*/ 0 w 9374914"/>
                        <a:gd name="connsiteY4" fmla="*/ 0 h 2240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4914" h="2240179" fill="none" extrusionOk="0">
                          <a:moveTo>
                            <a:pt x="0" y="0"/>
                          </a:moveTo>
                          <a:cubicBezTo>
                            <a:pt x="3410810" y="22367"/>
                            <a:pt x="5387928" y="-34204"/>
                            <a:pt x="9374914" y="0"/>
                          </a:cubicBezTo>
                          <a:cubicBezTo>
                            <a:pt x="9231401" y="433349"/>
                            <a:pt x="9333651" y="1596192"/>
                            <a:pt x="9374914" y="2240179"/>
                          </a:cubicBezTo>
                          <a:cubicBezTo>
                            <a:pt x="4922736" y="2158431"/>
                            <a:pt x="2086827" y="1695649"/>
                            <a:pt x="0" y="2240179"/>
                          </a:cubicBezTo>
                          <a:cubicBezTo>
                            <a:pt x="57342" y="1514580"/>
                            <a:pt x="81357" y="527101"/>
                            <a:pt x="0" y="0"/>
                          </a:cubicBezTo>
                          <a:close/>
                        </a:path>
                        <a:path w="9374914" h="2240179" stroke="0" extrusionOk="0">
                          <a:moveTo>
                            <a:pt x="0" y="0"/>
                          </a:moveTo>
                          <a:cubicBezTo>
                            <a:pt x="4180787" y="-192165"/>
                            <a:pt x="7090608" y="-104959"/>
                            <a:pt x="9374914" y="0"/>
                          </a:cubicBezTo>
                          <a:cubicBezTo>
                            <a:pt x="9268341" y="265940"/>
                            <a:pt x="9394167" y="1494126"/>
                            <a:pt x="9374914" y="2240179"/>
                          </a:cubicBezTo>
                          <a:cubicBezTo>
                            <a:pt x="6272012" y="2138046"/>
                            <a:pt x="2096921" y="2442266"/>
                            <a:pt x="0" y="2240179"/>
                          </a:cubicBezTo>
                          <a:cubicBezTo>
                            <a:pt x="-10140" y="1593011"/>
                            <a:pt x="80911" y="1130506"/>
                            <a:pt x="0" y="0"/>
                          </a:cubicBezTo>
                          <a:close/>
                        </a:path>
                        <a:path w="9374914" h="2240179" fill="none" stroke="0" extrusionOk="0">
                          <a:moveTo>
                            <a:pt x="0" y="0"/>
                          </a:moveTo>
                          <a:cubicBezTo>
                            <a:pt x="3390778" y="-154735"/>
                            <a:pt x="5565057" y="-13517"/>
                            <a:pt x="9374914" y="0"/>
                          </a:cubicBezTo>
                          <a:cubicBezTo>
                            <a:pt x="9151505" y="390268"/>
                            <a:pt x="9373712" y="1669805"/>
                            <a:pt x="9374914" y="2240179"/>
                          </a:cubicBezTo>
                          <a:cubicBezTo>
                            <a:pt x="4708335" y="2120531"/>
                            <a:pt x="2335033" y="1815358"/>
                            <a:pt x="0" y="2240179"/>
                          </a:cubicBezTo>
                          <a:cubicBezTo>
                            <a:pt x="91741" y="1448039"/>
                            <a:pt x="24310" y="430778"/>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4" name="TextBox 3">
              <a:extLst>
                <a:ext uri="{FF2B5EF4-FFF2-40B4-BE49-F238E27FC236}">
                  <a16:creationId xmlns:a16="http://schemas.microsoft.com/office/drawing/2014/main" id="{32790BDB-D2F3-ED6C-AE74-4E6913136B43}"/>
                </a:ext>
              </a:extLst>
            </p:cNvPr>
            <p:cNvSpPr txBox="1"/>
            <p:nvPr/>
          </p:nvSpPr>
          <p:spPr>
            <a:xfrm>
              <a:off x="1625069" y="792787"/>
              <a:ext cx="10804991" cy="1523092"/>
            </a:xfrm>
            <a:prstGeom prst="rect">
              <a:avLst/>
            </a:prstGeom>
            <a:noFill/>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Phát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biểu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nào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sau</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đấy</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đúng</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về</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tính</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chất</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giao</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hoán</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của</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phép</a:t>
              </a:r>
              <a:r>
                <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 </a:t>
              </a:r>
              <a:r>
                <a:rPr kumimoji="0" lang="en-US" altLang="en-US" sz="4000" b="1" i="0" u="none" strike="noStrike" kern="0" cap="none" spc="-150" normalizeH="0" baseline="0" noProof="0" dirty="0" err="1">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rPr>
                <a:t>nhân</a:t>
              </a:r>
              <a:endParaRPr kumimoji="0" lang="en-US" altLang="en-US" sz="40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mn-ea"/>
                <a:cs typeface="+mn-cs"/>
              </a:endParaRPr>
            </a:p>
          </p:txBody>
        </p:sp>
      </p:grpSp>
      <p:grpSp>
        <p:nvGrpSpPr>
          <p:cNvPr id="5" name="Group 4">
            <a:extLst>
              <a:ext uri="{FF2B5EF4-FFF2-40B4-BE49-F238E27FC236}">
                <a16:creationId xmlns:a16="http://schemas.microsoft.com/office/drawing/2014/main" id="{2F89271C-5780-B704-935F-D6A8B3507C3B}"/>
              </a:ext>
            </a:extLst>
          </p:cNvPr>
          <p:cNvGrpSpPr/>
          <p:nvPr/>
        </p:nvGrpSpPr>
        <p:grpSpPr>
          <a:xfrm>
            <a:off x="7005893" y="3146714"/>
            <a:ext cx="4537107" cy="1129886"/>
            <a:chOff x="6700677" y="2864057"/>
            <a:chExt cx="4537107" cy="1129886"/>
          </a:xfrm>
          <a:solidFill>
            <a:schemeClr val="bg1"/>
          </a:solidFill>
        </p:grpSpPr>
        <p:sp>
          <p:nvSpPr>
            <p:cNvPr id="6" name="Rectangle: Rounded Corners 5">
              <a:extLst>
                <a:ext uri="{FF2B5EF4-FFF2-40B4-BE49-F238E27FC236}">
                  <a16:creationId xmlns:a16="http://schemas.microsoft.com/office/drawing/2014/main" id="{C047F70D-9B04-6FDF-A21E-D33C8E02C8D4}"/>
                </a:ext>
              </a:extLst>
            </p:cNvPr>
            <p:cNvSpPr/>
            <p:nvPr/>
          </p:nvSpPr>
          <p:spPr>
            <a:xfrm>
              <a:off x="6700677" y="2864057"/>
              <a:ext cx="4537107" cy="1129886"/>
            </a:xfrm>
            <a:prstGeom prst="roundRect">
              <a:avLst>
                <a:gd name="adj" fmla="val 13859"/>
              </a:avLst>
            </a:prstGeom>
            <a:grpFill/>
            <a:ln w="3810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extBox 6">
              <a:extLst>
                <a:ext uri="{FF2B5EF4-FFF2-40B4-BE49-F238E27FC236}">
                  <a16:creationId xmlns:a16="http://schemas.microsoft.com/office/drawing/2014/main" id="{000B0823-FB8B-55A9-A2CB-60BEAB4D484E}"/>
                </a:ext>
              </a:extLst>
            </p:cNvPr>
            <p:cNvSpPr txBox="1"/>
            <p:nvPr/>
          </p:nvSpPr>
          <p:spPr>
            <a:xfrm>
              <a:off x="7212345" y="3082802"/>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 a x b = b x a</a:t>
              </a:r>
            </a:p>
          </p:txBody>
        </p:sp>
      </p:grpSp>
      <p:grpSp>
        <p:nvGrpSpPr>
          <p:cNvPr id="8" name="Group 7">
            <a:extLst>
              <a:ext uri="{FF2B5EF4-FFF2-40B4-BE49-F238E27FC236}">
                <a16:creationId xmlns:a16="http://schemas.microsoft.com/office/drawing/2014/main" id="{4E661FC4-209B-4C33-8BC0-F3EC41226DC5}"/>
              </a:ext>
            </a:extLst>
          </p:cNvPr>
          <p:cNvGrpSpPr/>
          <p:nvPr/>
        </p:nvGrpSpPr>
        <p:grpSpPr>
          <a:xfrm>
            <a:off x="1186079" y="3201195"/>
            <a:ext cx="4537107" cy="1129886"/>
            <a:chOff x="981375" y="2864057"/>
            <a:chExt cx="4537107" cy="1129886"/>
          </a:xfrm>
        </p:grpSpPr>
        <p:sp>
          <p:nvSpPr>
            <p:cNvPr id="9" name="Rectangle: Rounded Corners 8">
              <a:extLst>
                <a:ext uri="{FF2B5EF4-FFF2-40B4-BE49-F238E27FC236}">
                  <a16:creationId xmlns:a16="http://schemas.microsoft.com/office/drawing/2014/main" id="{0A0DAF0F-9008-2A08-02D7-F0F214F321BB}"/>
                </a:ext>
              </a:extLst>
            </p:cNvPr>
            <p:cNvSpPr/>
            <p:nvPr/>
          </p:nvSpPr>
          <p:spPr>
            <a:xfrm>
              <a:off x="981375" y="2864057"/>
              <a:ext cx="4537107" cy="1129886"/>
            </a:xfrm>
            <a:prstGeom prst="roundRect">
              <a:avLst>
                <a:gd name="adj" fmla="val 13859"/>
              </a:avLst>
            </a:prstGeom>
            <a:solidFill>
              <a:schemeClr val="bg1"/>
            </a:solid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TextBox 9">
              <a:extLst>
                <a:ext uri="{FF2B5EF4-FFF2-40B4-BE49-F238E27FC236}">
                  <a16:creationId xmlns:a16="http://schemas.microsoft.com/office/drawing/2014/main" id="{EC2A3050-19ED-F760-6E0E-1B6C98A01244}"/>
                </a:ext>
              </a:extLst>
            </p:cNvPr>
            <p:cNvSpPr txBox="1"/>
            <p:nvPr/>
          </p:nvSpPr>
          <p:spPr>
            <a:xfrm>
              <a:off x="1207441" y="2997525"/>
              <a:ext cx="37508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a:solidFill>
                    <a:prstClr val="black"/>
                  </a:solidFill>
                  <a:latin typeface="Cambria" panose="02040503050406030204" pitchFamily="18" charset="0"/>
                </a:rPr>
                <a:t>a + b = b + a</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B512C05C-0442-78C9-B980-0173BAEBC028}"/>
              </a:ext>
            </a:extLst>
          </p:cNvPr>
          <p:cNvGrpSpPr/>
          <p:nvPr/>
        </p:nvGrpSpPr>
        <p:grpSpPr>
          <a:xfrm>
            <a:off x="1137323" y="5028032"/>
            <a:ext cx="4571201" cy="1129886"/>
            <a:chOff x="947281" y="4872764"/>
            <a:chExt cx="4571201" cy="1129886"/>
          </a:xfrm>
        </p:grpSpPr>
        <p:sp>
          <p:nvSpPr>
            <p:cNvPr id="12" name="Rectangle: Rounded Corners 11">
              <a:extLst>
                <a:ext uri="{FF2B5EF4-FFF2-40B4-BE49-F238E27FC236}">
                  <a16:creationId xmlns:a16="http://schemas.microsoft.com/office/drawing/2014/main" id="{370D41F1-BC6A-B0B9-3E6B-18C80F351D35}"/>
                </a:ext>
              </a:extLst>
            </p:cNvPr>
            <p:cNvSpPr/>
            <p:nvPr/>
          </p:nvSpPr>
          <p:spPr>
            <a:xfrm>
              <a:off x="981375" y="4872764"/>
              <a:ext cx="4537107" cy="1129886"/>
            </a:xfrm>
            <a:prstGeom prst="roundRect">
              <a:avLst>
                <a:gd name="adj" fmla="val 13859"/>
              </a:avLst>
            </a:prstGeom>
            <a:solidFill>
              <a:schemeClr val="bg1"/>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3" name="TextBox 12">
              <a:extLst>
                <a:ext uri="{FF2B5EF4-FFF2-40B4-BE49-F238E27FC236}">
                  <a16:creationId xmlns:a16="http://schemas.microsoft.com/office/drawing/2014/main" id="{BB127E66-26CF-F9F0-93CF-847137DF2383}"/>
                </a:ext>
              </a:extLst>
            </p:cNvPr>
            <p:cNvSpPr txBox="1"/>
            <p:nvPr/>
          </p:nvSpPr>
          <p:spPr>
            <a:xfrm>
              <a:off x="947281" y="5169699"/>
              <a:ext cx="428082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 b = b : a</a:t>
              </a:r>
            </a:p>
          </p:txBody>
        </p:sp>
      </p:grpSp>
      <p:grpSp>
        <p:nvGrpSpPr>
          <p:cNvPr id="14" name="Group 13">
            <a:extLst>
              <a:ext uri="{FF2B5EF4-FFF2-40B4-BE49-F238E27FC236}">
                <a16:creationId xmlns:a16="http://schemas.microsoft.com/office/drawing/2014/main" id="{BD1B79F0-4032-1901-B667-74FF6F225F8C}"/>
              </a:ext>
            </a:extLst>
          </p:cNvPr>
          <p:cNvGrpSpPr/>
          <p:nvPr/>
        </p:nvGrpSpPr>
        <p:grpSpPr>
          <a:xfrm>
            <a:off x="6818533" y="4942495"/>
            <a:ext cx="4537107" cy="1129886"/>
            <a:chOff x="6830721" y="4714800"/>
            <a:chExt cx="4537107" cy="1129886"/>
          </a:xfrm>
          <a:solidFill>
            <a:schemeClr val="bg1"/>
          </a:solidFill>
        </p:grpSpPr>
        <p:sp>
          <p:nvSpPr>
            <p:cNvPr id="15" name="Rectangle: Rounded Corners 14">
              <a:extLst>
                <a:ext uri="{FF2B5EF4-FFF2-40B4-BE49-F238E27FC236}">
                  <a16:creationId xmlns:a16="http://schemas.microsoft.com/office/drawing/2014/main" id="{808E4297-351C-0C20-FDD3-52F88DAB2275}"/>
                </a:ext>
              </a:extLst>
            </p:cNvPr>
            <p:cNvSpPr/>
            <p:nvPr/>
          </p:nvSpPr>
          <p:spPr>
            <a:xfrm>
              <a:off x="6830721" y="4714800"/>
              <a:ext cx="4537107" cy="1129886"/>
            </a:xfrm>
            <a:prstGeom prst="roundRect">
              <a:avLst>
                <a:gd name="adj" fmla="val 13859"/>
              </a:avLst>
            </a:prstGeom>
            <a:grp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16" name="TextBox 15">
              <a:extLst>
                <a:ext uri="{FF2B5EF4-FFF2-40B4-BE49-F238E27FC236}">
                  <a16:creationId xmlns:a16="http://schemas.microsoft.com/office/drawing/2014/main" id="{5FBBAFB0-3978-F611-F245-384BD599E3EE}"/>
                </a:ext>
              </a:extLst>
            </p:cNvPr>
            <p:cNvSpPr txBox="1"/>
            <p:nvPr/>
          </p:nvSpPr>
          <p:spPr>
            <a:xfrm>
              <a:off x="7572747" y="4881745"/>
              <a:ext cx="346002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a x 0 = 0</a:t>
              </a:r>
            </a:p>
          </p:txBody>
        </p:sp>
      </p:grpSp>
      <p:pic>
        <p:nvPicPr>
          <p:cNvPr id="17" name="Picture 16">
            <a:extLst>
              <a:ext uri="{FF2B5EF4-FFF2-40B4-BE49-F238E27FC236}">
                <a16:creationId xmlns:a16="http://schemas.microsoft.com/office/drawing/2014/main" id="{4F0E4F6F-FB80-1E41-C72C-9F80F579049A}"/>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1066325" y="3334663"/>
            <a:ext cx="953350" cy="857536"/>
          </a:xfrm>
          <a:prstGeom prst="rect">
            <a:avLst/>
          </a:prstGeom>
        </p:spPr>
      </p:pic>
      <p:pic>
        <p:nvPicPr>
          <p:cNvPr id="18" name="Picture 17">
            <a:extLst>
              <a:ext uri="{FF2B5EF4-FFF2-40B4-BE49-F238E27FC236}">
                <a16:creationId xmlns:a16="http://schemas.microsoft.com/office/drawing/2014/main" id="{4653066E-26A8-5244-9330-22D95F67D8E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5162974" y="3254393"/>
            <a:ext cx="891076" cy="896464"/>
          </a:xfrm>
          <a:prstGeom prst="rect">
            <a:avLst/>
          </a:prstGeom>
        </p:spPr>
      </p:pic>
      <p:pic>
        <p:nvPicPr>
          <p:cNvPr id="19" name="Picture 18">
            <a:extLst>
              <a:ext uri="{FF2B5EF4-FFF2-40B4-BE49-F238E27FC236}">
                <a16:creationId xmlns:a16="http://schemas.microsoft.com/office/drawing/2014/main" id="{6B58571F-98FA-D4D8-FF28-99D0311934AD}"/>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4996833" y="5144743"/>
            <a:ext cx="891076" cy="896464"/>
          </a:xfrm>
          <a:prstGeom prst="rect">
            <a:avLst/>
          </a:prstGeom>
        </p:spPr>
      </p:pic>
      <p:pic>
        <p:nvPicPr>
          <p:cNvPr id="20" name="Picture 19">
            <a:extLst>
              <a:ext uri="{FF2B5EF4-FFF2-40B4-BE49-F238E27FC236}">
                <a16:creationId xmlns:a16="http://schemas.microsoft.com/office/drawing/2014/main" id="{84668112-9F0F-AA44-7DE6-6B30779BD97E}"/>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826930" y="5059206"/>
            <a:ext cx="891076" cy="896464"/>
          </a:xfrm>
          <a:prstGeom prst="rect">
            <a:avLst/>
          </a:prstGeom>
        </p:spPr>
      </p:pic>
      <p:pic>
        <p:nvPicPr>
          <p:cNvPr id="21" name="Picture 20">
            <a:extLst>
              <a:ext uri="{FF2B5EF4-FFF2-40B4-BE49-F238E27FC236}">
                <a16:creationId xmlns:a16="http://schemas.microsoft.com/office/drawing/2014/main" id="{0FAB7DC4-FD77-0E92-E1E4-BE1D97198F7E}"/>
              </a:ext>
            </a:extLst>
          </p:cNvPr>
          <p:cNvPicPr>
            <a:picLocks noChangeAspect="1"/>
          </p:cNvPicPr>
          <p:nvPr/>
        </p:nvPicPr>
        <p:blipFill>
          <a:blip r:embed="rId6"/>
          <a:stretch>
            <a:fillRect/>
          </a:stretch>
        </p:blipFill>
        <p:spPr>
          <a:xfrm>
            <a:off x="190136" y="2995925"/>
            <a:ext cx="1475271" cy="1492036"/>
          </a:xfrm>
          <a:prstGeom prst="rect">
            <a:avLst/>
          </a:prstGeom>
        </p:spPr>
      </p:pic>
      <p:pic>
        <p:nvPicPr>
          <p:cNvPr id="22" name="Picture 21">
            <a:extLst>
              <a:ext uri="{FF2B5EF4-FFF2-40B4-BE49-F238E27FC236}">
                <a16:creationId xmlns:a16="http://schemas.microsoft.com/office/drawing/2014/main" id="{DD864384-D36F-DA1C-F5EA-FD65069D3796}"/>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6341835" y="3042684"/>
            <a:ext cx="1385564" cy="1400861"/>
          </a:xfrm>
          <a:prstGeom prst="rect">
            <a:avLst/>
          </a:prstGeom>
        </p:spPr>
      </p:pic>
      <p:pic>
        <p:nvPicPr>
          <p:cNvPr id="23" name="Picture 22">
            <a:extLst>
              <a:ext uri="{FF2B5EF4-FFF2-40B4-BE49-F238E27FC236}">
                <a16:creationId xmlns:a16="http://schemas.microsoft.com/office/drawing/2014/main" id="{FCBB6919-66B0-A9EE-7DC4-FD99AEB7D5DB}"/>
              </a:ext>
            </a:extLst>
          </p:cNvPr>
          <p:cNvPicPr>
            <a:picLocks noChangeAspect="1"/>
          </p:cNvPicPr>
          <p:nvPr/>
        </p:nvPicPr>
        <p:blipFill rotWithShape="1">
          <a:blip r:embed="rId8"/>
          <a:srcRect r="50703"/>
          <a:stretch/>
        </p:blipFill>
        <p:spPr>
          <a:xfrm>
            <a:off x="129722" y="4807582"/>
            <a:ext cx="1487889" cy="1570786"/>
          </a:xfrm>
          <a:prstGeom prst="rect">
            <a:avLst/>
          </a:prstGeom>
        </p:spPr>
      </p:pic>
      <p:pic>
        <p:nvPicPr>
          <p:cNvPr id="24" name="Picture 23">
            <a:extLst>
              <a:ext uri="{FF2B5EF4-FFF2-40B4-BE49-F238E27FC236}">
                <a16:creationId xmlns:a16="http://schemas.microsoft.com/office/drawing/2014/main" id="{0BC83023-82AD-3BF4-E4A5-AC8C5C00BBDA}"/>
              </a:ext>
            </a:extLst>
          </p:cNvPr>
          <p:cNvPicPr>
            <a:picLocks noChangeAspect="1"/>
          </p:cNvPicPr>
          <p:nvPr/>
        </p:nvPicPr>
        <p:blipFill>
          <a:blip r:embed="rId9"/>
          <a:stretch>
            <a:fillRect/>
          </a:stretch>
        </p:blipFill>
        <p:spPr>
          <a:xfrm>
            <a:off x="6290376" y="4740591"/>
            <a:ext cx="1365186" cy="1570786"/>
          </a:xfrm>
          <a:prstGeom prst="rect">
            <a:avLst/>
          </a:prstGeom>
        </p:spPr>
      </p:pic>
      <p:pic>
        <p:nvPicPr>
          <p:cNvPr id="25" name="Picture 24">
            <a:extLst>
              <a:ext uri="{FF2B5EF4-FFF2-40B4-BE49-F238E27FC236}">
                <a16:creationId xmlns:a16="http://schemas.microsoft.com/office/drawing/2014/main" id="{A57D3ED8-8A3F-514A-0138-22701B0F496C}"/>
              </a:ext>
            </a:extLst>
          </p:cNvPr>
          <p:cNvPicPr>
            <a:picLocks noChangeAspect="1"/>
          </p:cNvPicPr>
          <p:nvPr/>
        </p:nvPicPr>
        <p:blipFill>
          <a:blip r:embed="rId10"/>
          <a:stretch>
            <a:fillRect/>
          </a:stretch>
        </p:blipFill>
        <p:spPr>
          <a:xfrm rot="20081356">
            <a:off x="391847" y="63940"/>
            <a:ext cx="1588462" cy="2559851"/>
          </a:xfrm>
          <a:prstGeom prst="rect">
            <a:avLst/>
          </a:prstGeom>
        </p:spPr>
      </p:pic>
      <p:pic>
        <p:nvPicPr>
          <p:cNvPr id="26" name="Picture 25">
            <a:hlinkClick r:id="rId11" action="ppaction://hlinksldjump"/>
            <a:extLst>
              <a:ext uri="{FF2B5EF4-FFF2-40B4-BE49-F238E27FC236}">
                <a16:creationId xmlns:a16="http://schemas.microsoft.com/office/drawing/2014/main" id="{3B8BEC12-80CD-1167-B3B9-7C7B1D96FA13}"/>
              </a:ext>
            </a:extLst>
          </p:cNvPr>
          <p:cNvPicPr>
            <a:picLocks noChangeAspect="1"/>
          </p:cNvPicPr>
          <p:nvPr/>
        </p:nvPicPr>
        <p:blipFill>
          <a:blip r:embed="rId12"/>
          <a:stretch>
            <a:fillRect/>
          </a:stretch>
        </p:blipFill>
        <p:spPr>
          <a:xfrm>
            <a:off x="10596634" y="72318"/>
            <a:ext cx="1164315" cy="1129886"/>
          </a:xfrm>
          <a:prstGeom prst="rect">
            <a:avLst/>
          </a:prstGeom>
        </p:spPr>
      </p:pic>
    </p:spTree>
    <p:extLst>
      <p:ext uri="{BB962C8B-B14F-4D97-AF65-F5344CB8AC3E}">
        <p14:creationId xmlns:p14="http://schemas.microsoft.com/office/powerpoint/2010/main" val="1031133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strVal val="4*#ppt_w"/>
                                          </p:val>
                                        </p:tav>
                                        <p:tav tm="100000">
                                          <p:val>
                                            <p:strVal val="#ppt_w"/>
                                          </p:val>
                                        </p:tav>
                                      </p:tavLst>
                                    </p:anim>
                                    <p:anim calcmode="lin" valueType="num">
                                      <p:cBhvr>
                                        <p:cTn id="8"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500" fill="hold"/>
                                        <p:tgtEl>
                                          <p:spTgt spid="17"/>
                                        </p:tgtEl>
                                        <p:attrNameLst>
                                          <p:attrName>ppt_w</p:attrName>
                                        </p:attrNameLst>
                                      </p:cBhvr>
                                      <p:tavLst>
                                        <p:tav tm="0">
                                          <p:val>
                                            <p:strVal val="4*#ppt_w"/>
                                          </p:val>
                                        </p:tav>
                                        <p:tav tm="100000">
                                          <p:val>
                                            <p:strVal val="#ppt_w"/>
                                          </p:val>
                                        </p:tav>
                                      </p:tavLst>
                                    </p:anim>
                                    <p:anim calcmode="lin" valueType="num">
                                      <p:cBhvr>
                                        <p:cTn id="15"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strVal val="4*#ppt_w"/>
                                          </p:val>
                                        </p:tav>
                                        <p:tav tm="100000">
                                          <p:val>
                                            <p:strVal val="#ppt_w"/>
                                          </p:val>
                                        </p:tav>
                                      </p:tavLst>
                                    </p:anim>
                                    <p:anim calcmode="lin" valueType="num">
                                      <p:cBhvr>
                                        <p:cTn id="29"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4"/>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TotalTime>
  <Words>1048</Words>
  <Application>Microsoft Office PowerPoint</Application>
  <PresentationFormat>Widescreen</PresentationFormat>
  <Paragraphs>128</Paragraphs>
  <Slides>28</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28</vt:i4>
      </vt:variant>
    </vt:vector>
  </HeadingPairs>
  <TitlesOfParts>
    <vt:vector size="35" baseType="lpstr">
      <vt:lpstr>#9Slide07 HoneyCream</vt:lpstr>
      <vt:lpstr>Arial</vt:lpstr>
      <vt:lpstr>Calibri</vt:lpstr>
      <vt:lpstr>Cambria</vt:lpstr>
      <vt:lpstr>Cambria Bold</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MANG NON;MangNon</cp:keywords>
  <cp:lastModifiedBy>Admin</cp:lastModifiedBy>
  <cp:revision>6</cp:revision>
  <dcterms:created xsi:type="dcterms:W3CDTF">2023-11-12T04:29:54Z</dcterms:created>
  <dcterms:modified xsi:type="dcterms:W3CDTF">2024-05-29T18:18:06Z</dcterms:modified>
</cp:coreProperties>
</file>