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85" r:id="rId5"/>
    <p:sldId id="284" r:id="rId6"/>
    <p:sldId id="263" r:id="rId7"/>
    <p:sldId id="261" r:id="rId8"/>
    <p:sldId id="279" r:id="rId9"/>
    <p:sldId id="280" r:id="rId10"/>
    <p:sldId id="270" r:id="rId11"/>
    <p:sldId id="281" r:id="rId12"/>
    <p:sldId id="264" r:id="rId13"/>
    <p:sldId id="265" r:id="rId14"/>
    <p:sldId id="282" r:id="rId15"/>
    <p:sldId id="272" r:id="rId16"/>
    <p:sldId id="283" r:id="rId17"/>
    <p:sldId id="276" r:id="rId18"/>
    <p:sldId id="275"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2" d="100"/>
          <a:sy n="52" d="100"/>
        </p:scale>
        <p:origin x="1843" y="5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5/30/2024</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5/30/2024</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1874154" y="2374900"/>
            <a:ext cx="8443692" cy="1981372"/>
          </a:xfrm>
          <a:prstGeom prst="rect">
            <a:avLst/>
          </a:prstGeom>
        </p:spPr>
      </p:pic>
    </p:spTree>
    <p:extLst>
      <p:ext uri="{BB962C8B-B14F-4D97-AF65-F5344CB8AC3E}">
        <p14:creationId xmlns:p14="http://schemas.microsoft.com/office/powerpoint/2010/main" val="35587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65605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311</Words>
  <Application>Microsoft Office PowerPoint</Application>
  <PresentationFormat>Widescreen</PresentationFormat>
  <Paragraphs>19</Paragraphs>
  <Slides>19</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等线 Light</vt:lpstr>
      <vt:lpstr>Arial</vt:lpstr>
      <vt:lpstr>Calibri</vt:lpstr>
      <vt:lpstr>Calibri Light</vt:lpstr>
      <vt:lpstr>Cambria</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2023-10-07T08:22:42Z</dcterms:created>
  <dcterms:modified xsi:type="dcterms:W3CDTF">2024-05-29T18:13:33Z</dcterms:modified>
</cp:coreProperties>
</file>