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sldIdLst>
    <p:sldId id="256" r:id="rId2"/>
    <p:sldId id="8337" r:id="rId3"/>
    <p:sldId id="8351" r:id="rId4"/>
    <p:sldId id="8340" r:id="rId5"/>
    <p:sldId id="8342" r:id="rId6"/>
    <p:sldId id="8344" r:id="rId7"/>
    <p:sldId id="8345" r:id="rId8"/>
    <p:sldId id="8346" r:id="rId9"/>
    <p:sldId id="8343" r:id="rId10"/>
    <p:sldId id="8347" r:id="rId11"/>
    <p:sldId id="8348" r:id="rId12"/>
    <p:sldId id="8349" r:id="rId13"/>
    <p:sldId id="8350" r:id="rId14"/>
    <p:sldId id="8341" r:id="rId15"/>
    <p:sldId id="8338" r:id="rId16"/>
    <p:sldId id="833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4" d="100"/>
          <a:sy n="34" d="100"/>
        </p:scale>
        <p:origin x="2549" y="883"/>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2024/5/30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5/30/2024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0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6"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a:solidFill>
                  <a:schemeClr val="bg1"/>
                </a:solidFill>
                <a:latin typeface="Cambria" panose="02040503050406030204" pitchFamily="18" charset="0"/>
                <a:ea typeface="Cambria" panose="02040503050406030204" pitchFamily="18" charset="0"/>
              </a:rPr>
              <a:t>Một 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a:latin typeface="Cambria" panose="02040503050406030204" pitchFamily="18" charset="0"/>
                <a:ea typeface="Cambria" panose="02040503050406030204" pitchFamily="18" charset="0"/>
              </a:rPr>
              <a:t>Phần hướng dẫn thực hiện gồm </a:t>
            </a:r>
            <a:r>
              <a:rPr lang="vi-VN" sz="3800" b="1" i="1" dirty="0">
                <a:solidFill>
                  <a:srgbClr val="C00000"/>
                </a:solidFill>
                <a:latin typeface="Cambria" panose="02040503050406030204" pitchFamily="18" charset="0"/>
                <a:ea typeface="Cambria" panose="02040503050406030204" pitchFamily="18" charset="0"/>
              </a:rPr>
              <a:t>2 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a:solidFill>
                  <a:srgbClr val="C00000"/>
                </a:solidFill>
                <a:latin typeface="Cambria" panose="02040503050406030204" pitchFamily="18" charset="0"/>
                <a:ea typeface="Cambria" panose="02040503050406030204" pitchFamily="18" charset="0"/>
              </a:rPr>
              <a:t>2.Trao đổi những điểm cần lưu ý khi viết bài hướng dẫn thực hiện một công việc.</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p>
          <a:p>
            <a:pPr algn="ctr"/>
            <a:r>
              <a:rPr lang="vi-VN" sz="3500" b="1" dirty="0">
                <a:latin typeface="Cambria" panose="02040503050406030204" pitchFamily="18" charset="0"/>
                <a:ea typeface="Cambria" panose="02040503050406030204" pitchFamily="18" charset="0"/>
              </a:rPr>
              <a:t>thường gồm 2 phần: </a:t>
            </a: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a:latin typeface="Cambria" panose="02040503050406030204" pitchFamily="18" charset="0"/>
                <a:ea typeface="Cambria" panose="02040503050406030204" pitchFamily="18" charset="0"/>
              </a:rPr>
              <a:t>.</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thường gồm 2 phần: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6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a:solidFill>
                  <a:srgbClr val="002060"/>
                </a:solidFill>
                <a:latin typeface="Cambria" panose="02040503050406030204" pitchFamily="18" charset="0"/>
                <a:ea typeface="Cambria" panose="02040503050406030204" pitchFamily="18" charset="0"/>
              </a:rPr>
              <a:t>Em đã bao giờ tự tay làm một thứ đồ chơi nào chưa?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a:solidFill>
                  <a:srgbClr val="C00000"/>
                </a:solidFill>
                <a:latin typeface="Cambria" panose="02040503050406030204" pitchFamily="18" charset="0"/>
                <a:ea typeface="Cambria" panose="02040503050406030204" pitchFamily="18" charset="0"/>
              </a:rPr>
              <a:t>1. Đọc bài hướng dẫn dưới đây</a:t>
            </a:r>
          </a:p>
          <a:p>
            <a:pPr algn="ctr"/>
            <a:r>
              <a:rPr lang="vi-VN" sz="3500" b="1" dirty="0">
                <a:solidFill>
                  <a:srgbClr val="C00000"/>
                </a:solidFill>
                <a:latin typeface="Cambria" panose="02040503050406030204" pitchFamily="18" charset="0"/>
                <a:ea typeface="Cambria" panose="02040503050406030204" pitchFamily="18" charset="0"/>
              </a:rPr>
              <a:t> và 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a:solidFill>
                  <a:srgbClr val="C00000"/>
                </a:solidFill>
                <a:latin typeface="Cambria" panose="02040503050406030204" pitchFamily="18" charset="0"/>
                <a:ea typeface="Cambria" panose="02040503050406030204" pitchFamily="18" charset="0"/>
              </a:rPr>
              <a:t>bị</a:t>
            </a:r>
            <a:endParaRPr lang="vi-VN" sz="5000" b="1" dirty="0">
              <a:solidFill>
                <a:srgbClr val="C0000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a:solidFill>
                <a:srgbClr val="002060"/>
              </a:solidFill>
              <a:latin typeface="Cambria" panose="02040503050406030204" pitchFamily="18" charset="0"/>
              <a:ea typeface="Cambria" panose="02040503050406030204" pitchFamily="18" charset="0"/>
            </a:endParaRPr>
          </a:p>
          <a:p>
            <a:pPr algn="just"/>
            <a:r>
              <a:rPr lang="en-US"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dụ</a:t>
            </a:r>
            <a:r>
              <a:rPr lang="vi-VN" sz="5000" b="1" dirty="0">
                <a:solidFill>
                  <a:srgbClr val="002060"/>
                </a:solidFill>
                <a:latin typeface="Cambria" panose="02040503050406030204" pitchFamily="18" charset="0"/>
                <a:ea typeface="Cambria" panose="02040503050406030204" pitchFamily="18" charset="0"/>
              </a:rPr>
              <a:t> lá</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mí</a:t>
            </a:r>
            <a:r>
              <a:rPr lang="en-US" sz="5000" b="1" dirty="0">
                <a:solidFill>
                  <a:srgbClr val="002060"/>
                </a:solidFill>
                <a:latin typeface="Cambria" panose="02040503050406030204" pitchFamily="18" charset="0"/>
                <a:ea typeface="Cambria" panose="02040503050406030204" pitchFamily="18" charset="0"/>
              </a:rPr>
              <a:t>t)</a:t>
            </a:r>
            <a:r>
              <a:rPr lang="vi-VN" sz="5000" b="1" dirty="0">
                <a:solidFill>
                  <a:srgbClr val="002060"/>
                </a:solidFill>
                <a:latin typeface="Cambria" panose="02040503050406030204" pitchFamily="18" charset="0"/>
                <a:ea typeface="Cambria" panose="02040503050406030204" pitchFamily="18" charset="0"/>
              </a:rPr>
              <a:t>.</a:t>
            </a: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H</a:t>
            </a:r>
            <a:r>
              <a:rPr lang="en-US" sz="5000" b="1" dirty="0" err="1">
                <a:solidFill>
                  <a:srgbClr val="002060"/>
                </a:solidFill>
                <a:latin typeface="Cambria" panose="02040503050406030204" pitchFamily="18" charset="0"/>
                <a:ea typeface="Cambria" panose="02040503050406030204" pitchFamily="18" charset="0"/>
              </a:rPr>
              <a:t>ai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a:solidFill>
                  <a:srgbClr val="002060"/>
                </a:solidFill>
                <a:latin typeface="Cambria" panose="02040503050406030204" pitchFamily="18" charset="0"/>
                <a:ea typeface="Cambria" panose="02040503050406030204" pitchFamily="18" charset="0"/>
              </a:rPr>
              <a:t>d</a:t>
            </a:r>
            <a:r>
              <a:rPr lang="en-US" sz="5000" b="1" dirty="0" err="1">
                <a:solidFill>
                  <a:srgbClr val="002060"/>
                </a:solidFill>
                <a:latin typeface="Cambria" panose="02040503050406030204" pitchFamily="18" charset="0"/>
                <a:ea typeface="Cambria" panose="02040503050406030204" pitchFamily="18" charset="0"/>
              </a:rPr>
              <a:t>ây</a:t>
            </a:r>
            <a:r>
              <a:rPr lang="en-US" sz="5000" b="1" dirty="0">
                <a:solidFill>
                  <a:srgbClr val="002060"/>
                </a:solidFill>
                <a:latin typeface="Cambria" panose="02040503050406030204" pitchFamily="18" charset="0"/>
                <a:ea typeface="Cambria" panose="02040503050406030204" pitchFamily="18" charset="0"/>
              </a:rPr>
              <a:t>).</a:t>
            </a:r>
            <a:endParaRPr lang="vi-VN" sz="5000" b="1" dirty="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Bạn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a:t>
            </a:r>
            <a:r>
              <a:rPr lang="en-US" sz="5000" b="1" dirty="0" err="1">
                <a:solidFill>
                  <a:srgbClr val="002060"/>
                </a:solidFill>
                <a:latin typeface="Cambria" panose="02040503050406030204" pitchFamily="18" charset="0"/>
                <a:ea typeface="Cambria" panose="02040503050406030204" pitchFamily="18" charset="0"/>
              </a:rPr>
              <a:t>ước</a:t>
            </a:r>
            <a:r>
              <a:rPr lang="vi-VN" sz="5000" b="1" dirty="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hiện</a:t>
            </a:r>
            <a:r>
              <a:rPr lang="vi-VN" sz="3800" b="1" dirty="0">
                <a:solidFill>
                  <a:srgbClr val="FF0000"/>
                </a:solidFill>
                <a:latin typeface="Cambria" panose="02040503050406030204" pitchFamily="18" charset="0"/>
                <a:ea typeface="Cambria" panose="02040503050406030204" pitchFamily="18" charset="0"/>
              </a:rPr>
              <a:t> </a:t>
            </a: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2:</a:t>
            </a:r>
            <a:r>
              <a:rPr lang="en-US" sz="3500" b="1" dirty="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lá</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trò</a:t>
            </a:r>
            <a:r>
              <a:rPr lang="en-US" sz="3500" b="1" dirty="0">
                <a:solidFill>
                  <a:srgbClr val="002060"/>
                </a:solidFill>
                <a:latin typeface="Cambria" panose="02040503050406030204" pitchFamily="18" charset="0"/>
                <a:ea typeface="Cambria" panose="02040503050406030204" pitchFamily="18" charset="0"/>
              </a:rPr>
              <a:t>n </a:t>
            </a:r>
            <a:r>
              <a:rPr lang="vi-VN" sz="3500" b="1" dirty="0">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bụng</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nghề. </a:t>
            </a:r>
            <a:r>
              <a:rPr lang="en-US" sz="3500" b="1" dirty="0" err="1">
                <a:solidFill>
                  <a:srgbClr val="002060"/>
                </a:solidFill>
                <a:latin typeface="Cambria" panose="02040503050406030204" pitchFamily="18" charset="0"/>
                <a:ea typeface="Cambria" panose="02040503050406030204" pitchFamily="18" charset="0"/>
              </a:rPr>
              <a:t>Buộc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một</a:t>
            </a:r>
            <a:r>
              <a:rPr lang="vi-VN"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sợi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TotalTime>
  <Words>635</Words>
  <Application>Microsoft Office PowerPoint</Application>
  <PresentationFormat>Widescreen</PresentationFormat>
  <Paragraphs>44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#9Slide05 Garris</vt:lpstr>
      <vt:lpstr>Arial</vt:lpstr>
      <vt:lpstr>Calibri</vt:lpstr>
      <vt:lpstr>Cambria</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Admin</cp:lastModifiedBy>
  <cp:revision>33</cp:revision>
  <dcterms:created xsi:type="dcterms:W3CDTF">2021-09-15T02:38:53Z</dcterms:created>
  <dcterms:modified xsi:type="dcterms:W3CDTF">2024-05-29T17:48:47Z</dcterms:modified>
</cp:coreProperties>
</file>