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56" r:id="rId4"/>
    <p:sldId id="257" r:id="rId5"/>
    <p:sldId id="258" r:id="rId6"/>
    <p:sldId id="276" r:id="rId7"/>
    <p:sldId id="321" r:id="rId8"/>
    <p:sldId id="322" r:id="rId9"/>
    <p:sldId id="324" r:id="rId10"/>
    <p:sldId id="323" r:id="rId11"/>
    <p:sldId id="267" r:id="rId12"/>
    <p:sldId id="262" r:id="rId13"/>
    <p:sldId id="263" r:id="rId14"/>
    <p:sldId id="264" r:id="rId15"/>
    <p:sldId id="268" r:id="rId16"/>
    <p:sldId id="265" r:id="rId17"/>
    <p:sldId id="266" r:id="rId18"/>
    <p:sldId id="269" r:id="rId19"/>
    <p:sldId id="271" r:id="rId20"/>
    <p:sldId id="273" r:id="rId21"/>
    <p:sldId id="274" r:id="rId22"/>
    <p:sldId id="272" r:id="rId23"/>
    <p:sldId id="277" r:id="rId24"/>
    <p:sldId id="259" r:id="rId25"/>
    <p:sldId id="275" r:id="rId26"/>
    <p:sldId id="327" r:id="rId27"/>
  </p:sldIdLst>
  <p:sldSz cx="12192000" cy="6858000"/>
  <p:notesSz cx="6858000" cy="9144000"/>
  <p:embeddedFontLst>
    <p:embeddedFont>
      <p:font typeface="#9Slide07 HoneyCream" panose="020B0604020202020204" charset="0"/>
      <p:regular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Fredoka One" panose="02000000000000000000" pitchFamily="2" charset="0"/>
      <p:regular r:id="rId34"/>
    </p:embeddedFont>
    <p:embeddedFont>
      <p:font typeface="Vogue-ExtraBold" panose="020B0500000000000000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AA7"/>
    <a:srgbClr val="CA3659"/>
    <a:srgbClr val="C5F2FE"/>
    <a:srgbClr val="EFFCFF"/>
    <a:srgbClr val="B75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>
        <p:scale>
          <a:sx n="37" d="100"/>
          <a:sy n="37" d="100"/>
        </p:scale>
        <p:origin x="2443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11DFC-35C7-4AB3-9C05-34612DBF026C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69455-7E44-4AC9-926C-6483D665A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5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1" name="Google Shape;7361;gd8294d3274_1_12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2" name="Google Shape;7362;gd8294d3274_1_12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món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,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mũi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bài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món ăn để quay lại hoặc mũi tên quay lại.</a:t>
            </a:r>
          </a:p>
        </p:txBody>
      </p:sp>
    </p:spTree>
    <p:extLst>
      <p:ext uri="{BB962C8B-B14F-4D97-AF65-F5344CB8AC3E}">
        <p14:creationId xmlns:p14="http://schemas.microsoft.com/office/powerpoint/2010/main" val="2867726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C03E6-0564-6380-443B-6A7ABC181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B494E3-3D44-6B94-CE1E-6493BBE74D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99A92-E0A8-8E39-CC39-986E544F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713A2-C024-8971-D8CE-943B4229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F86A8-A8A6-29C6-1E82-0879925BF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0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50B42-274E-167F-59ED-BC5A663F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04F22-1CE7-B796-A0B5-1DE17F7A2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590EA-5D96-A165-3FBE-61C413BB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DE6BE-77DC-9679-AD5C-7F191713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048AA-461B-E66D-B28A-D14E6933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87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37FD9-C119-3D5E-A4A8-712C039A6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01394-2E21-E83C-8E8D-9CFBE5516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2FDE8-7F18-38C9-A911-43B6B0EEB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F4D28-6F2B-FC0A-267C-389F3D8A8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8168B-09C5-5421-CB6A-51803C8F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24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804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833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40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457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29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077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3126F-9A87-90DB-B416-48DF70A6B8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42D5E0FF-143D-0002-9C8A-0100C5C65BDC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98FA25-677F-1015-ADDA-4283760077D0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3D39B-15F8-5AEC-E7D5-45C69B0188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A5710-5D2E-B844-399E-05E20C15CA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60D012-8EE0-4EDF-BCDD-AF7053CCB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1793DF-CA0F-8A96-CCB1-2D0AF9C054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3C34F73-3409-4F02-E994-30DA69C41AB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5B7F67-148B-E4DE-7B58-A99F3FF39317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89C636-54C2-1307-973A-34459CBFE9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B7E3A6-76F8-8D56-87B8-316B75AB37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9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29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9970F-FFCE-4D9D-6AA2-A07B1A1C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80F4-09B2-F35A-18B4-7A358184E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491F-C838-D2E3-6F37-D91F7818B1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B09DC-7DB1-5F79-8ED0-164CC7F5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C5377-6D62-0CB7-6F0F-FAAC2090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41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09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948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523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47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182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592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B2CD-11D6-C0F5-9F17-859AE669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F637B-5A56-0316-BE8E-D7B8B9A69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2613A-10F3-39E3-8C01-7459E534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7F486-BE47-4A00-EFE6-BC7AEBC3F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3EB81-7056-B804-0BA7-9DFB9CEA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12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9C3B-EE57-7CA5-AC29-C888173A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5385F-110F-2E09-DAB5-F1C276B56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E220C-D269-F0BF-4EAE-D980403B1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EF965-8A81-26B3-E5F9-2BAE59BBF0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B2E30-E476-5EEA-5C2E-57A2515B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D4D7A-D9A0-4940-34FA-2E9DAA77E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81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0A41-255B-5FC7-48C8-4BD515D8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B5A2-FF79-3D7E-0C19-B29B84682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AF397-DEB7-680C-D4B5-F851EAAD1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D1380-1028-669A-5AF4-F608A62B1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30BE7-561E-A4CA-D2A3-F078078FA3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702688-F20D-2A1A-D3D5-CD97C247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B8C376-5088-EF84-0567-1376CB97F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A03829-5B4F-6563-8111-B2F6C2DF2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7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EBB1-FE62-9509-9EEF-F6F5FCC59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C7658-ADF8-6605-4B68-0C0FA64A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A13A6-2F4A-FDFF-DCB0-1837D3659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7BC1C-F156-762F-A260-308528474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5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CA348-972C-C393-349A-CEBFAAB5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25952-990D-157E-3763-BBE3AC1F3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C89E8-B920-40D1-A0ED-0E6CF3BF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96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1B15-898D-1E7F-9826-8FBB59156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1E692-9798-EE50-71E2-0EA18B26B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F4F8-E166-929F-785D-C82CCB388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586D-4AE6-88A3-8798-EB5C546F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B12C9-4B49-FFD3-CC33-D0EFA524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69991-D318-2D8E-2AB6-7BBEEDA01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55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F42C6-2C70-DE81-9BDE-19C6000F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BFBDA-DDE9-B6B7-D5C2-5F363C8D0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CFAF0D-449B-7C3C-91DA-A987FE0A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3AA43-E865-FB44-ADFC-5A185B8C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B0C177-755C-4B50-B2CD-E42465AE967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A2EDD-EC57-32CA-362F-CF5DD2DC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D2DF3-8CD5-DA36-56C5-AF3ADFCA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170DFC-5C75-4782-8752-AF1D8CAA6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5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0BEDDD-8E6C-7AEF-B89A-0A6D4AD6C9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E136B-A400-458F-F15F-6A3C123E846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8FA474-E4CB-7805-60DF-2B580574E12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835DD6-9E15-39E9-4ED6-9E81A852012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3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AAF80D-07C8-AAE5-3A6C-E289720CD3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1AEAE3-6CBB-3E06-67F5-0C0D759E8E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53B58-93E8-8B3D-557D-77DA419A508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5471C2-FE9B-893E-47C4-8000E47105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8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09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slide" Target="slide5.xml"/><Relationship Id="rId7" Type="http://schemas.openxmlformats.org/officeDocument/2006/relationships/slide" Target="slide6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0" y="-30528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-2" y="793232"/>
            <a:ext cx="4572001" cy="5177482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35942" y="4439291"/>
            <a:ext cx="7055150" cy="2379442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7318234" y="3220553"/>
            <a:ext cx="4963459" cy="3760497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02D875-4B3D-D601-32B4-F225DE065D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490" y="654992"/>
            <a:ext cx="11424894" cy="38103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38EFD9-D913-34B3-49E2-C0DC3355C5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" y="-69795"/>
            <a:ext cx="1311207" cy="1410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95D2C-51A3-9439-C5FE-AC5A9BF85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22" y="276510"/>
            <a:ext cx="9559956" cy="630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7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875D20-7ED9-B836-4312-FB72E885F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33224"/>
              </p:ext>
            </p:extLst>
          </p:nvPr>
        </p:nvGraphicFramePr>
        <p:xfrm>
          <a:off x="694574" y="1552710"/>
          <a:ext cx="10802852" cy="3752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117">
                  <a:extLst>
                    <a:ext uri="{9D8B030D-6E8A-4147-A177-3AD203B41FA5}">
                      <a16:colId xmlns:a16="http://schemas.microsoft.com/office/drawing/2014/main" val="2189651085"/>
                    </a:ext>
                  </a:extLst>
                </a:gridCol>
                <a:gridCol w="1429789">
                  <a:extLst>
                    <a:ext uri="{9D8B030D-6E8A-4147-A177-3AD203B41FA5}">
                      <a16:colId xmlns:a16="http://schemas.microsoft.com/office/drawing/2014/main" val="3749106037"/>
                    </a:ext>
                  </a:extLst>
                </a:gridCol>
                <a:gridCol w="4305993">
                  <a:extLst>
                    <a:ext uri="{9D8B030D-6E8A-4147-A177-3AD203B41FA5}">
                      <a16:colId xmlns:a16="http://schemas.microsoft.com/office/drawing/2014/main" val="2763641793"/>
                    </a:ext>
                  </a:extLst>
                </a:gridCol>
                <a:gridCol w="3350953">
                  <a:extLst>
                    <a:ext uri="{9D8B030D-6E8A-4147-A177-3AD203B41FA5}">
                      <a16:colId xmlns:a16="http://schemas.microsoft.com/office/drawing/2014/main" val="3135703338"/>
                    </a:ext>
                  </a:extLst>
                </a:gridCol>
              </a:tblGrid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 +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 +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550419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184680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326715"/>
                  </a:ext>
                </a:extLst>
              </a:tr>
              <a:tr h="938145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08858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31F69DC-491C-40D6-1D34-5E260D52F867}"/>
              </a:ext>
            </a:extLst>
          </p:cNvPr>
          <p:cNvSpPr txBox="1"/>
          <p:nvPr/>
        </p:nvSpPr>
        <p:spPr>
          <a:xfrm>
            <a:off x="4243648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4 + 3 =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84B2E-BF88-80A0-0FB6-9748184F7581}"/>
              </a:ext>
            </a:extLst>
          </p:cNvPr>
          <p:cNvSpPr txBox="1"/>
          <p:nvPr/>
        </p:nvSpPr>
        <p:spPr>
          <a:xfrm>
            <a:off x="7870537" y="2633348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3 + 4 =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D8114-865C-3FD6-D1AE-1DD7F6C1BB04}"/>
              </a:ext>
            </a:extLst>
          </p:cNvPr>
          <p:cNvSpPr txBox="1"/>
          <p:nvPr/>
        </p:nvSpPr>
        <p:spPr>
          <a:xfrm>
            <a:off x="4243648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6 + 9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CACDD-940B-21DC-E7FF-2B388C02D79A}"/>
              </a:ext>
            </a:extLst>
          </p:cNvPr>
          <p:cNvSpPr txBox="1"/>
          <p:nvPr/>
        </p:nvSpPr>
        <p:spPr>
          <a:xfrm>
            <a:off x="7870537" y="3578322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9 + 6 =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E7E282-0F7B-E75A-73F2-A08CF5BB263A}"/>
              </a:ext>
            </a:extLst>
          </p:cNvPr>
          <p:cNvSpPr txBox="1"/>
          <p:nvPr/>
        </p:nvSpPr>
        <p:spPr>
          <a:xfrm>
            <a:off x="4243648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8 + 5 = 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6A3F9-8A39-249E-0FC3-56F6FB1D94E7}"/>
              </a:ext>
            </a:extLst>
          </p:cNvPr>
          <p:cNvSpPr txBox="1"/>
          <p:nvPr/>
        </p:nvSpPr>
        <p:spPr>
          <a:xfrm>
            <a:off x="7870537" y="4485115"/>
            <a:ext cx="340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5 + 8 = 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84BA8-79DF-896B-593A-AA302937DF1B}"/>
              </a:ext>
            </a:extLst>
          </p:cNvPr>
          <p:cNvSpPr txBox="1"/>
          <p:nvPr/>
        </p:nvSpPr>
        <p:spPr>
          <a:xfrm>
            <a:off x="2138482" y="5413391"/>
            <a:ext cx="79150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 a + b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luôn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b + 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A6EB68-9FB2-13C5-6D3D-AE75F6F52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28" y="409518"/>
            <a:ext cx="1001050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24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1B380-4AA9-7179-222E-3AF0F2CDD175}"/>
              </a:ext>
            </a:extLst>
          </p:cNvPr>
          <p:cNvSpPr txBox="1"/>
          <p:nvPr/>
        </p:nvSpPr>
        <p:spPr>
          <a:xfrm>
            <a:off x="734291" y="1024270"/>
            <a:ext cx="10723418" cy="1651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thấy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trị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a + b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b + a </a:t>
            </a:r>
            <a:r>
              <a:rPr lang="en-US" sz="3600" b="1" dirty="0" err="1">
                <a:latin typeface="Cambria" panose="02040503050406030204" pitchFamily="18" charset="0"/>
              </a:rPr>
              <a:t>luôn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nhau</a:t>
            </a:r>
            <a:r>
              <a:rPr lang="en-US" sz="3600" b="1" dirty="0">
                <a:latin typeface="Cambria" panose="02040503050406030204" pitchFamily="18" charset="0"/>
              </a:rPr>
              <a:t>, ta </a:t>
            </a:r>
            <a:r>
              <a:rPr lang="en-US" sz="3600" b="1" dirty="0" err="1">
                <a:latin typeface="Cambria" panose="02040503050406030204" pitchFamily="18" charset="0"/>
              </a:rPr>
              <a:t>viết</a:t>
            </a:r>
            <a:r>
              <a:rPr lang="en-US" sz="36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4A37170-C574-A209-AE4C-2346F026054E}"/>
              </a:ext>
            </a:extLst>
          </p:cNvPr>
          <p:cNvGrpSpPr/>
          <p:nvPr/>
        </p:nvGrpSpPr>
        <p:grpSpPr>
          <a:xfrm>
            <a:off x="3808948" y="2391739"/>
            <a:ext cx="4574104" cy="989987"/>
            <a:chOff x="6803856" y="1022680"/>
            <a:chExt cx="983169" cy="1018189"/>
          </a:xfrm>
        </p:grpSpPr>
        <p:sp>
          <p:nvSpPr>
            <p:cNvPr id="4" name="文本框 27">
              <a:extLst>
                <a:ext uri="{FF2B5EF4-FFF2-40B4-BE49-F238E27FC236}">
                  <a16:creationId xmlns:a16="http://schemas.microsoft.com/office/drawing/2014/main" id="{D007852B-56F3-A0D5-DCF4-B4E3CEF114A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8BA8C3-6D9A-DD16-C2AD-A8AB8E399373}"/>
                </a:ext>
              </a:extLst>
            </p:cNvPr>
            <p:cNvSpPr txBox="1"/>
            <p:nvPr/>
          </p:nvSpPr>
          <p:spPr>
            <a:xfrm>
              <a:off x="6882019" y="1136093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a + b = b + a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078A878-AEB9-E807-94FB-F1AFFCE7E2E2}"/>
              </a:ext>
            </a:extLst>
          </p:cNvPr>
          <p:cNvSpPr txBox="1"/>
          <p:nvPr/>
        </p:nvSpPr>
        <p:spPr>
          <a:xfrm>
            <a:off x="552468" y="3698930"/>
            <a:ext cx="107234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Khi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hạng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thì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đổi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6539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A1B17-8B72-20F6-C68F-D1ED75A570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3511" y="1224528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95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61F839-8719-ABD9-51A4-00CE6F0CD04C}"/>
              </a:ext>
            </a:extLst>
          </p:cNvPr>
          <p:cNvGrpSpPr/>
          <p:nvPr/>
        </p:nvGrpSpPr>
        <p:grpSpPr>
          <a:xfrm>
            <a:off x="450206" y="437062"/>
            <a:ext cx="3091016" cy="758175"/>
            <a:chOff x="6803856" y="1022679"/>
            <a:chExt cx="957421" cy="1018190"/>
          </a:xfrm>
        </p:grpSpPr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id="{B52F6352-0F43-00D9-4A92-11574560841F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571B32-0DF7-0AE5-758E-80BB084B5294}"/>
                </a:ext>
              </a:extLst>
            </p:cNvPr>
            <p:cNvSpPr txBox="1"/>
            <p:nvPr/>
          </p:nvSpPr>
          <p:spPr>
            <a:xfrm>
              <a:off x="6856271" y="1022679"/>
              <a:ext cx="905006" cy="791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1: </a:t>
              </a:r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Số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81341A4-824A-8B5B-E088-C3DD7FDF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06" y="1350723"/>
            <a:ext cx="4401693" cy="2194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A24D54-71C3-D046-219A-5F100D25BB1D}"/>
              </a:ext>
            </a:extLst>
          </p:cNvPr>
          <p:cNvSpPr txBox="1"/>
          <p:nvPr/>
        </p:nvSpPr>
        <p:spPr>
          <a:xfrm>
            <a:off x="619428" y="1607706"/>
            <a:ext cx="3969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450 + 279 = 729</a:t>
            </a:r>
          </a:p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729 + 450 = 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ED0B65-AC53-ED21-6E72-88D697D7A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666" y="2055758"/>
            <a:ext cx="1188823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8E3D9C-1BCB-A8E5-1472-7F9259D1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25" y="1338159"/>
            <a:ext cx="5324369" cy="2259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218A91-45E0-2BF3-D4BB-76FE1B550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712" y="2235877"/>
            <a:ext cx="1188823" cy="14570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C92AAD-75E5-45E3-B515-A21DA97D965C}"/>
              </a:ext>
            </a:extLst>
          </p:cNvPr>
          <p:cNvSpPr txBox="1"/>
          <p:nvPr/>
        </p:nvSpPr>
        <p:spPr>
          <a:xfrm>
            <a:off x="6614869" y="170181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7 142 + 462 = 7 604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E302F-49D5-0008-4447-1D4DB253E7F1}"/>
              </a:ext>
            </a:extLst>
          </p:cNvPr>
          <p:cNvSpPr txBox="1"/>
          <p:nvPr/>
        </p:nvSpPr>
        <p:spPr>
          <a:xfrm>
            <a:off x="6614869" y="243225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462 + 7 142 =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AE52235-DDAB-9414-2212-66BFABFE2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222" y="3909129"/>
            <a:ext cx="5324369" cy="22599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1F9D55-84C4-E138-9BF8-29790B50C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138" y="4791306"/>
            <a:ext cx="1188823" cy="14570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F81A96-D78E-E0E1-279E-E7FEF5045DF2}"/>
              </a:ext>
            </a:extLst>
          </p:cNvPr>
          <p:cNvSpPr txBox="1"/>
          <p:nvPr/>
        </p:nvSpPr>
        <p:spPr>
          <a:xfrm>
            <a:off x="3738666" y="4272785"/>
            <a:ext cx="502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56 + 4 763 = 4 819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ED0036-571B-FA1A-2EF4-33AC20AD5D36}"/>
              </a:ext>
            </a:extLst>
          </p:cNvPr>
          <p:cNvSpPr txBox="1"/>
          <p:nvPr/>
        </p:nvSpPr>
        <p:spPr>
          <a:xfrm>
            <a:off x="3738666" y="5003220"/>
            <a:ext cx="3643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4 763 + 56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8F66C3-8561-3B4A-44F0-8F7D46D5866E}"/>
              </a:ext>
            </a:extLst>
          </p:cNvPr>
          <p:cNvSpPr txBox="1"/>
          <p:nvPr/>
        </p:nvSpPr>
        <p:spPr>
          <a:xfrm>
            <a:off x="3443094" y="2235877"/>
            <a:ext cx="14256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729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299F79-B986-D3F5-DC9C-F0E4CD551BED}"/>
              </a:ext>
            </a:extLst>
          </p:cNvPr>
          <p:cNvSpPr txBox="1"/>
          <p:nvPr/>
        </p:nvSpPr>
        <p:spPr>
          <a:xfrm>
            <a:off x="9843403" y="2419414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7 604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CF33C9-F06C-A8F0-2A75-096E7C688C10}"/>
              </a:ext>
            </a:extLst>
          </p:cNvPr>
          <p:cNvSpPr txBox="1"/>
          <p:nvPr/>
        </p:nvSpPr>
        <p:spPr>
          <a:xfrm>
            <a:off x="6707917" y="5101948"/>
            <a:ext cx="1990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4 819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28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3" grpId="0"/>
      <p:bldP spid="24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230FC0-DA2F-FE18-A060-F49B6A24CD26}"/>
              </a:ext>
            </a:extLst>
          </p:cNvPr>
          <p:cNvGrpSpPr/>
          <p:nvPr/>
        </p:nvGrpSpPr>
        <p:grpSpPr>
          <a:xfrm>
            <a:off x="367079" y="437062"/>
            <a:ext cx="2126739" cy="769441"/>
            <a:chOff x="6803856" y="1022679"/>
            <a:chExt cx="679341" cy="103332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BB6729EA-38E2-8914-8376-D6B276F2671C}"/>
                </a:ext>
              </a:extLst>
            </p:cNvPr>
            <p:cNvSpPr txBox="1"/>
            <p:nvPr/>
          </p:nvSpPr>
          <p:spPr>
            <a:xfrm>
              <a:off x="6803856" y="1022680"/>
              <a:ext cx="62692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A83D61-2E7A-6F7C-6CEE-F4B376A553A2}"/>
                </a:ext>
              </a:extLst>
            </p:cNvPr>
            <p:cNvSpPr txBox="1"/>
            <p:nvPr/>
          </p:nvSpPr>
          <p:spPr>
            <a:xfrm>
              <a:off x="6856271" y="1022679"/>
              <a:ext cx="626926" cy="103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2: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AB2B8F6-BDA0-ADAC-C0F0-3B0B97304096}"/>
              </a:ext>
            </a:extLst>
          </p:cNvPr>
          <p:cNvSpPr txBox="1"/>
          <p:nvPr/>
        </p:nvSpPr>
        <p:spPr>
          <a:xfrm>
            <a:off x="2429375" y="355996"/>
            <a:ext cx="9395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Rô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–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bốt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dùng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a, b, c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ghép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hình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đây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thanh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có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độ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bằng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17AA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04898-ED5C-E7FE-80C6-EF433C884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56" y="1891469"/>
            <a:ext cx="9592888" cy="461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91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494CC9-D85E-BF9F-F15B-E06038396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 rot="19821016">
            <a:off x="6494853" y="4926818"/>
            <a:ext cx="2560320" cy="19701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F71E4C-5191-8B44-B616-15E4FA5A9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855" b="58557"/>
          <a:stretch/>
        </p:blipFill>
        <p:spPr>
          <a:xfrm rot="910354">
            <a:off x="2782521" y="5411494"/>
            <a:ext cx="2497198" cy="1144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5C174D-773C-F663-F559-C1B7E4E8D4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 rot="324327">
            <a:off x="131703" y="5556146"/>
            <a:ext cx="2560320" cy="8312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9D4D99-B54E-2275-00CE-1E0014738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6" t="-565" r="71797" b="84605"/>
          <a:stretch/>
        </p:blipFill>
        <p:spPr>
          <a:xfrm>
            <a:off x="615142" y="419793"/>
            <a:ext cx="2560320" cy="831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62650-1A81-5C6B-51F6-DC799C9AC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931024" y="1637605"/>
            <a:ext cx="3657600" cy="648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76449-B0FD-EEAD-4ECF-748DB8AAB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0" t="44653" r="31884" b="17524"/>
          <a:stretch/>
        </p:blipFill>
        <p:spPr>
          <a:xfrm>
            <a:off x="4560919" y="773997"/>
            <a:ext cx="2560320" cy="1970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45E5B0-7ED1-3A31-170F-E447C1D43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8260084" y="2753102"/>
            <a:ext cx="2732112" cy="610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4A5F9-5D80-1204-0FC2-0E7847E4B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01" t="19472" r="3273" b="54833"/>
          <a:stretch/>
        </p:blipFill>
        <p:spPr>
          <a:xfrm>
            <a:off x="7614460" y="1243989"/>
            <a:ext cx="2560320" cy="133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5057D-439D-A33E-2E12-8FD79D130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615142" y="2679268"/>
            <a:ext cx="3798913" cy="6483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BFC5D66-BAED-F9FA-4B0E-5CC83938F5BA}"/>
              </a:ext>
            </a:extLst>
          </p:cNvPr>
          <p:cNvGrpSpPr/>
          <p:nvPr/>
        </p:nvGrpSpPr>
        <p:grpSpPr>
          <a:xfrm>
            <a:off x="236380" y="3714200"/>
            <a:ext cx="7828871" cy="768080"/>
            <a:chOff x="6803856" y="1022680"/>
            <a:chExt cx="931725" cy="1152841"/>
          </a:xfrm>
        </p:grpSpPr>
        <p:sp>
          <p:nvSpPr>
            <p:cNvPr id="10" name="文本框 27">
              <a:extLst>
                <a:ext uri="{FF2B5EF4-FFF2-40B4-BE49-F238E27FC236}">
                  <a16:creationId xmlns:a16="http://schemas.microsoft.com/office/drawing/2014/main" id="{BAD8C9C9-9913-62A2-CB47-5E9721F47C23}"/>
                </a:ext>
              </a:extLst>
            </p:cNvPr>
            <p:cNvSpPr txBox="1"/>
            <p:nvPr/>
          </p:nvSpPr>
          <p:spPr>
            <a:xfrm>
              <a:off x="6803856" y="1022680"/>
              <a:ext cx="905006" cy="1018189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7FAA27-929C-9229-B466-5CD8FC7B2583}"/>
                </a:ext>
              </a:extLst>
            </p:cNvPr>
            <p:cNvSpPr txBox="1"/>
            <p:nvPr/>
          </p:nvSpPr>
          <p:spPr>
            <a:xfrm>
              <a:off x="6830575" y="1067615"/>
              <a:ext cx="905006" cy="1107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Những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thanh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độ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dài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nhau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là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EBDE44-026D-E346-AC81-875B61C59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6780419" y="409796"/>
            <a:ext cx="3657600" cy="64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A584B0-0F50-C65D-77E8-A3A7930E2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9" t="29440" r="53079" b="58111"/>
          <a:stretch/>
        </p:blipFill>
        <p:spPr>
          <a:xfrm>
            <a:off x="3956860" y="4654477"/>
            <a:ext cx="3657600" cy="648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9062E6-050E-7287-36A5-753F61D15C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9" t="84318" r="48605" b="2656"/>
          <a:stretch/>
        </p:blipFill>
        <p:spPr>
          <a:xfrm>
            <a:off x="351903" y="4617812"/>
            <a:ext cx="3798913" cy="648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7B80B8-093E-891A-68A7-4E2699A373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4" t="319" r="7514" b="87232"/>
          <a:stretch/>
        </p:blipFill>
        <p:spPr>
          <a:xfrm>
            <a:off x="7647713" y="4623205"/>
            <a:ext cx="3657600" cy="648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902429-34D3-4959-B822-784307C8B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1" t="87726" r="958" b="-1"/>
          <a:stretch/>
        </p:blipFill>
        <p:spPr>
          <a:xfrm>
            <a:off x="9071963" y="5666289"/>
            <a:ext cx="2732112" cy="61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9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18B0AE-DABD-B1C1-233C-5244846DB347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07EEBCF4-502B-A8F1-3A30-16B6DA21682D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996095-E50C-C594-F9D6-F15C2DB472E2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9B9F51-4668-190D-5412-138107746EA8}"/>
              </a:ext>
            </a:extLst>
          </p:cNvPr>
          <p:cNvGrpSpPr/>
          <p:nvPr/>
        </p:nvGrpSpPr>
        <p:grpSpPr>
          <a:xfrm>
            <a:off x="1695796" y="1436833"/>
            <a:ext cx="8481742" cy="1281627"/>
            <a:chOff x="1695796" y="1436833"/>
            <a:chExt cx="8481742" cy="12816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CE042D8-F682-0481-529E-8388035831E7}"/>
                </a:ext>
              </a:extLst>
            </p:cNvPr>
            <p:cNvSpPr/>
            <p:nvPr/>
          </p:nvSpPr>
          <p:spPr>
            <a:xfrm>
              <a:off x="1695796" y="1436833"/>
              <a:ext cx="8481742" cy="1281627"/>
            </a:xfrm>
            <a:prstGeom prst="roundRect">
              <a:avLst/>
            </a:prstGeom>
            <a:solidFill>
              <a:srgbClr val="C5F2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4A31FA-09DE-177B-4927-AF0A5E9D645E}"/>
                </a:ext>
              </a:extLst>
            </p:cNvPr>
            <p:cNvSpPr txBox="1"/>
            <p:nvPr/>
          </p:nvSpPr>
          <p:spPr>
            <a:xfrm>
              <a:off x="2014440" y="1456576"/>
              <a:ext cx="816309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: 30 + 89 + 70 = 30 + 70 + 89</a:t>
              </a:r>
            </a:p>
            <a:p>
              <a:r>
                <a:rPr lang="en-US" sz="38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                                     = 100 + 89 = 189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57823C-A7F5-8913-934E-1E82F339D744}"/>
              </a:ext>
            </a:extLst>
          </p:cNvPr>
          <p:cNvGrpSpPr/>
          <p:nvPr/>
        </p:nvGrpSpPr>
        <p:grpSpPr>
          <a:xfrm>
            <a:off x="616458" y="2968579"/>
            <a:ext cx="4301319" cy="920842"/>
            <a:chOff x="6799236" y="1022680"/>
            <a:chExt cx="922815" cy="904780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BAFAD3A8-0E08-105E-9FF8-EA13B7067429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F33CB8-F033-1F29-5FEC-3312FE546BD8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BF3D5B-A26D-EB1C-6A16-A97CF24882A9}"/>
              </a:ext>
            </a:extLst>
          </p:cNvPr>
          <p:cNvGrpSpPr/>
          <p:nvPr/>
        </p:nvGrpSpPr>
        <p:grpSpPr>
          <a:xfrm>
            <a:off x="6554516" y="3051118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4E5E2A88-1200-EDA8-9BAB-F2AFD7B34D5C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910D08-FFD7-49EF-1FDE-F1C7C89516D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CA0749-9F15-26C8-EE34-94CDEA834CE4}"/>
              </a:ext>
            </a:extLst>
          </p:cNvPr>
          <p:cNvGrpSpPr/>
          <p:nvPr/>
        </p:nvGrpSpPr>
        <p:grpSpPr>
          <a:xfrm>
            <a:off x="534882" y="4304618"/>
            <a:ext cx="4301319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C8A43FF6-8429-8BA3-716D-60B0982342B2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44D736-41F7-2EA1-BFF2-C2BC51B26C3F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411A07-7764-0991-90D5-EE3977576E20}"/>
              </a:ext>
            </a:extLst>
          </p:cNvPr>
          <p:cNvGrpSpPr/>
          <p:nvPr/>
        </p:nvGrpSpPr>
        <p:grpSpPr>
          <a:xfrm>
            <a:off x="6472940" y="4387157"/>
            <a:ext cx="4666115" cy="920842"/>
            <a:chOff x="6799236" y="1022680"/>
            <a:chExt cx="922815" cy="904780"/>
          </a:xfrm>
        </p:grpSpPr>
        <p:sp>
          <p:nvSpPr>
            <p:cNvPr id="20" name="文本框 27">
              <a:extLst>
                <a:ext uri="{FF2B5EF4-FFF2-40B4-BE49-F238E27FC236}">
                  <a16:creationId xmlns:a16="http://schemas.microsoft.com/office/drawing/2014/main" id="{1F74AC65-CBE4-BEE9-8C6B-CBB27681D7B1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44FDD1-7468-E377-05FA-BB2CBB27060D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85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86CBC7B-293F-E087-4300-FF4BF1AFF9CC}"/>
              </a:ext>
            </a:extLst>
          </p:cNvPr>
          <p:cNvGrpSpPr/>
          <p:nvPr/>
        </p:nvGrpSpPr>
        <p:grpSpPr>
          <a:xfrm>
            <a:off x="471620" y="1488914"/>
            <a:ext cx="4301319" cy="920842"/>
            <a:chOff x="6799236" y="1022680"/>
            <a:chExt cx="922815" cy="904780"/>
          </a:xfrm>
        </p:grpSpPr>
        <p:sp>
          <p:nvSpPr>
            <p:cNvPr id="3" name="文本框 27">
              <a:extLst>
                <a:ext uri="{FF2B5EF4-FFF2-40B4-BE49-F238E27FC236}">
                  <a16:creationId xmlns:a16="http://schemas.microsoft.com/office/drawing/2014/main" id="{6FB445E7-85C3-A546-F064-87BA95B98B0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EA9602-DC20-743D-FF53-E1BDF64D3361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LcParenR"/>
              </a:pP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30 + 192 + 70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822064" y="1637955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30 + 192 + 70 = 30 + 70 + 192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+ 192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292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143F62-B469-FD66-F39E-B47A6D6A1137}"/>
              </a:ext>
            </a:extLst>
          </p:cNvPr>
          <p:cNvGrpSpPr/>
          <p:nvPr/>
        </p:nvGrpSpPr>
        <p:grpSpPr>
          <a:xfrm>
            <a:off x="471620" y="4276898"/>
            <a:ext cx="4301319" cy="920842"/>
            <a:chOff x="6799236" y="1022680"/>
            <a:chExt cx="922815" cy="904780"/>
          </a:xfrm>
        </p:grpSpPr>
        <p:sp>
          <p:nvSpPr>
            <p:cNvPr id="7" name="文本框 27">
              <a:extLst>
                <a:ext uri="{FF2B5EF4-FFF2-40B4-BE49-F238E27FC236}">
                  <a16:creationId xmlns:a16="http://schemas.microsoft.com/office/drawing/2014/main" id="{30E4BCD3-BFB0-C8C6-A21C-06FAD33B297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0FD311-8E22-5C5A-AFA6-DAEFDE0B3949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b) 50 + 794 + 50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4669157" y="4337517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50 + 794 + 50 = 50 + 50 + 794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+ 794 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894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9333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6B0271-72B2-DC80-BB7F-01049824CF27}"/>
              </a:ext>
            </a:extLst>
          </p:cNvPr>
          <p:cNvSpPr txBox="1"/>
          <p:nvPr/>
        </p:nvSpPr>
        <p:spPr>
          <a:xfrm>
            <a:off x="4789979" y="1697546"/>
            <a:ext cx="69466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75 + 219 + 25 = 75 + 25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100 + 219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= 319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062F4E-21E4-3C8F-5AB2-1E0257424DB4}"/>
              </a:ext>
            </a:extLst>
          </p:cNvPr>
          <p:cNvSpPr txBox="1"/>
          <p:nvPr/>
        </p:nvSpPr>
        <p:spPr>
          <a:xfrm>
            <a:off x="3888291" y="4495594"/>
            <a:ext cx="95284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425 + 199 + 175 = 425 + 175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600 + 199</a:t>
            </a:r>
          </a:p>
          <a:p>
            <a:r>
              <a:rPr lang="en-US" sz="38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                                 = 799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64305B-C261-9B4A-5C51-86B22272ED3E}"/>
              </a:ext>
            </a:extLst>
          </p:cNvPr>
          <p:cNvGrpSpPr/>
          <p:nvPr/>
        </p:nvGrpSpPr>
        <p:grpSpPr>
          <a:xfrm>
            <a:off x="391967" y="413938"/>
            <a:ext cx="11574298" cy="696851"/>
            <a:chOff x="6799236" y="991624"/>
            <a:chExt cx="918195" cy="935836"/>
          </a:xfrm>
        </p:grpSpPr>
        <p:sp>
          <p:nvSpPr>
            <p:cNvPr id="11" name="文本框 27">
              <a:extLst>
                <a:ext uri="{FF2B5EF4-FFF2-40B4-BE49-F238E27FC236}">
                  <a16:creationId xmlns:a16="http://schemas.microsoft.com/office/drawing/2014/main" id="{E38909CE-DFFA-8EA1-F670-DF06066F9F14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329D15-5849-9919-75B8-E426B4333200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3: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Tính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bằng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cách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thuận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tiện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nhất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(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theo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mẫu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D752A7-3914-18D2-B64F-1C08EEC0EBC4}"/>
              </a:ext>
            </a:extLst>
          </p:cNvPr>
          <p:cNvGrpSpPr/>
          <p:nvPr/>
        </p:nvGrpSpPr>
        <p:grpSpPr>
          <a:xfrm>
            <a:off x="488660" y="1523797"/>
            <a:ext cx="4301319" cy="920842"/>
            <a:chOff x="6799236" y="1022680"/>
            <a:chExt cx="922815" cy="904780"/>
          </a:xfrm>
        </p:grpSpPr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DE55BD21-F276-2099-E938-78F3724A620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2BD3EA-22D1-5CE1-2FD7-3D586F6F417A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c) 75 + 219 + 25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8EAD85-01E1-FC0D-6C3A-2061F1C4BFA7}"/>
              </a:ext>
            </a:extLst>
          </p:cNvPr>
          <p:cNvGrpSpPr/>
          <p:nvPr/>
        </p:nvGrpSpPr>
        <p:grpSpPr>
          <a:xfrm>
            <a:off x="375250" y="3544205"/>
            <a:ext cx="4666115" cy="920842"/>
            <a:chOff x="6799236" y="1022680"/>
            <a:chExt cx="922815" cy="904780"/>
          </a:xfrm>
        </p:grpSpPr>
        <p:sp>
          <p:nvSpPr>
            <p:cNvPr id="17" name="文本框 27">
              <a:extLst>
                <a:ext uri="{FF2B5EF4-FFF2-40B4-BE49-F238E27FC236}">
                  <a16:creationId xmlns:a16="http://schemas.microsoft.com/office/drawing/2014/main" id="{46FEB04B-485A-ED86-D459-8C7A5B86DA67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8074D5-5359-71A8-1AD2-7718C45C5F76}"/>
                </a:ext>
              </a:extLst>
            </p:cNvPr>
            <p:cNvSpPr txBox="1"/>
            <p:nvPr/>
          </p:nvSpPr>
          <p:spPr>
            <a:xfrm>
              <a:off x="6821665" y="1129031"/>
              <a:ext cx="900386" cy="665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d) 425 + 199 + 175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4878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15875" y="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 r="5156"/>
          <a:stretch>
            <a:fillRect/>
          </a:stretch>
        </p:blipFill>
        <p:spPr>
          <a:xfrm flipH="1">
            <a:off x="-7620" y="-26670"/>
            <a:ext cx="4902200" cy="6327140"/>
          </a:xfrm>
          <a:prstGeom prst="rect">
            <a:avLst/>
          </a:prstGeom>
        </p:spPr>
      </p:pic>
      <p:pic>
        <p:nvPicPr>
          <p:cNvPr id="2" name="图片 1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5715" y="3683635"/>
            <a:ext cx="4190365" cy="3175000"/>
          </a:xfrm>
          <a:prstGeom prst="rect">
            <a:avLst/>
          </a:prstGeom>
        </p:spPr>
      </p:pic>
      <p:pic>
        <p:nvPicPr>
          <p:cNvPr id="4" name="图片 3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558145" y="469900"/>
            <a:ext cx="1633855" cy="145224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442263" y="936333"/>
            <a:ext cx="11307473" cy="498533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B670D-BA18-1565-08DE-C2EB49969E04}"/>
              </a:ext>
            </a:extLst>
          </p:cNvPr>
          <p:cNvSpPr txBox="1"/>
          <p:nvPr/>
        </p:nvSpPr>
        <p:spPr>
          <a:xfrm>
            <a:off x="1098557" y="1676664"/>
            <a:ext cx="96625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1. 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Năng lực đặc thù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Nhận biết tính chất giao hoán của phép cộng, hiểu được rằng khi đổi chỗ các số hạng trong một tổng thì tổng không thay đổi.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Áp dụng được tính chất giao hoán để thực hiện phép tính một cách thuận tiện.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2.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Năng lực chung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Phát triển năng lực giải quyết vấn đề, năng lực giao tiếp toán học thông qua làm các bài tập.</a:t>
            </a:r>
          </a:p>
          <a:p>
            <a:pPr algn="just"/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- Phát triển kĩ năng hợp tác và giao tiếp, rèn tính cẩn thận.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3.</a:t>
            </a:r>
            <a:r>
              <a:rPr lang="vi-VN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Phẩm chất: chăm chỉ, trách nhiệm.</a:t>
            </a:r>
          </a:p>
          <a:p>
            <a:pPr algn="just"/>
            <a:r>
              <a:rPr lang="en-US" sz="2400" b="1" dirty="0"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18C6A1-063D-86FB-4303-E361AC9E0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6080" y="616009"/>
            <a:ext cx="3779848" cy="963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46048A-8EEE-255E-1DF9-AF70B1DA8D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641" y="1266674"/>
            <a:ext cx="9467909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21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14C86-93E0-6AB4-C055-ECCCD4BB4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203" y="2580280"/>
            <a:ext cx="1953654" cy="1911691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7E3415DC-F3F2-3433-8ACE-B08D617FE117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Bánh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20 000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lang="en-US" altLang="zh-CN" sz="2400" dirty="0">
              <a:solidFill>
                <a:schemeClr val="tx1"/>
              </a:solidFill>
              <a:latin typeface="Cambria" panose="02040503050406030204" pitchFamily="18" charset="0"/>
              <a:ea typeface="思源黑体 CN Bold" panose="020B080000000000000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/>
              </a:rPr>
              <a:t>G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à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rán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có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giá</a:t>
            </a:r>
            <a:r>
              <a:rPr lang="en-US" altLang="zh-CN" sz="2400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35 000 </a:t>
            </a:r>
            <a:r>
              <a:rPr lang="en-US" altLang="zh-CN" sz="2400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đồng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D57F8E1-2291-3E8D-6E12-AA1BAB819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259" y="1534048"/>
            <a:ext cx="1892597" cy="185194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19998E-4D3D-80B4-E994-131A5934B833}"/>
              </a:ext>
            </a:extLst>
          </p:cNvPr>
          <p:cNvCxnSpPr>
            <a:cxnSpLocks/>
          </p:cNvCxnSpPr>
          <p:nvPr/>
        </p:nvCxnSpPr>
        <p:spPr>
          <a:xfrm>
            <a:off x="6212958" y="1695713"/>
            <a:ext cx="0" cy="3123589"/>
          </a:xfrm>
          <a:prstGeom prst="line">
            <a:avLst/>
          </a:prstGeom>
          <a:ln w="38100">
            <a:solidFill>
              <a:srgbClr val="017AA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B4BD6AD-3124-625B-A798-97D9F1D3B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2187268" y="1488262"/>
            <a:ext cx="1957557" cy="18189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F09A27-A168-7558-7FFC-7FA20F566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>
            <a:off x="461105" y="1917964"/>
            <a:ext cx="1783260" cy="2574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8D64E1-F5EC-C051-1ADF-A23AFCE26D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7" t="260" r="-932" b="-260"/>
          <a:stretch/>
        </p:blipFill>
        <p:spPr>
          <a:xfrm>
            <a:off x="9749636" y="1690734"/>
            <a:ext cx="1783260" cy="2574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294877-FE9B-7E6E-90AF-ED23726A9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17" t="21324" r="18426" b="56558"/>
          <a:stretch/>
        </p:blipFill>
        <p:spPr>
          <a:xfrm>
            <a:off x="8303267" y="3178716"/>
            <a:ext cx="1530921" cy="14225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B4673A5-9C6F-D9A7-8E08-1419DD99EF3A}"/>
              </a:ext>
            </a:extLst>
          </p:cNvPr>
          <p:cNvGrpSpPr/>
          <p:nvPr/>
        </p:nvGrpSpPr>
        <p:grpSpPr>
          <a:xfrm>
            <a:off x="2694646" y="710791"/>
            <a:ext cx="7139542" cy="696851"/>
            <a:chOff x="6799236" y="991624"/>
            <a:chExt cx="918195" cy="935836"/>
          </a:xfrm>
        </p:grpSpPr>
        <p:sp>
          <p:nvSpPr>
            <p:cNvPr id="23" name="文本框 27">
              <a:extLst>
                <a:ext uri="{FF2B5EF4-FFF2-40B4-BE49-F238E27FC236}">
                  <a16:creationId xmlns:a16="http://schemas.microsoft.com/office/drawing/2014/main" id="{0D8AD2EA-0A48-1E41-3563-6AAC9DFB8865}"/>
                </a:ext>
              </a:extLst>
            </p:cNvPr>
            <p:cNvSpPr txBox="1"/>
            <p:nvPr/>
          </p:nvSpPr>
          <p:spPr>
            <a:xfrm>
              <a:off x="6799236" y="1022680"/>
              <a:ext cx="905006" cy="904780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B47D52-D25C-CBDD-130A-B8D351F11BF5}"/>
                </a:ext>
              </a:extLst>
            </p:cNvPr>
            <p:cNvSpPr txBox="1"/>
            <p:nvPr/>
          </p:nvSpPr>
          <p:spPr>
            <a:xfrm>
              <a:off x="6817045" y="991624"/>
              <a:ext cx="900386" cy="909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nào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mua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nhiều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tiền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8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hơn</a:t>
              </a:r>
              <a:r>
                <a:rPr lang="en-US" sz="3800" b="1" dirty="0">
                  <a:solidFill>
                    <a:schemeClr val="bg1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?</a:t>
              </a:r>
            </a:p>
          </p:txBody>
        </p:sp>
      </p:grpSp>
      <p:sp>
        <p:nvSpPr>
          <p:cNvPr id="25" name="圆角矩形 6">
            <a:extLst>
              <a:ext uri="{FF2B5EF4-FFF2-40B4-BE49-F238E27FC236}">
                <a16:creationId xmlns:a16="http://schemas.microsoft.com/office/drawing/2014/main" id="{F7C50603-8C22-D844-6C56-FEE9FEAEA9AC}"/>
              </a:ext>
            </a:extLst>
          </p:cNvPr>
          <p:cNvSpPr/>
          <p:nvPr/>
        </p:nvSpPr>
        <p:spPr>
          <a:xfrm>
            <a:off x="2961335" y="4899922"/>
            <a:ext cx="6503246" cy="1092926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solidFill>
              <a:srgbClr val="01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Cả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hai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bạn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đều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mua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số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tiền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giống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思源黑体 CN Bold" panose="020B0800000000000000"/>
              </a:rPr>
              <a:t>nhau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950570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D980F9B-71BC-8D23-B2B8-3659BD6BB9AC}"/>
              </a:ext>
            </a:extLst>
          </p:cNvPr>
          <p:cNvGrpSpPr/>
          <p:nvPr/>
        </p:nvGrpSpPr>
        <p:grpSpPr>
          <a:xfrm>
            <a:off x="1545979" y="1713810"/>
            <a:ext cx="4523295" cy="3660748"/>
            <a:chOff x="792614" y="2011335"/>
            <a:chExt cx="4523295" cy="3660748"/>
          </a:xfrm>
        </p:grpSpPr>
        <p:pic>
          <p:nvPicPr>
            <p:cNvPr id="8" name="图片 6" descr="千库网_午后阳光可爱边框_元素编号13662447">
              <a:extLst>
                <a:ext uri="{FF2B5EF4-FFF2-40B4-BE49-F238E27FC236}">
                  <a16:creationId xmlns:a16="http://schemas.microsoft.com/office/drawing/2014/main" id="{6764BBF0-EF6D-AC91-2A69-7CF37BCD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614" y="2011335"/>
              <a:ext cx="4523295" cy="36607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82CD54-CC0A-9774-260C-66DD0A784ED2}"/>
                </a:ext>
              </a:extLst>
            </p:cNvPr>
            <p:cNvSpPr txBox="1"/>
            <p:nvPr/>
          </p:nvSpPr>
          <p:spPr>
            <a:xfrm>
              <a:off x="1274752" y="3106709"/>
              <a:ext cx="35533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Hoàn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thành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tập</a:t>
              </a:r>
              <a:endParaRPr lang="en-US" sz="44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AFC438-854D-5DD3-D295-5B2AF9489E86}"/>
              </a:ext>
            </a:extLst>
          </p:cNvPr>
          <p:cNvGrpSpPr/>
          <p:nvPr/>
        </p:nvGrpSpPr>
        <p:grpSpPr>
          <a:xfrm>
            <a:off x="6849365" y="1713810"/>
            <a:ext cx="4523295" cy="3660748"/>
            <a:chOff x="792614" y="2011335"/>
            <a:chExt cx="4523295" cy="3660748"/>
          </a:xfrm>
        </p:grpSpPr>
        <p:pic>
          <p:nvPicPr>
            <p:cNvPr id="14" name="图片 6" descr="千库网_午后阳光可爱边框_元素编号13662447">
              <a:extLst>
                <a:ext uri="{FF2B5EF4-FFF2-40B4-BE49-F238E27FC236}">
                  <a16:creationId xmlns:a16="http://schemas.microsoft.com/office/drawing/2014/main" id="{35C71271-857A-109A-3D86-A3409843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614" y="2011335"/>
              <a:ext cx="4523295" cy="36607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BFB0ED-1FB7-F1E3-B5E2-F73450D647A1}"/>
                </a:ext>
              </a:extLst>
            </p:cNvPr>
            <p:cNvSpPr txBox="1"/>
            <p:nvPr/>
          </p:nvSpPr>
          <p:spPr>
            <a:xfrm>
              <a:off x="1274752" y="3106709"/>
              <a:ext cx="35533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Chuẩn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bị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4400" b="1" dirty="0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B75317"/>
                  </a:solidFill>
                  <a:latin typeface="Cambria" panose="0204050305040603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mới</a:t>
              </a:r>
              <a:endParaRPr lang="en-US" sz="4400" b="1" dirty="0">
                <a:solidFill>
                  <a:srgbClr val="B75317"/>
                </a:solidFill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6" name="图片 4" descr="千库网_数学补习班人物_元素编号12386371">
            <a:extLst>
              <a:ext uri="{FF2B5EF4-FFF2-40B4-BE49-F238E27FC236}">
                <a16:creationId xmlns:a16="http://schemas.microsoft.com/office/drawing/2014/main" id="{68CF94D5-4576-9398-703E-ED8F71241C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49" t="13678" b="14470"/>
          <a:stretch>
            <a:fillRect/>
          </a:stretch>
        </p:blipFill>
        <p:spPr>
          <a:xfrm>
            <a:off x="391922" y="3936411"/>
            <a:ext cx="3796405" cy="2876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44D7D0-A21E-52D3-C3B3-E2BA5FB6E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335" y="511793"/>
            <a:ext cx="4779678" cy="1749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73818" y="-23606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-2" y="793232"/>
            <a:ext cx="4572001" cy="5177482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35942" y="4439291"/>
            <a:ext cx="7055150" cy="2379442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7"/>
          <a:srcRect l="5149" t="13678" b="14470"/>
          <a:stretch>
            <a:fillRect/>
          </a:stretch>
        </p:blipFill>
        <p:spPr>
          <a:xfrm>
            <a:off x="7318234" y="3220553"/>
            <a:ext cx="4963459" cy="3760497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8"/>
          <a:srcRect t="33586" r="57776" b="41408"/>
          <a:stretch>
            <a:fillRect/>
          </a:stretch>
        </p:blipFill>
        <p:spPr>
          <a:xfrm flipH="1">
            <a:off x="10352898" y="267730"/>
            <a:ext cx="1854977" cy="15921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D76D0F4-D045-6960-1046-2FDEC707AC9A}"/>
              </a:ext>
            </a:extLst>
          </p:cNvPr>
          <p:cNvGrpSpPr/>
          <p:nvPr/>
        </p:nvGrpSpPr>
        <p:grpSpPr>
          <a:xfrm>
            <a:off x="5055326" y="142979"/>
            <a:ext cx="1963882" cy="684528"/>
            <a:chOff x="6557115" y="1009118"/>
            <a:chExt cx="2193476" cy="998456"/>
          </a:xfrm>
        </p:grpSpPr>
        <p:sp>
          <p:nvSpPr>
            <p:cNvPr id="28" name="文本框 27"/>
            <p:cNvSpPr txBox="1"/>
            <p:nvPr/>
          </p:nvSpPr>
          <p:spPr>
            <a:xfrm>
              <a:off x="6557115" y="1149547"/>
              <a:ext cx="2193476" cy="858027"/>
            </a:xfrm>
            <a:prstGeom prst="roundRect">
              <a:avLst>
                <a:gd name="adj" fmla="val 41445"/>
              </a:avLst>
            </a:prstGeom>
            <a:gradFill>
              <a:gsLst>
                <a:gs pos="0">
                  <a:schemeClr val="accent5"/>
                </a:gs>
                <a:gs pos="18000">
                  <a:srgbClr val="017AA7"/>
                </a:gs>
                <a:gs pos="83000">
                  <a:srgbClr val="017AA7"/>
                </a:gs>
                <a:gs pos="100000">
                  <a:schemeClr val="accent1"/>
                </a:gs>
              </a:gsLst>
              <a:lin ang="5400000" scaled="0"/>
            </a:gra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D81A78-33A1-55D8-8A31-1D0CD44F1B61}"/>
                </a:ext>
              </a:extLst>
            </p:cNvPr>
            <p:cNvSpPr txBox="1"/>
            <p:nvPr/>
          </p:nvSpPr>
          <p:spPr>
            <a:xfrm>
              <a:off x="6916935" y="1009118"/>
              <a:ext cx="1672936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B5DED22-E874-6113-7CA0-3639B7D2F2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3741" y="1022009"/>
            <a:ext cx="10333616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70E240-6ADC-2745-5074-BC36CCE71E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1598" y="1135504"/>
            <a:ext cx="9467909" cy="2999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205F4F16-BC79-1F98-AE93-95FDEF1A5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86084"/>
            <a:ext cx="1752287" cy="121492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A55A3D4-58D0-2440-2267-D4B89EE10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2887" y="2030988"/>
            <a:ext cx="1466829" cy="1660748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788F1E3-77FF-6076-6935-8F77D76A8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4571" y="2365940"/>
            <a:ext cx="1771766" cy="106306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8079B3B3-5085-E641-810C-BA4CFEE7E9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2056" y="3368314"/>
            <a:ext cx="1466830" cy="932690"/>
          </a:xfrm>
          <a:prstGeom prst="rect">
            <a:avLst/>
          </a:prstGeom>
        </p:spPr>
      </p:pic>
      <p:sp>
        <p:nvSpPr>
          <p:cNvPr id="25" name="Arrow: Right 24">
            <a:hlinkClick r:id="rId11" action="ppaction://hlinksldjump"/>
            <a:extLst>
              <a:ext uri="{FF2B5EF4-FFF2-40B4-BE49-F238E27FC236}">
                <a16:creationId xmlns:a16="http://schemas.microsoft.com/office/drawing/2014/main" id="{9F58ABE2-DC81-82FE-0091-47E9BC78D1CA}"/>
              </a:ext>
            </a:extLst>
          </p:cNvPr>
          <p:cNvSpPr/>
          <p:nvPr/>
        </p:nvSpPr>
        <p:spPr>
          <a:xfrm rot="5400000">
            <a:off x="11482038" y="6054384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9D7A8D-AC90-821C-807E-ACF7EF71BEE4}"/>
              </a:ext>
            </a:extLst>
          </p:cNvPr>
          <p:cNvGrpSpPr/>
          <p:nvPr/>
        </p:nvGrpSpPr>
        <p:grpSpPr>
          <a:xfrm>
            <a:off x="6587067" y="1"/>
            <a:ext cx="3741819" cy="1086751"/>
            <a:chOff x="335021" y="23792"/>
            <a:chExt cx="8572280" cy="1553496"/>
          </a:xfrm>
        </p:grpSpPr>
        <p:sp>
          <p:nvSpPr>
            <p:cNvPr id="30" name="Google Shape;2105;p47">
              <a:extLst>
                <a:ext uri="{FF2B5EF4-FFF2-40B4-BE49-F238E27FC236}">
                  <a16:creationId xmlns:a16="http://schemas.microsoft.com/office/drawing/2014/main" id="{DA3FBF7E-E84E-7E93-863D-5C618E6F7EFA}"/>
                </a:ext>
              </a:extLst>
            </p:cNvPr>
            <p:cNvSpPr/>
            <p:nvPr/>
          </p:nvSpPr>
          <p:spPr>
            <a:xfrm>
              <a:off x="335021" y="23792"/>
              <a:ext cx="8572280" cy="1553496"/>
            </a:xfrm>
            <a:custGeom>
              <a:avLst/>
              <a:gdLst/>
              <a:ahLst/>
              <a:cxnLst/>
              <a:rect l="l" t="t" r="r" b="b"/>
              <a:pathLst>
                <a:path w="54430" h="54969" extrusionOk="0">
                  <a:moveTo>
                    <a:pt x="16727" y="519"/>
                  </a:moveTo>
                  <a:lnTo>
                    <a:pt x="18344" y="540"/>
                  </a:lnTo>
                  <a:lnTo>
                    <a:pt x="17452" y="560"/>
                  </a:lnTo>
                  <a:lnTo>
                    <a:pt x="15856" y="560"/>
                  </a:lnTo>
                  <a:lnTo>
                    <a:pt x="16727" y="519"/>
                  </a:lnTo>
                  <a:close/>
                  <a:moveTo>
                    <a:pt x="1430" y="12810"/>
                  </a:moveTo>
                  <a:lnTo>
                    <a:pt x="1430" y="13432"/>
                  </a:lnTo>
                  <a:lnTo>
                    <a:pt x="1389" y="13225"/>
                  </a:lnTo>
                  <a:lnTo>
                    <a:pt x="1389" y="13142"/>
                  </a:lnTo>
                  <a:lnTo>
                    <a:pt x="1389" y="13038"/>
                  </a:lnTo>
                  <a:lnTo>
                    <a:pt x="1430" y="12810"/>
                  </a:lnTo>
                  <a:close/>
                  <a:moveTo>
                    <a:pt x="1430" y="13556"/>
                  </a:moveTo>
                  <a:lnTo>
                    <a:pt x="1410" y="13971"/>
                  </a:lnTo>
                  <a:lnTo>
                    <a:pt x="1410" y="13888"/>
                  </a:lnTo>
                  <a:lnTo>
                    <a:pt x="1430" y="13556"/>
                  </a:lnTo>
                  <a:close/>
                  <a:moveTo>
                    <a:pt x="30966" y="1"/>
                  </a:moveTo>
                  <a:lnTo>
                    <a:pt x="30303" y="21"/>
                  </a:lnTo>
                  <a:lnTo>
                    <a:pt x="29640" y="63"/>
                  </a:lnTo>
                  <a:lnTo>
                    <a:pt x="29246" y="84"/>
                  </a:lnTo>
                  <a:lnTo>
                    <a:pt x="28355" y="42"/>
                  </a:lnTo>
                  <a:lnTo>
                    <a:pt x="27816" y="21"/>
                  </a:lnTo>
                  <a:lnTo>
                    <a:pt x="26634" y="21"/>
                  </a:lnTo>
                  <a:lnTo>
                    <a:pt x="26013" y="63"/>
                  </a:lnTo>
                  <a:lnTo>
                    <a:pt x="25577" y="104"/>
                  </a:lnTo>
                  <a:lnTo>
                    <a:pt x="25163" y="146"/>
                  </a:lnTo>
                  <a:lnTo>
                    <a:pt x="24976" y="187"/>
                  </a:lnTo>
                  <a:lnTo>
                    <a:pt x="24396" y="229"/>
                  </a:lnTo>
                  <a:lnTo>
                    <a:pt x="23940" y="249"/>
                  </a:lnTo>
                  <a:lnTo>
                    <a:pt x="23214" y="270"/>
                  </a:lnTo>
                  <a:lnTo>
                    <a:pt x="22344" y="249"/>
                  </a:lnTo>
                  <a:lnTo>
                    <a:pt x="21618" y="249"/>
                  </a:lnTo>
                  <a:lnTo>
                    <a:pt x="20872" y="270"/>
                  </a:lnTo>
                  <a:lnTo>
                    <a:pt x="20748" y="229"/>
                  </a:lnTo>
                  <a:lnTo>
                    <a:pt x="20582" y="208"/>
                  </a:lnTo>
                  <a:lnTo>
                    <a:pt x="19421" y="167"/>
                  </a:lnTo>
                  <a:lnTo>
                    <a:pt x="18530" y="146"/>
                  </a:lnTo>
                  <a:lnTo>
                    <a:pt x="18136" y="125"/>
                  </a:lnTo>
                  <a:lnTo>
                    <a:pt x="17722" y="125"/>
                  </a:lnTo>
                  <a:lnTo>
                    <a:pt x="16830" y="167"/>
                  </a:lnTo>
                  <a:lnTo>
                    <a:pt x="14530" y="167"/>
                  </a:lnTo>
                  <a:lnTo>
                    <a:pt x="13929" y="146"/>
                  </a:lnTo>
                  <a:lnTo>
                    <a:pt x="13328" y="167"/>
                  </a:lnTo>
                  <a:lnTo>
                    <a:pt x="11980" y="208"/>
                  </a:lnTo>
                  <a:lnTo>
                    <a:pt x="10239" y="249"/>
                  </a:lnTo>
                  <a:lnTo>
                    <a:pt x="8519" y="249"/>
                  </a:lnTo>
                  <a:lnTo>
                    <a:pt x="7752" y="270"/>
                  </a:lnTo>
                  <a:lnTo>
                    <a:pt x="6964" y="291"/>
                  </a:lnTo>
                  <a:lnTo>
                    <a:pt x="5824" y="291"/>
                  </a:lnTo>
                  <a:lnTo>
                    <a:pt x="4664" y="270"/>
                  </a:lnTo>
                  <a:lnTo>
                    <a:pt x="4021" y="291"/>
                  </a:lnTo>
                  <a:lnTo>
                    <a:pt x="3379" y="332"/>
                  </a:lnTo>
                  <a:lnTo>
                    <a:pt x="2322" y="312"/>
                  </a:lnTo>
                  <a:lnTo>
                    <a:pt x="2177" y="332"/>
                  </a:lnTo>
                  <a:lnTo>
                    <a:pt x="2135" y="332"/>
                  </a:lnTo>
                  <a:lnTo>
                    <a:pt x="2114" y="374"/>
                  </a:lnTo>
                  <a:lnTo>
                    <a:pt x="2135" y="395"/>
                  </a:lnTo>
                  <a:lnTo>
                    <a:pt x="2156" y="395"/>
                  </a:lnTo>
                  <a:lnTo>
                    <a:pt x="2322" y="415"/>
                  </a:lnTo>
                  <a:lnTo>
                    <a:pt x="2715" y="415"/>
                  </a:lnTo>
                  <a:lnTo>
                    <a:pt x="3586" y="436"/>
                  </a:lnTo>
                  <a:lnTo>
                    <a:pt x="4456" y="436"/>
                  </a:lnTo>
                  <a:lnTo>
                    <a:pt x="6115" y="457"/>
                  </a:lnTo>
                  <a:lnTo>
                    <a:pt x="6695" y="477"/>
                  </a:lnTo>
                  <a:lnTo>
                    <a:pt x="7255" y="498"/>
                  </a:lnTo>
                  <a:lnTo>
                    <a:pt x="7690" y="498"/>
                  </a:lnTo>
                  <a:lnTo>
                    <a:pt x="7172" y="519"/>
                  </a:lnTo>
                  <a:lnTo>
                    <a:pt x="6156" y="540"/>
                  </a:lnTo>
                  <a:lnTo>
                    <a:pt x="2881" y="540"/>
                  </a:lnTo>
                  <a:lnTo>
                    <a:pt x="2591" y="581"/>
                  </a:lnTo>
                  <a:lnTo>
                    <a:pt x="2322" y="643"/>
                  </a:lnTo>
                  <a:lnTo>
                    <a:pt x="2094" y="705"/>
                  </a:lnTo>
                  <a:lnTo>
                    <a:pt x="1907" y="788"/>
                  </a:lnTo>
                  <a:lnTo>
                    <a:pt x="1721" y="892"/>
                  </a:lnTo>
                  <a:lnTo>
                    <a:pt x="1575" y="1016"/>
                  </a:lnTo>
                  <a:lnTo>
                    <a:pt x="1451" y="1141"/>
                  </a:lnTo>
                  <a:lnTo>
                    <a:pt x="1347" y="1265"/>
                  </a:lnTo>
                  <a:lnTo>
                    <a:pt x="1265" y="1410"/>
                  </a:lnTo>
                  <a:lnTo>
                    <a:pt x="1202" y="1555"/>
                  </a:lnTo>
                  <a:lnTo>
                    <a:pt x="1140" y="1680"/>
                  </a:lnTo>
                  <a:lnTo>
                    <a:pt x="1099" y="1825"/>
                  </a:lnTo>
                  <a:lnTo>
                    <a:pt x="1078" y="1970"/>
                  </a:lnTo>
                  <a:lnTo>
                    <a:pt x="1057" y="2219"/>
                  </a:lnTo>
                  <a:lnTo>
                    <a:pt x="1057" y="2571"/>
                  </a:lnTo>
                  <a:lnTo>
                    <a:pt x="1037" y="2923"/>
                  </a:lnTo>
                  <a:lnTo>
                    <a:pt x="995" y="3607"/>
                  </a:lnTo>
                  <a:lnTo>
                    <a:pt x="912" y="4084"/>
                  </a:lnTo>
                  <a:lnTo>
                    <a:pt x="891" y="4312"/>
                  </a:lnTo>
                  <a:lnTo>
                    <a:pt x="871" y="4540"/>
                  </a:lnTo>
                  <a:lnTo>
                    <a:pt x="829" y="5535"/>
                  </a:lnTo>
                  <a:lnTo>
                    <a:pt x="809" y="6447"/>
                  </a:lnTo>
                  <a:lnTo>
                    <a:pt x="809" y="6530"/>
                  </a:lnTo>
                  <a:lnTo>
                    <a:pt x="809" y="6550"/>
                  </a:lnTo>
                  <a:lnTo>
                    <a:pt x="829" y="6758"/>
                  </a:lnTo>
                  <a:lnTo>
                    <a:pt x="850" y="6944"/>
                  </a:lnTo>
                  <a:lnTo>
                    <a:pt x="891" y="7089"/>
                  </a:lnTo>
                  <a:lnTo>
                    <a:pt x="912" y="7317"/>
                  </a:lnTo>
                  <a:lnTo>
                    <a:pt x="912" y="7483"/>
                  </a:lnTo>
                  <a:lnTo>
                    <a:pt x="891" y="7670"/>
                  </a:lnTo>
                  <a:lnTo>
                    <a:pt x="829" y="8043"/>
                  </a:lnTo>
                  <a:lnTo>
                    <a:pt x="809" y="8229"/>
                  </a:lnTo>
                  <a:lnTo>
                    <a:pt x="809" y="8416"/>
                  </a:lnTo>
                  <a:lnTo>
                    <a:pt x="850" y="9100"/>
                  </a:lnTo>
                  <a:lnTo>
                    <a:pt x="850" y="9307"/>
                  </a:lnTo>
                  <a:lnTo>
                    <a:pt x="726" y="9929"/>
                  </a:lnTo>
                  <a:lnTo>
                    <a:pt x="581" y="10841"/>
                  </a:lnTo>
                  <a:lnTo>
                    <a:pt x="518" y="11152"/>
                  </a:lnTo>
                  <a:lnTo>
                    <a:pt x="456" y="11483"/>
                  </a:lnTo>
                  <a:lnTo>
                    <a:pt x="456" y="11649"/>
                  </a:lnTo>
                  <a:lnTo>
                    <a:pt x="456" y="11815"/>
                  </a:lnTo>
                  <a:lnTo>
                    <a:pt x="477" y="11981"/>
                  </a:lnTo>
                  <a:lnTo>
                    <a:pt x="518" y="12147"/>
                  </a:lnTo>
                  <a:lnTo>
                    <a:pt x="581" y="12375"/>
                  </a:lnTo>
                  <a:lnTo>
                    <a:pt x="601" y="12582"/>
                  </a:lnTo>
                  <a:lnTo>
                    <a:pt x="581" y="12706"/>
                  </a:lnTo>
                  <a:lnTo>
                    <a:pt x="560" y="12851"/>
                  </a:lnTo>
                  <a:lnTo>
                    <a:pt x="581" y="12997"/>
                  </a:lnTo>
                  <a:lnTo>
                    <a:pt x="601" y="13162"/>
                  </a:lnTo>
                  <a:lnTo>
                    <a:pt x="601" y="13328"/>
                  </a:lnTo>
                  <a:lnTo>
                    <a:pt x="601" y="13411"/>
                  </a:lnTo>
                  <a:lnTo>
                    <a:pt x="560" y="13494"/>
                  </a:lnTo>
                  <a:lnTo>
                    <a:pt x="498" y="13639"/>
                  </a:lnTo>
                  <a:lnTo>
                    <a:pt x="456" y="13805"/>
                  </a:lnTo>
                  <a:lnTo>
                    <a:pt x="456" y="14095"/>
                  </a:lnTo>
                  <a:lnTo>
                    <a:pt x="477" y="14385"/>
                  </a:lnTo>
                  <a:lnTo>
                    <a:pt x="435" y="14758"/>
                  </a:lnTo>
                  <a:lnTo>
                    <a:pt x="353" y="15152"/>
                  </a:lnTo>
                  <a:lnTo>
                    <a:pt x="311" y="15442"/>
                  </a:lnTo>
                  <a:lnTo>
                    <a:pt x="290" y="15774"/>
                  </a:lnTo>
                  <a:lnTo>
                    <a:pt x="228" y="16541"/>
                  </a:lnTo>
                  <a:lnTo>
                    <a:pt x="125" y="17018"/>
                  </a:lnTo>
                  <a:lnTo>
                    <a:pt x="42" y="17349"/>
                  </a:lnTo>
                  <a:lnTo>
                    <a:pt x="21" y="17660"/>
                  </a:lnTo>
                  <a:lnTo>
                    <a:pt x="0" y="18158"/>
                  </a:lnTo>
                  <a:lnTo>
                    <a:pt x="0" y="18655"/>
                  </a:lnTo>
                  <a:lnTo>
                    <a:pt x="21" y="19194"/>
                  </a:lnTo>
                  <a:lnTo>
                    <a:pt x="62" y="19463"/>
                  </a:lnTo>
                  <a:lnTo>
                    <a:pt x="104" y="19733"/>
                  </a:lnTo>
                  <a:lnTo>
                    <a:pt x="166" y="20044"/>
                  </a:lnTo>
                  <a:lnTo>
                    <a:pt x="104" y="20417"/>
                  </a:lnTo>
                  <a:lnTo>
                    <a:pt x="62" y="20769"/>
                  </a:lnTo>
                  <a:lnTo>
                    <a:pt x="21" y="21204"/>
                  </a:lnTo>
                  <a:lnTo>
                    <a:pt x="21" y="21660"/>
                  </a:lnTo>
                  <a:lnTo>
                    <a:pt x="21" y="21909"/>
                  </a:lnTo>
                  <a:lnTo>
                    <a:pt x="42" y="22158"/>
                  </a:lnTo>
                  <a:lnTo>
                    <a:pt x="125" y="22676"/>
                  </a:lnTo>
                  <a:lnTo>
                    <a:pt x="166" y="22863"/>
                  </a:lnTo>
                  <a:lnTo>
                    <a:pt x="207" y="23028"/>
                  </a:lnTo>
                  <a:lnTo>
                    <a:pt x="332" y="23360"/>
                  </a:lnTo>
                  <a:lnTo>
                    <a:pt x="415" y="23505"/>
                  </a:lnTo>
                  <a:lnTo>
                    <a:pt x="498" y="23982"/>
                  </a:lnTo>
                  <a:lnTo>
                    <a:pt x="539" y="24355"/>
                  </a:lnTo>
                  <a:lnTo>
                    <a:pt x="581" y="24935"/>
                  </a:lnTo>
                  <a:lnTo>
                    <a:pt x="581" y="25288"/>
                  </a:lnTo>
                  <a:lnTo>
                    <a:pt x="560" y="25640"/>
                  </a:lnTo>
                  <a:lnTo>
                    <a:pt x="560" y="25951"/>
                  </a:lnTo>
                  <a:lnTo>
                    <a:pt x="560" y="26241"/>
                  </a:lnTo>
                  <a:lnTo>
                    <a:pt x="601" y="26842"/>
                  </a:lnTo>
                  <a:lnTo>
                    <a:pt x="518" y="26946"/>
                  </a:lnTo>
                  <a:lnTo>
                    <a:pt x="498" y="27008"/>
                  </a:lnTo>
                  <a:lnTo>
                    <a:pt x="477" y="27070"/>
                  </a:lnTo>
                  <a:lnTo>
                    <a:pt x="415" y="27547"/>
                  </a:lnTo>
                  <a:lnTo>
                    <a:pt x="373" y="28003"/>
                  </a:lnTo>
                  <a:lnTo>
                    <a:pt x="311" y="28728"/>
                  </a:lnTo>
                  <a:lnTo>
                    <a:pt x="290" y="29060"/>
                  </a:lnTo>
                  <a:lnTo>
                    <a:pt x="270" y="29412"/>
                  </a:lnTo>
                  <a:lnTo>
                    <a:pt x="311" y="29765"/>
                  </a:lnTo>
                  <a:lnTo>
                    <a:pt x="353" y="30117"/>
                  </a:lnTo>
                  <a:lnTo>
                    <a:pt x="373" y="30200"/>
                  </a:lnTo>
                  <a:lnTo>
                    <a:pt x="373" y="30262"/>
                  </a:lnTo>
                  <a:lnTo>
                    <a:pt x="373" y="30946"/>
                  </a:lnTo>
                  <a:lnTo>
                    <a:pt x="373" y="31464"/>
                  </a:lnTo>
                  <a:lnTo>
                    <a:pt x="332" y="31982"/>
                  </a:lnTo>
                  <a:lnTo>
                    <a:pt x="332" y="32459"/>
                  </a:lnTo>
                  <a:lnTo>
                    <a:pt x="353" y="32957"/>
                  </a:lnTo>
                  <a:lnTo>
                    <a:pt x="456" y="34055"/>
                  </a:lnTo>
                  <a:lnTo>
                    <a:pt x="518" y="34760"/>
                  </a:lnTo>
                  <a:lnTo>
                    <a:pt x="539" y="35465"/>
                  </a:lnTo>
                  <a:lnTo>
                    <a:pt x="539" y="36024"/>
                  </a:lnTo>
                  <a:lnTo>
                    <a:pt x="539" y="36356"/>
                  </a:lnTo>
                  <a:lnTo>
                    <a:pt x="539" y="36688"/>
                  </a:lnTo>
                  <a:lnTo>
                    <a:pt x="539" y="36853"/>
                  </a:lnTo>
                  <a:lnTo>
                    <a:pt x="560" y="37144"/>
                  </a:lnTo>
                  <a:lnTo>
                    <a:pt x="581" y="37475"/>
                  </a:lnTo>
                  <a:lnTo>
                    <a:pt x="622" y="37828"/>
                  </a:lnTo>
                  <a:lnTo>
                    <a:pt x="643" y="38118"/>
                  </a:lnTo>
                  <a:lnTo>
                    <a:pt x="643" y="38594"/>
                  </a:lnTo>
                  <a:lnTo>
                    <a:pt x="622" y="39050"/>
                  </a:lnTo>
                  <a:lnTo>
                    <a:pt x="601" y="39486"/>
                  </a:lnTo>
                  <a:lnTo>
                    <a:pt x="601" y="39983"/>
                  </a:lnTo>
                  <a:lnTo>
                    <a:pt x="622" y="40232"/>
                  </a:lnTo>
                  <a:lnTo>
                    <a:pt x="663" y="40501"/>
                  </a:lnTo>
                  <a:lnTo>
                    <a:pt x="705" y="40771"/>
                  </a:lnTo>
                  <a:lnTo>
                    <a:pt x="726" y="41019"/>
                  </a:lnTo>
                  <a:lnTo>
                    <a:pt x="726" y="41517"/>
                  </a:lnTo>
                  <a:lnTo>
                    <a:pt x="705" y="41890"/>
                  </a:lnTo>
                  <a:lnTo>
                    <a:pt x="705" y="41952"/>
                  </a:lnTo>
                  <a:lnTo>
                    <a:pt x="726" y="41994"/>
                  </a:lnTo>
                  <a:lnTo>
                    <a:pt x="767" y="42035"/>
                  </a:lnTo>
                  <a:lnTo>
                    <a:pt x="850" y="42035"/>
                  </a:lnTo>
                  <a:lnTo>
                    <a:pt x="891" y="42014"/>
                  </a:lnTo>
                  <a:lnTo>
                    <a:pt x="912" y="41952"/>
                  </a:lnTo>
                  <a:lnTo>
                    <a:pt x="912" y="41890"/>
                  </a:lnTo>
                  <a:lnTo>
                    <a:pt x="912" y="41558"/>
                  </a:lnTo>
                  <a:lnTo>
                    <a:pt x="954" y="41206"/>
                  </a:lnTo>
                  <a:lnTo>
                    <a:pt x="974" y="40854"/>
                  </a:lnTo>
                  <a:lnTo>
                    <a:pt x="995" y="40667"/>
                  </a:lnTo>
                  <a:lnTo>
                    <a:pt x="995" y="40501"/>
                  </a:lnTo>
                  <a:lnTo>
                    <a:pt x="974" y="40149"/>
                  </a:lnTo>
                  <a:lnTo>
                    <a:pt x="974" y="39465"/>
                  </a:lnTo>
                  <a:lnTo>
                    <a:pt x="995" y="38802"/>
                  </a:lnTo>
                  <a:lnTo>
                    <a:pt x="1078" y="38346"/>
                  </a:lnTo>
                  <a:lnTo>
                    <a:pt x="1099" y="38097"/>
                  </a:lnTo>
                  <a:lnTo>
                    <a:pt x="1119" y="37869"/>
                  </a:lnTo>
                  <a:lnTo>
                    <a:pt x="1140" y="36874"/>
                  </a:lnTo>
                  <a:lnTo>
                    <a:pt x="1182" y="35299"/>
                  </a:lnTo>
                  <a:lnTo>
                    <a:pt x="1182" y="35237"/>
                  </a:lnTo>
                  <a:lnTo>
                    <a:pt x="1306" y="34656"/>
                  </a:lnTo>
                  <a:lnTo>
                    <a:pt x="1347" y="34490"/>
                  </a:lnTo>
                  <a:lnTo>
                    <a:pt x="1347" y="34304"/>
                  </a:lnTo>
                  <a:lnTo>
                    <a:pt x="1368" y="33952"/>
                  </a:lnTo>
                  <a:lnTo>
                    <a:pt x="1347" y="33309"/>
                  </a:lnTo>
                  <a:lnTo>
                    <a:pt x="1327" y="32666"/>
                  </a:lnTo>
                  <a:lnTo>
                    <a:pt x="1285" y="31423"/>
                  </a:lnTo>
                  <a:lnTo>
                    <a:pt x="1244" y="30822"/>
                  </a:lnTo>
                  <a:lnTo>
                    <a:pt x="1182" y="30200"/>
                  </a:lnTo>
                  <a:lnTo>
                    <a:pt x="1182" y="29371"/>
                  </a:lnTo>
                  <a:lnTo>
                    <a:pt x="1223" y="28542"/>
                  </a:lnTo>
                  <a:lnTo>
                    <a:pt x="1223" y="28480"/>
                  </a:lnTo>
                  <a:lnTo>
                    <a:pt x="1285" y="29081"/>
                  </a:lnTo>
                  <a:lnTo>
                    <a:pt x="1347" y="29640"/>
                  </a:lnTo>
                  <a:lnTo>
                    <a:pt x="1451" y="30179"/>
                  </a:lnTo>
                  <a:lnTo>
                    <a:pt x="1513" y="30428"/>
                  </a:lnTo>
                  <a:lnTo>
                    <a:pt x="1596" y="30677"/>
                  </a:lnTo>
                  <a:lnTo>
                    <a:pt x="1555" y="31195"/>
                  </a:lnTo>
                  <a:lnTo>
                    <a:pt x="1534" y="31775"/>
                  </a:lnTo>
                  <a:lnTo>
                    <a:pt x="1534" y="32356"/>
                  </a:lnTo>
                  <a:lnTo>
                    <a:pt x="1575" y="32915"/>
                  </a:lnTo>
                  <a:lnTo>
                    <a:pt x="1555" y="33350"/>
                  </a:lnTo>
                  <a:lnTo>
                    <a:pt x="1555" y="33703"/>
                  </a:lnTo>
                  <a:lnTo>
                    <a:pt x="1575" y="33972"/>
                  </a:lnTo>
                  <a:lnTo>
                    <a:pt x="1596" y="34221"/>
                  </a:lnTo>
                  <a:lnTo>
                    <a:pt x="1638" y="34408"/>
                  </a:lnTo>
                  <a:lnTo>
                    <a:pt x="1679" y="34594"/>
                  </a:lnTo>
                  <a:lnTo>
                    <a:pt x="1783" y="34988"/>
                  </a:lnTo>
                  <a:lnTo>
                    <a:pt x="1783" y="35071"/>
                  </a:lnTo>
                  <a:lnTo>
                    <a:pt x="1721" y="35195"/>
                  </a:lnTo>
                  <a:lnTo>
                    <a:pt x="1679" y="35361"/>
                  </a:lnTo>
                  <a:lnTo>
                    <a:pt x="1658" y="35548"/>
                  </a:lnTo>
                  <a:lnTo>
                    <a:pt x="1638" y="35755"/>
                  </a:lnTo>
                  <a:lnTo>
                    <a:pt x="1596" y="36211"/>
                  </a:lnTo>
                  <a:lnTo>
                    <a:pt x="1617" y="36667"/>
                  </a:lnTo>
                  <a:lnTo>
                    <a:pt x="1596" y="37144"/>
                  </a:lnTo>
                  <a:lnTo>
                    <a:pt x="1575" y="37600"/>
                  </a:lnTo>
                  <a:lnTo>
                    <a:pt x="1596" y="38056"/>
                  </a:lnTo>
                  <a:lnTo>
                    <a:pt x="1638" y="38511"/>
                  </a:lnTo>
                  <a:lnTo>
                    <a:pt x="1638" y="38885"/>
                  </a:lnTo>
                  <a:lnTo>
                    <a:pt x="1638" y="39216"/>
                  </a:lnTo>
                  <a:lnTo>
                    <a:pt x="1596" y="39817"/>
                  </a:lnTo>
                  <a:lnTo>
                    <a:pt x="1596" y="40107"/>
                  </a:lnTo>
                  <a:lnTo>
                    <a:pt x="1617" y="40356"/>
                  </a:lnTo>
                  <a:lnTo>
                    <a:pt x="1638" y="40605"/>
                  </a:lnTo>
                  <a:lnTo>
                    <a:pt x="1679" y="40833"/>
                  </a:lnTo>
                  <a:lnTo>
                    <a:pt x="1783" y="41310"/>
                  </a:lnTo>
                  <a:lnTo>
                    <a:pt x="1783" y="41869"/>
                  </a:lnTo>
                  <a:lnTo>
                    <a:pt x="1741" y="42512"/>
                  </a:lnTo>
                  <a:lnTo>
                    <a:pt x="1721" y="43113"/>
                  </a:lnTo>
                  <a:lnTo>
                    <a:pt x="1721" y="43631"/>
                  </a:lnTo>
                  <a:lnTo>
                    <a:pt x="1700" y="44087"/>
                  </a:lnTo>
                  <a:lnTo>
                    <a:pt x="1575" y="44419"/>
                  </a:lnTo>
                  <a:lnTo>
                    <a:pt x="1534" y="44585"/>
                  </a:lnTo>
                  <a:lnTo>
                    <a:pt x="1493" y="44750"/>
                  </a:lnTo>
                  <a:lnTo>
                    <a:pt x="1430" y="45269"/>
                  </a:lnTo>
                  <a:lnTo>
                    <a:pt x="1368" y="46077"/>
                  </a:lnTo>
                  <a:lnTo>
                    <a:pt x="1347" y="46678"/>
                  </a:lnTo>
                  <a:lnTo>
                    <a:pt x="1368" y="47403"/>
                  </a:lnTo>
                  <a:lnTo>
                    <a:pt x="1410" y="48108"/>
                  </a:lnTo>
                  <a:lnTo>
                    <a:pt x="1430" y="48419"/>
                  </a:lnTo>
                  <a:lnTo>
                    <a:pt x="1493" y="48668"/>
                  </a:lnTo>
                  <a:lnTo>
                    <a:pt x="1430" y="49476"/>
                  </a:lnTo>
                  <a:lnTo>
                    <a:pt x="1410" y="50430"/>
                  </a:lnTo>
                  <a:lnTo>
                    <a:pt x="1410" y="51570"/>
                  </a:lnTo>
                  <a:lnTo>
                    <a:pt x="1430" y="52627"/>
                  </a:lnTo>
                  <a:lnTo>
                    <a:pt x="1451" y="53103"/>
                  </a:lnTo>
                  <a:lnTo>
                    <a:pt x="1493" y="53559"/>
                  </a:lnTo>
                  <a:lnTo>
                    <a:pt x="1534" y="53808"/>
                  </a:lnTo>
                  <a:lnTo>
                    <a:pt x="1575" y="54015"/>
                  </a:lnTo>
                  <a:lnTo>
                    <a:pt x="1638" y="54181"/>
                  </a:lnTo>
                  <a:lnTo>
                    <a:pt x="1700" y="54326"/>
                  </a:lnTo>
                  <a:lnTo>
                    <a:pt x="1783" y="54451"/>
                  </a:lnTo>
                  <a:lnTo>
                    <a:pt x="1845" y="54533"/>
                  </a:lnTo>
                  <a:lnTo>
                    <a:pt x="1928" y="54616"/>
                  </a:lnTo>
                  <a:lnTo>
                    <a:pt x="2031" y="54658"/>
                  </a:lnTo>
                  <a:lnTo>
                    <a:pt x="2135" y="54699"/>
                  </a:lnTo>
                  <a:lnTo>
                    <a:pt x="2239" y="54699"/>
                  </a:lnTo>
                  <a:lnTo>
                    <a:pt x="2446" y="54720"/>
                  </a:lnTo>
                  <a:lnTo>
                    <a:pt x="2943" y="54679"/>
                  </a:lnTo>
                  <a:lnTo>
                    <a:pt x="3959" y="54679"/>
                  </a:lnTo>
                  <a:lnTo>
                    <a:pt x="5679" y="54658"/>
                  </a:lnTo>
                  <a:lnTo>
                    <a:pt x="7358" y="54658"/>
                  </a:lnTo>
                  <a:lnTo>
                    <a:pt x="9389" y="54637"/>
                  </a:lnTo>
                  <a:lnTo>
                    <a:pt x="12063" y="54679"/>
                  </a:lnTo>
                  <a:lnTo>
                    <a:pt x="13431" y="54699"/>
                  </a:lnTo>
                  <a:lnTo>
                    <a:pt x="16478" y="54699"/>
                  </a:lnTo>
                  <a:lnTo>
                    <a:pt x="19028" y="54720"/>
                  </a:lnTo>
                  <a:lnTo>
                    <a:pt x="20333" y="54741"/>
                  </a:lnTo>
                  <a:lnTo>
                    <a:pt x="21722" y="54761"/>
                  </a:lnTo>
                  <a:lnTo>
                    <a:pt x="23131" y="54741"/>
                  </a:lnTo>
                  <a:lnTo>
                    <a:pt x="27194" y="54741"/>
                  </a:lnTo>
                  <a:lnTo>
                    <a:pt x="29453" y="54761"/>
                  </a:lnTo>
                  <a:lnTo>
                    <a:pt x="32023" y="54782"/>
                  </a:lnTo>
                  <a:lnTo>
                    <a:pt x="35008" y="54803"/>
                  </a:lnTo>
                  <a:lnTo>
                    <a:pt x="36335" y="54803"/>
                  </a:lnTo>
                  <a:lnTo>
                    <a:pt x="37247" y="54782"/>
                  </a:lnTo>
                  <a:lnTo>
                    <a:pt x="38076" y="54761"/>
                  </a:lnTo>
                  <a:lnTo>
                    <a:pt x="39216" y="54741"/>
                  </a:lnTo>
                  <a:lnTo>
                    <a:pt x="41910" y="54782"/>
                  </a:lnTo>
                  <a:lnTo>
                    <a:pt x="43796" y="54782"/>
                  </a:lnTo>
                  <a:lnTo>
                    <a:pt x="46532" y="54761"/>
                  </a:lnTo>
                  <a:lnTo>
                    <a:pt x="46947" y="54761"/>
                  </a:lnTo>
                  <a:lnTo>
                    <a:pt x="47320" y="54720"/>
                  </a:lnTo>
                  <a:lnTo>
                    <a:pt x="48045" y="54637"/>
                  </a:lnTo>
                  <a:lnTo>
                    <a:pt x="48398" y="54616"/>
                  </a:lnTo>
                  <a:lnTo>
                    <a:pt x="48771" y="54616"/>
                  </a:lnTo>
                  <a:lnTo>
                    <a:pt x="49185" y="54679"/>
                  </a:lnTo>
                  <a:lnTo>
                    <a:pt x="49413" y="54720"/>
                  </a:lnTo>
                  <a:lnTo>
                    <a:pt x="49662" y="54782"/>
                  </a:lnTo>
                  <a:lnTo>
                    <a:pt x="49911" y="54865"/>
                  </a:lnTo>
                  <a:lnTo>
                    <a:pt x="50201" y="54907"/>
                  </a:lnTo>
                  <a:lnTo>
                    <a:pt x="50491" y="54948"/>
                  </a:lnTo>
                  <a:lnTo>
                    <a:pt x="50781" y="54969"/>
                  </a:lnTo>
                  <a:lnTo>
                    <a:pt x="51092" y="54969"/>
                  </a:lnTo>
                  <a:lnTo>
                    <a:pt x="51403" y="54948"/>
                  </a:lnTo>
                  <a:lnTo>
                    <a:pt x="51714" y="54886"/>
                  </a:lnTo>
                  <a:lnTo>
                    <a:pt x="52004" y="54824"/>
                  </a:lnTo>
                  <a:lnTo>
                    <a:pt x="52274" y="54720"/>
                  </a:lnTo>
                  <a:lnTo>
                    <a:pt x="52543" y="54575"/>
                  </a:lnTo>
                  <a:lnTo>
                    <a:pt x="52771" y="54409"/>
                  </a:lnTo>
                  <a:lnTo>
                    <a:pt x="52978" y="54202"/>
                  </a:lnTo>
                  <a:lnTo>
                    <a:pt x="53061" y="54098"/>
                  </a:lnTo>
                  <a:lnTo>
                    <a:pt x="53144" y="53974"/>
                  </a:lnTo>
                  <a:lnTo>
                    <a:pt x="53206" y="53849"/>
                  </a:lnTo>
                  <a:lnTo>
                    <a:pt x="53268" y="53704"/>
                  </a:lnTo>
                  <a:lnTo>
                    <a:pt x="53310" y="53539"/>
                  </a:lnTo>
                  <a:lnTo>
                    <a:pt x="53331" y="53373"/>
                  </a:lnTo>
                  <a:lnTo>
                    <a:pt x="53351" y="53207"/>
                  </a:lnTo>
                  <a:lnTo>
                    <a:pt x="53372" y="53020"/>
                  </a:lnTo>
                  <a:lnTo>
                    <a:pt x="53351" y="52647"/>
                  </a:lnTo>
                  <a:lnTo>
                    <a:pt x="53393" y="52336"/>
                  </a:lnTo>
                  <a:lnTo>
                    <a:pt x="53414" y="52171"/>
                  </a:lnTo>
                  <a:lnTo>
                    <a:pt x="53393" y="52005"/>
                  </a:lnTo>
                  <a:lnTo>
                    <a:pt x="53372" y="51839"/>
                  </a:lnTo>
                  <a:lnTo>
                    <a:pt x="53372" y="51673"/>
                  </a:lnTo>
                  <a:lnTo>
                    <a:pt x="53372" y="51362"/>
                  </a:lnTo>
                  <a:lnTo>
                    <a:pt x="53393" y="51051"/>
                  </a:lnTo>
                  <a:lnTo>
                    <a:pt x="53393" y="50886"/>
                  </a:lnTo>
                  <a:lnTo>
                    <a:pt x="53434" y="50284"/>
                  </a:lnTo>
                  <a:lnTo>
                    <a:pt x="53517" y="49808"/>
                  </a:lnTo>
                  <a:lnTo>
                    <a:pt x="53538" y="49580"/>
                  </a:lnTo>
                  <a:lnTo>
                    <a:pt x="53559" y="49352"/>
                  </a:lnTo>
                  <a:lnTo>
                    <a:pt x="53600" y="48357"/>
                  </a:lnTo>
                  <a:lnTo>
                    <a:pt x="53621" y="47445"/>
                  </a:lnTo>
                  <a:lnTo>
                    <a:pt x="53621" y="47362"/>
                  </a:lnTo>
                  <a:lnTo>
                    <a:pt x="53621" y="47341"/>
                  </a:lnTo>
                  <a:lnTo>
                    <a:pt x="53600" y="47134"/>
                  </a:lnTo>
                  <a:lnTo>
                    <a:pt x="53579" y="46927"/>
                  </a:lnTo>
                  <a:lnTo>
                    <a:pt x="53538" y="46802"/>
                  </a:lnTo>
                  <a:lnTo>
                    <a:pt x="53517" y="46574"/>
                  </a:lnTo>
                  <a:lnTo>
                    <a:pt x="53517" y="46408"/>
                  </a:lnTo>
                  <a:lnTo>
                    <a:pt x="53538" y="46222"/>
                  </a:lnTo>
                  <a:lnTo>
                    <a:pt x="53600" y="45849"/>
                  </a:lnTo>
                  <a:lnTo>
                    <a:pt x="53621" y="45662"/>
                  </a:lnTo>
                  <a:lnTo>
                    <a:pt x="53621" y="45476"/>
                  </a:lnTo>
                  <a:lnTo>
                    <a:pt x="53579" y="44792"/>
                  </a:lnTo>
                  <a:lnTo>
                    <a:pt x="53579" y="44585"/>
                  </a:lnTo>
                  <a:lnTo>
                    <a:pt x="53704" y="43963"/>
                  </a:lnTo>
                  <a:lnTo>
                    <a:pt x="53849" y="43051"/>
                  </a:lnTo>
                  <a:lnTo>
                    <a:pt x="53911" y="42740"/>
                  </a:lnTo>
                  <a:lnTo>
                    <a:pt x="53973" y="42408"/>
                  </a:lnTo>
                  <a:lnTo>
                    <a:pt x="53973" y="42242"/>
                  </a:lnTo>
                  <a:lnTo>
                    <a:pt x="53973" y="42077"/>
                  </a:lnTo>
                  <a:lnTo>
                    <a:pt x="53952" y="41911"/>
                  </a:lnTo>
                  <a:lnTo>
                    <a:pt x="53911" y="41745"/>
                  </a:lnTo>
                  <a:lnTo>
                    <a:pt x="53849" y="41517"/>
                  </a:lnTo>
                  <a:lnTo>
                    <a:pt x="53828" y="41310"/>
                  </a:lnTo>
                  <a:lnTo>
                    <a:pt x="53849" y="41165"/>
                  </a:lnTo>
                  <a:lnTo>
                    <a:pt x="53870" y="41040"/>
                  </a:lnTo>
                  <a:lnTo>
                    <a:pt x="53849" y="40874"/>
                  </a:lnTo>
                  <a:lnTo>
                    <a:pt x="53828" y="40729"/>
                  </a:lnTo>
                  <a:lnTo>
                    <a:pt x="53828" y="40563"/>
                  </a:lnTo>
                  <a:lnTo>
                    <a:pt x="53828" y="40481"/>
                  </a:lnTo>
                  <a:lnTo>
                    <a:pt x="53870" y="40398"/>
                  </a:lnTo>
                  <a:lnTo>
                    <a:pt x="53932" y="40253"/>
                  </a:lnTo>
                  <a:lnTo>
                    <a:pt x="53973" y="40087"/>
                  </a:lnTo>
                  <a:lnTo>
                    <a:pt x="53973" y="39797"/>
                  </a:lnTo>
                  <a:lnTo>
                    <a:pt x="53952" y="39506"/>
                  </a:lnTo>
                  <a:lnTo>
                    <a:pt x="53994" y="39133"/>
                  </a:lnTo>
                  <a:lnTo>
                    <a:pt x="54077" y="38739"/>
                  </a:lnTo>
                  <a:lnTo>
                    <a:pt x="54118" y="38429"/>
                  </a:lnTo>
                  <a:lnTo>
                    <a:pt x="54139" y="38118"/>
                  </a:lnTo>
                  <a:lnTo>
                    <a:pt x="54201" y="37351"/>
                  </a:lnTo>
                  <a:lnTo>
                    <a:pt x="54305" y="36853"/>
                  </a:lnTo>
                  <a:lnTo>
                    <a:pt x="54388" y="36542"/>
                  </a:lnTo>
                  <a:lnTo>
                    <a:pt x="54408" y="36211"/>
                  </a:lnTo>
                  <a:lnTo>
                    <a:pt x="54429" y="35734"/>
                  </a:lnTo>
                  <a:lnTo>
                    <a:pt x="54429" y="35237"/>
                  </a:lnTo>
                  <a:lnTo>
                    <a:pt x="54408" y="34698"/>
                  </a:lnTo>
                  <a:lnTo>
                    <a:pt x="54367" y="34408"/>
                  </a:lnTo>
                  <a:lnTo>
                    <a:pt x="54326" y="34138"/>
                  </a:lnTo>
                  <a:lnTo>
                    <a:pt x="54263" y="33827"/>
                  </a:lnTo>
                  <a:lnTo>
                    <a:pt x="54326" y="33475"/>
                  </a:lnTo>
                  <a:lnTo>
                    <a:pt x="54367" y="33102"/>
                  </a:lnTo>
                  <a:lnTo>
                    <a:pt x="54408" y="32666"/>
                  </a:lnTo>
                  <a:lnTo>
                    <a:pt x="54429" y="32231"/>
                  </a:lnTo>
                  <a:lnTo>
                    <a:pt x="54408" y="31982"/>
                  </a:lnTo>
                  <a:lnTo>
                    <a:pt x="54388" y="31734"/>
                  </a:lnTo>
                  <a:lnTo>
                    <a:pt x="54305" y="31216"/>
                  </a:lnTo>
                  <a:lnTo>
                    <a:pt x="54263" y="31029"/>
                  </a:lnTo>
                  <a:lnTo>
                    <a:pt x="54222" y="30863"/>
                  </a:lnTo>
                  <a:lnTo>
                    <a:pt x="54098" y="30532"/>
                  </a:lnTo>
                  <a:lnTo>
                    <a:pt x="54015" y="30387"/>
                  </a:lnTo>
                  <a:lnTo>
                    <a:pt x="53952" y="29910"/>
                  </a:lnTo>
                  <a:lnTo>
                    <a:pt x="53890" y="29537"/>
                  </a:lnTo>
                  <a:lnTo>
                    <a:pt x="53849" y="28936"/>
                  </a:lnTo>
                  <a:lnTo>
                    <a:pt x="53849" y="28583"/>
                  </a:lnTo>
                  <a:lnTo>
                    <a:pt x="53870" y="28231"/>
                  </a:lnTo>
                  <a:lnTo>
                    <a:pt x="53870" y="27941"/>
                  </a:lnTo>
                  <a:lnTo>
                    <a:pt x="53870" y="27651"/>
                  </a:lnTo>
                  <a:lnTo>
                    <a:pt x="53828" y="27049"/>
                  </a:lnTo>
                  <a:lnTo>
                    <a:pt x="53911" y="26946"/>
                  </a:lnTo>
                  <a:lnTo>
                    <a:pt x="53932" y="26884"/>
                  </a:lnTo>
                  <a:lnTo>
                    <a:pt x="53952" y="26821"/>
                  </a:lnTo>
                  <a:lnTo>
                    <a:pt x="54015" y="26345"/>
                  </a:lnTo>
                  <a:lnTo>
                    <a:pt x="54056" y="25868"/>
                  </a:lnTo>
                  <a:lnTo>
                    <a:pt x="54118" y="25163"/>
                  </a:lnTo>
                  <a:lnTo>
                    <a:pt x="54139" y="24832"/>
                  </a:lnTo>
                  <a:lnTo>
                    <a:pt x="54160" y="24479"/>
                  </a:lnTo>
                  <a:lnTo>
                    <a:pt x="54118" y="24127"/>
                  </a:lnTo>
                  <a:lnTo>
                    <a:pt x="54077" y="23775"/>
                  </a:lnTo>
                  <a:lnTo>
                    <a:pt x="54056" y="23692"/>
                  </a:lnTo>
                  <a:lnTo>
                    <a:pt x="54056" y="23630"/>
                  </a:lnTo>
                  <a:lnTo>
                    <a:pt x="54056" y="22946"/>
                  </a:lnTo>
                  <a:lnTo>
                    <a:pt x="54077" y="22427"/>
                  </a:lnTo>
                  <a:lnTo>
                    <a:pt x="54098" y="21909"/>
                  </a:lnTo>
                  <a:lnTo>
                    <a:pt x="54098" y="21412"/>
                  </a:lnTo>
                  <a:lnTo>
                    <a:pt x="54098" y="20935"/>
                  </a:lnTo>
                  <a:lnTo>
                    <a:pt x="53973" y="19836"/>
                  </a:lnTo>
                  <a:lnTo>
                    <a:pt x="53911" y="19132"/>
                  </a:lnTo>
                  <a:lnTo>
                    <a:pt x="53890" y="18427"/>
                  </a:lnTo>
                  <a:lnTo>
                    <a:pt x="53890" y="17867"/>
                  </a:lnTo>
                  <a:lnTo>
                    <a:pt x="53890" y="17536"/>
                  </a:lnTo>
                  <a:lnTo>
                    <a:pt x="53890" y="17204"/>
                  </a:lnTo>
                  <a:lnTo>
                    <a:pt x="53890" y="17038"/>
                  </a:lnTo>
                  <a:lnTo>
                    <a:pt x="53870" y="16748"/>
                  </a:lnTo>
                  <a:lnTo>
                    <a:pt x="53849" y="16417"/>
                  </a:lnTo>
                  <a:lnTo>
                    <a:pt x="53807" y="16064"/>
                  </a:lnTo>
                  <a:lnTo>
                    <a:pt x="53787" y="15774"/>
                  </a:lnTo>
                  <a:lnTo>
                    <a:pt x="53787" y="15297"/>
                  </a:lnTo>
                  <a:lnTo>
                    <a:pt x="53807" y="14841"/>
                  </a:lnTo>
                  <a:lnTo>
                    <a:pt x="53828" y="14406"/>
                  </a:lnTo>
                  <a:lnTo>
                    <a:pt x="53828" y="13909"/>
                  </a:lnTo>
                  <a:lnTo>
                    <a:pt x="53807" y="13639"/>
                  </a:lnTo>
                  <a:lnTo>
                    <a:pt x="53766" y="13390"/>
                  </a:lnTo>
                  <a:lnTo>
                    <a:pt x="53724" y="13121"/>
                  </a:lnTo>
                  <a:lnTo>
                    <a:pt x="53704" y="12872"/>
                  </a:lnTo>
                  <a:lnTo>
                    <a:pt x="53704" y="12375"/>
                  </a:lnTo>
                  <a:lnTo>
                    <a:pt x="53724" y="12002"/>
                  </a:lnTo>
                  <a:lnTo>
                    <a:pt x="53724" y="11939"/>
                  </a:lnTo>
                  <a:lnTo>
                    <a:pt x="53704" y="11898"/>
                  </a:lnTo>
                  <a:lnTo>
                    <a:pt x="53662" y="11857"/>
                  </a:lnTo>
                  <a:lnTo>
                    <a:pt x="53621" y="11836"/>
                  </a:lnTo>
                  <a:lnTo>
                    <a:pt x="53579" y="11857"/>
                  </a:lnTo>
                  <a:lnTo>
                    <a:pt x="53538" y="11877"/>
                  </a:lnTo>
                  <a:lnTo>
                    <a:pt x="53517" y="11939"/>
                  </a:lnTo>
                  <a:lnTo>
                    <a:pt x="53517" y="12002"/>
                  </a:lnTo>
                  <a:lnTo>
                    <a:pt x="53517" y="12333"/>
                  </a:lnTo>
                  <a:lnTo>
                    <a:pt x="53476" y="12686"/>
                  </a:lnTo>
                  <a:lnTo>
                    <a:pt x="53455" y="13038"/>
                  </a:lnTo>
                  <a:lnTo>
                    <a:pt x="53434" y="13225"/>
                  </a:lnTo>
                  <a:lnTo>
                    <a:pt x="53434" y="13390"/>
                  </a:lnTo>
                  <a:lnTo>
                    <a:pt x="53455" y="13743"/>
                  </a:lnTo>
                  <a:lnTo>
                    <a:pt x="53455" y="14406"/>
                  </a:lnTo>
                  <a:lnTo>
                    <a:pt x="53434" y="15090"/>
                  </a:lnTo>
                  <a:lnTo>
                    <a:pt x="53351" y="15546"/>
                  </a:lnTo>
                  <a:lnTo>
                    <a:pt x="53331" y="15774"/>
                  </a:lnTo>
                  <a:lnTo>
                    <a:pt x="53310" y="16023"/>
                  </a:lnTo>
                  <a:lnTo>
                    <a:pt x="53289" y="17018"/>
                  </a:lnTo>
                  <a:lnTo>
                    <a:pt x="53289" y="17391"/>
                  </a:lnTo>
                  <a:lnTo>
                    <a:pt x="53268" y="17246"/>
                  </a:lnTo>
                  <a:lnTo>
                    <a:pt x="53248" y="16624"/>
                  </a:lnTo>
                  <a:lnTo>
                    <a:pt x="53227" y="16520"/>
                  </a:lnTo>
                  <a:lnTo>
                    <a:pt x="53248" y="16251"/>
                  </a:lnTo>
                  <a:lnTo>
                    <a:pt x="53248" y="15981"/>
                  </a:lnTo>
                  <a:lnTo>
                    <a:pt x="53268" y="15712"/>
                  </a:lnTo>
                  <a:lnTo>
                    <a:pt x="53268" y="15422"/>
                  </a:lnTo>
                  <a:lnTo>
                    <a:pt x="53227" y="14986"/>
                  </a:lnTo>
                  <a:lnTo>
                    <a:pt x="53186" y="14572"/>
                  </a:lnTo>
                  <a:lnTo>
                    <a:pt x="53144" y="14219"/>
                  </a:lnTo>
                  <a:lnTo>
                    <a:pt x="53123" y="13867"/>
                  </a:lnTo>
                  <a:lnTo>
                    <a:pt x="53144" y="13494"/>
                  </a:lnTo>
                  <a:lnTo>
                    <a:pt x="53186" y="13017"/>
                  </a:lnTo>
                  <a:lnTo>
                    <a:pt x="53165" y="12520"/>
                  </a:lnTo>
                  <a:lnTo>
                    <a:pt x="53206" y="12043"/>
                  </a:lnTo>
                  <a:lnTo>
                    <a:pt x="53206" y="11587"/>
                  </a:lnTo>
                  <a:lnTo>
                    <a:pt x="53186" y="11152"/>
                  </a:lnTo>
                  <a:lnTo>
                    <a:pt x="53144" y="10675"/>
                  </a:lnTo>
                  <a:lnTo>
                    <a:pt x="53165" y="10323"/>
                  </a:lnTo>
                  <a:lnTo>
                    <a:pt x="53165" y="9970"/>
                  </a:lnTo>
                  <a:lnTo>
                    <a:pt x="53186" y="9577"/>
                  </a:lnTo>
                  <a:lnTo>
                    <a:pt x="53186" y="9204"/>
                  </a:lnTo>
                  <a:lnTo>
                    <a:pt x="53186" y="8872"/>
                  </a:lnTo>
                  <a:lnTo>
                    <a:pt x="53144" y="8561"/>
                  </a:lnTo>
                  <a:lnTo>
                    <a:pt x="53082" y="7981"/>
                  </a:lnTo>
                  <a:lnTo>
                    <a:pt x="53040" y="7566"/>
                  </a:lnTo>
                  <a:lnTo>
                    <a:pt x="53040" y="7359"/>
                  </a:lnTo>
                  <a:lnTo>
                    <a:pt x="53061" y="7027"/>
                  </a:lnTo>
                  <a:lnTo>
                    <a:pt x="53082" y="6778"/>
                  </a:lnTo>
                  <a:lnTo>
                    <a:pt x="53103" y="6530"/>
                  </a:lnTo>
                  <a:lnTo>
                    <a:pt x="53103" y="6240"/>
                  </a:lnTo>
                  <a:lnTo>
                    <a:pt x="53082" y="5970"/>
                  </a:lnTo>
                  <a:lnTo>
                    <a:pt x="53103" y="5701"/>
                  </a:lnTo>
                  <a:lnTo>
                    <a:pt x="53144" y="5493"/>
                  </a:lnTo>
                  <a:lnTo>
                    <a:pt x="53227" y="5037"/>
                  </a:lnTo>
                  <a:lnTo>
                    <a:pt x="53268" y="4768"/>
                  </a:lnTo>
                  <a:lnTo>
                    <a:pt x="53289" y="4498"/>
                  </a:lnTo>
                  <a:lnTo>
                    <a:pt x="53310" y="3939"/>
                  </a:lnTo>
                  <a:lnTo>
                    <a:pt x="53414" y="3338"/>
                  </a:lnTo>
                  <a:lnTo>
                    <a:pt x="53434" y="3048"/>
                  </a:lnTo>
                  <a:lnTo>
                    <a:pt x="53455" y="2757"/>
                  </a:lnTo>
                  <a:lnTo>
                    <a:pt x="53455" y="2467"/>
                  </a:lnTo>
                  <a:lnTo>
                    <a:pt x="53455" y="2198"/>
                  </a:lnTo>
                  <a:lnTo>
                    <a:pt x="53414" y="1928"/>
                  </a:lnTo>
                  <a:lnTo>
                    <a:pt x="53372" y="1700"/>
                  </a:lnTo>
                  <a:lnTo>
                    <a:pt x="53310" y="1472"/>
                  </a:lnTo>
                  <a:lnTo>
                    <a:pt x="53227" y="1265"/>
                  </a:lnTo>
                  <a:lnTo>
                    <a:pt x="53123" y="1099"/>
                  </a:lnTo>
                  <a:lnTo>
                    <a:pt x="52999" y="933"/>
                  </a:lnTo>
                  <a:lnTo>
                    <a:pt x="52854" y="830"/>
                  </a:lnTo>
                  <a:lnTo>
                    <a:pt x="52667" y="726"/>
                  </a:lnTo>
                  <a:lnTo>
                    <a:pt x="52460" y="685"/>
                  </a:lnTo>
                  <a:lnTo>
                    <a:pt x="52232" y="664"/>
                  </a:lnTo>
                  <a:lnTo>
                    <a:pt x="51341" y="664"/>
                  </a:lnTo>
                  <a:lnTo>
                    <a:pt x="49703" y="705"/>
                  </a:lnTo>
                  <a:lnTo>
                    <a:pt x="46263" y="747"/>
                  </a:lnTo>
                  <a:lnTo>
                    <a:pt x="44356" y="768"/>
                  </a:lnTo>
                  <a:lnTo>
                    <a:pt x="39920" y="768"/>
                  </a:lnTo>
                  <a:lnTo>
                    <a:pt x="37288" y="726"/>
                  </a:lnTo>
                  <a:lnTo>
                    <a:pt x="36542" y="685"/>
                  </a:lnTo>
                  <a:lnTo>
                    <a:pt x="35733" y="664"/>
                  </a:lnTo>
                  <a:lnTo>
                    <a:pt x="34863" y="643"/>
                  </a:lnTo>
                  <a:lnTo>
                    <a:pt x="36625" y="643"/>
                  </a:lnTo>
                  <a:lnTo>
                    <a:pt x="36873" y="623"/>
                  </a:lnTo>
                  <a:lnTo>
                    <a:pt x="37143" y="643"/>
                  </a:lnTo>
                  <a:lnTo>
                    <a:pt x="37412" y="643"/>
                  </a:lnTo>
                  <a:lnTo>
                    <a:pt x="37661" y="623"/>
                  </a:lnTo>
                  <a:lnTo>
                    <a:pt x="37910" y="623"/>
                  </a:lnTo>
                  <a:lnTo>
                    <a:pt x="38449" y="664"/>
                  </a:lnTo>
                  <a:lnTo>
                    <a:pt x="38988" y="685"/>
                  </a:lnTo>
                  <a:lnTo>
                    <a:pt x="39630" y="705"/>
                  </a:lnTo>
                  <a:lnTo>
                    <a:pt x="40128" y="705"/>
                  </a:lnTo>
                  <a:lnTo>
                    <a:pt x="40625" y="685"/>
                  </a:lnTo>
                  <a:lnTo>
                    <a:pt x="41060" y="664"/>
                  </a:lnTo>
                  <a:lnTo>
                    <a:pt x="41330" y="664"/>
                  </a:lnTo>
                  <a:lnTo>
                    <a:pt x="41889" y="685"/>
                  </a:lnTo>
                  <a:lnTo>
                    <a:pt x="42490" y="685"/>
                  </a:lnTo>
                  <a:lnTo>
                    <a:pt x="43071" y="664"/>
                  </a:lnTo>
                  <a:lnTo>
                    <a:pt x="43589" y="643"/>
                  </a:lnTo>
                  <a:lnTo>
                    <a:pt x="44128" y="643"/>
                  </a:lnTo>
                  <a:lnTo>
                    <a:pt x="44439" y="623"/>
                  </a:lnTo>
                  <a:lnTo>
                    <a:pt x="45268" y="623"/>
                  </a:lnTo>
                  <a:lnTo>
                    <a:pt x="45537" y="643"/>
                  </a:lnTo>
                  <a:lnTo>
                    <a:pt x="50988" y="643"/>
                  </a:lnTo>
                  <a:lnTo>
                    <a:pt x="51610" y="623"/>
                  </a:lnTo>
                  <a:lnTo>
                    <a:pt x="52253" y="602"/>
                  </a:lnTo>
                  <a:lnTo>
                    <a:pt x="53082" y="581"/>
                  </a:lnTo>
                  <a:lnTo>
                    <a:pt x="53227" y="560"/>
                  </a:lnTo>
                  <a:lnTo>
                    <a:pt x="53268" y="560"/>
                  </a:lnTo>
                  <a:lnTo>
                    <a:pt x="53289" y="540"/>
                  </a:lnTo>
                  <a:lnTo>
                    <a:pt x="53268" y="519"/>
                  </a:lnTo>
                  <a:lnTo>
                    <a:pt x="53227" y="519"/>
                  </a:lnTo>
                  <a:lnTo>
                    <a:pt x="53082" y="498"/>
                  </a:lnTo>
                  <a:lnTo>
                    <a:pt x="52688" y="498"/>
                  </a:lnTo>
                  <a:lnTo>
                    <a:pt x="52087" y="457"/>
                  </a:lnTo>
                  <a:lnTo>
                    <a:pt x="51672" y="457"/>
                  </a:lnTo>
                  <a:lnTo>
                    <a:pt x="51258" y="477"/>
                  </a:lnTo>
                  <a:lnTo>
                    <a:pt x="50387" y="457"/>
                  </a:lnTo>
                  <a:lnTo>
                    <a:pt x="49538" y="436"/>
                  </a:lnTo>
                  <a:lnTo>
                    <a:pt x="48957" y="415"/>
                  </a:lnTo>
                  <a:lnTo>
                    <a:pt x="48398" y="395"/>
                  </a:lnTo>
                  <a:lnTo>
                    <a:pt x="47175" y="374"/>
                  </a:lnTo>
                  <a:lnTo>
                    <a:pt x="46035" y="353"/>
                  </a:lnTo>
                  <a:lnTo>
                    <a:pt x="45910" y="353"/>
                  </a:lnTo>
                  <a:lnTo>
                    <a:pt x="45413" y="374"/>
                  </a:lnTo>
                  <a:lnTo>
                    <a:pt x="45247" y="395"/>
                  </a:lnTo>
                  <a:lnTo>
                    <a:pt x="44957" y="415"/>
                  </a:lnTo>
                  <a:lnTo>
                    <a:pt x="44750" y="415"/>
                  </a:lnTo>
                  <a:lnTo>
                    <a:pt x="44542" y="395"/>
                  </a:lnTo>
                  <a:lnTo>
                    <a:pt x="44066" y="374"/>
                  </a:lnTo>
                  <a:lnTo>
                    <a:pt x="42781" y="374"/>
                  </a:lnTo>
                  <a:lnTo>
                    <a:pt x="42511" y="395"/>
                  </a:lnTo>
                  <a:lnTo>
                    <a:pt x="41744" y="332"/>
                  </a:lnTo>
                  <a:lnTo>
                    <a:pt x="40625" y="270"/>
                  </a:lnTo>
                  <a:lnTo>
                    <a:pt x="39817" y="208"/>
                  </a:lnTo>
                  <a:lnTo>
                    <a:pt x="39402" y="208"/>
                  </a:lnTo>
                  <a:lnTo>
                    <a:pt x="39008" y="229"/>
                  </a:lnTo>
                  <a:lnTo>
                    <a:pt x="38718" y="270"/>
                  </a:lnTo>
                  <a:lnTo>
                    <a:pt x="38469" y="270"/>
                  </a:lnTo>
                  <a:lnTo>
                    <a:pt x="38138" y="249"/>
                  </a:lnTo>
                  <a:lnTo>
                    <a:pt x="37951" y="270"/>
                  </a:lnTo>
                  <a:lnTo>
                    <a:pt x="37557" y="270"/>
                  </a:lnTo>
                  <a:lnTo>
                    <a:pt x="37350" y="249"/>
                  </a:lnTo>
                  <a:lnTo>
                    <a:pt x="37164" y="229"/>
                  </a:lnTo>
                  <a:lnTo>
                    <a:pt x="36956" y="208"/>
                  </a:lnTo>
                  <a:lnTo>
                    <a:pt x="35796" y="208"/>
                  </a:lnTo>
                  <a:lnTo>
                    <a:pt x="35298" y="167"/>
                  </a:lnTo>
                  <a:lnTo>
                    <a:pt x="34531" y="125"/>
                  </a:lnTo>
                  <a:lnTo>
                    <a:pt x="33578" y="104"/>
                  </a:lnTo>
                  <a:lnTo>
                    <a:pt x="32977" y="63"/>
                  </a:lnTo>
                  <a:lnTo>
                    <a:pt x="32583" y="21"/>
                  </a:lnTo>
                  <a:lnTo>
                    <a:pt x="32189" y="21"/>
                  </a:lnTo>
                  <a:lnTo>
                    <a:pt x="31588" y="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CA3659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Rectangle 88">
              <a:extLst>
                <a:ext uri="{FF2B5EF4-FFF2-40B4-BE49-F238E27FC236}">
                  <a16:creationId xmlns:a16="http://schemas.microsoft.com/office/drawing/2014/main" id="{6F8CBEE7-4D51-C2A8-57D9-B137FF524BE2}"/>
                </a:ext>
              </a:extLst>
            </p:cNvPr>
            <p:cNvSpPr/>
            <p:nvPr/>
          </p:nvSpPr>
          <p:spPr>
            <a:xfrm>
              <a:off x="792772" y="227505"/>
              <a:ext cx="7820286" cy="1220855"/>
            </a:xfrm>
            <a:custGeom>
              <a:avLst/>
              <a:gdLst>
                <a:gd name="connsiteX0" fmla="*/ 0 w 7820286"/>
                <a:gd name="connsiteY0" fmla="*/ 0 h 1220855"/>
                <a:gd name="connsiteX1" fmla="*/ 1146974 w 7820286"/>
                <a:gd name="connsiteY1" fmla="*/ 0 h 1220855"/>
                <a:gd name="connsiteX2" fmla="*/ 2528560 w 7820286"/>
                <a:gd name="connsiteY2" fmla="*/ 0 h 1220855"/>
                <a:gd name="connsiteX3" fmla="*/ 3988346 w 7820286"/>
                <a:gd name="connsiteY3" fmla="*/ 0 h 1220855"/>
                <a:gd name="connsiteX4" fmla="*/ 5448132 w 7820286"/>
                <a:gd name="connsiteY4" fmla="*/ 0 h 1220855"/>
                <a:gd name="connsiteX5" fmla="*/ 7820286 w 7820286"/>
                <a:gd name="connsiteY5" fmla="*/ 0 h 1220855"/>
                <a:gd name="connsiteX6" fmla="*/ 7820286 w 7820286"/>
                <a:gd name="connsiteY6" fmla="*/ 610428 h 1220855"/>
                <a:gd name="connsiteX7" fmla="*/ 7820286 w 7820286"/>
                <a:gd name="connsiteY7" fmla="*/ 1220855 h 1220855"/>
                <a:gd name="connsiteX8" fmla="*/ 6516904 w 7820286"/>
                <a:gd name="connsiteY8" fmla="*/ 1220855 h 1220855"/>
                <a:gd name="connsiteX9" fmla="*/ 5291725 w 7820286"/>
                <a:gd name="connsiteY9" fmla="*/ 1220855 h 1220855"/>
                <a:gd name="connsiteX10" fmla="*/ 4144751 w 7820286"/>
                <a:gd name="connsiteY10" fmla="*/ 1220855 h 1220855"/>
                <a:gd name="connsiteX11" fmla="*/ 2841369 w 7820286"/>
                <a:gd name="connsiteY11" fmla="*/ 1220855 h 1220855"/>
                <a:gd name="connsiteX12" fmla="*/ 1616193 w 7820286"/>
                <a:gd name="connsiteY12" fmla="*/ 1220855 h 1220855"/>
                <a:gd name="connsiteX13" fmla="*/ 0 w 7820286"/>
                <a:gd name="connsiteY13" fmla="*/ 1220855 h 1220855"/>
                <a:gd name="connsiteX14" fmla="*/ 0 w 7820286"/>
                <a:gd name="connsiteY14" fmla="*/ 647053 h 1220855"/>
                <a:gd name="connsiteX15" fmla="*/ 0 w 7820286"/>
                <a:gd name="connsiteY15" fmla="*/ 0 h 122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20286" h="1220855" extrusionOk="0">
                  <a:moveTo>
                    <a:pt x="0" y="0"/>
                  </a:moveTo>
                  <a:cubicBezTo>
                    <a:pt x="425566" y="-17362"/>
                    <a:pt x="839784" y="686"/>
                    <a:pt x="1146974" y="0"/>
                  </a:cubicBezTo>
                  <a:cubicBezTo>
                    <a:pt x="1527483" y="-57147"/>
                    <a:pt x="2251789" y="79205"/>
                    <a:pt x="2528560" y="0"/>
                  </a:cubicBezTo>
                  <a:cubicBezTo>
                    <a:pt x="2781155" y="-149371"/>
                    <a:pt x="3601331" y="111448"/>
                    <a:pt x="3988346" y="0"/>
                  </a:cubicBezTo>
                  <a:cubicBezTo>
                    <a:pt x="4359620" y="-97406"/>
                    <a:pt x="4729508" y="34122"/>
                    <a:pt x="5448132" y="0"/>
                  </a:cubicBezTo>
                  <a:cubicBezTo>
                    <a:pt x="6210396" y="17913"/>
                    <a:pt x="7114322" y="191173"/>
                    <a:pt x="7820286" y="0"/>
                  </a:cubicBezTo>
                  <a:cubicBezTo>
                    <a:pt x="7846807" y="229384"/>
                    <a:pt x="7755223" y="491118"/>
                    <a:pt x="7820286" y="610428"/>
                  </a:cubicBezTo>
                  <a:cubicBezTo>
                    <a:pt x="7854448" y="725999"/>
                    <a:pt x="7786652" y="942090"/>
                    <a:pt x="7820286" y="1220855"/>
                  </a:cubicBezTo>
                  <a:cubicBezTo>
                    <a:pt x="7300233" y="1208322"/>
                    <a:pt x="7014395" y="1145725"/>
                    <a:pt x="6516904" y="1220855"/>
                  </a:cubicBezTo>
                  <a:cubicBezTo>
                    <a:pt x="6080008" y="1295661"/>
                    <a:pt x="5790088" y="1179367"/>
                    <a:pt x="5291725" y="1220855"/>
                  </a:cubicBezTo>
                  <a:cubicBezTo>
                    <a:pt x="4776170" y="1265792"/>
                    <a:pt x="4418626" y="1186326"/>
                    <a:pt x="4144751" y="1220855"/>
                  </a:cubicBezTo>
                  <a:cubicBezTo>
                    <a:pt x="3822504" y="1298601"/>
                    <a:pt x="3238915" y="1131198"/>
                    <a:pt x="2841369" y="1220855"/>
                  </a:cubicBezTo>
                  <a:cubicBezTo>
                    <a:pt x="2569832" y="1259030"/>
                    <a:pt x="2016224" y="1129968"/>
                    <a:pt x="1616193" y="1220855"/>
                  </a:cubicBezTo>
                  <a:cubicBezTo>
                    <a:pt x="1232729" y="1238582"/>
                    <a:pt x="420744" y="1135514"/>
                    <a:pt x="0" y="1220855"/>
                  </a:cubicBezTo>
                  <a:cubicBezTo>
                    <a:pt x="-75951" y="1038324"/>
                    <a:pt x="9605" y="917308"/>
                    <a:pt x="0" y="647053"/>
                  </a:cubicBezTo>
                  <a:cubicBezTo>
                    <a:pt x="-35864" y="399388"/>
                    <a:pt x="53194" y="295391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CA3659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70926038">
                    <a:custGeom>
                      <a:avLst/>
                      <a:gdLst>
                        <a:gd name="connsiteX0" fmla="*/ 0 w 3413572"/>
                        <a:gd name="connsiteY0" fmla="*/ 0 h 854051"/>
                        <a:gd name="connsiteX1" fmla="*/ 500657 w 3413572"/>
                        <a:gd name="connsiteY1" fmla="*/ 0 h 854051"/>
                        <a:gd name="connsiteX2" fmla="*/ 1103722 w 3413572"/>
                        <a:gd name="connsiteY2" fmla="*/ 0 h 854051"/>
                        <a:gd name="connsiteX3" fmla="*/ 1740922 w 3413572"/>
                        <a:gd name="connsiteY3" fmla="*/ 0 h 854051"/>
                        <a:gd name="connsiteX4" fmla="*/ 2378122 w 3413572"/>
                        <a:gd name="connsiteY4" fmla="*/ 0 h 854051"/>
                        <a:gd name="connsiteX5" fmla="*/ 3413572 w 3413572"/>
                        <a:gd name="connsiteY5" fmla="*/ 0 h 854051"/>
                        <a:gd name="connsiteX6" fmla="*/ 3413572 w 3413572"/>
                        <a:gd name="connsiteY6" fmla="*/ 427026 h 854051"/>
                        <a:gd name="connsiteX7" fmla="*/ 3413572 w 3413572"/>
                        <a:gd name="connsiteY7" fmla="*/ 854051 h 854051"/>
                        <a:gd name="connsiteX8" fmla="*/ 2844643 w 3413572"/>
                        <a:gd name="connsiteY8" fmla="*/ 854051 h 854051"/>
                        <a:gd name="connsiteX9" fmla="*/ 2309850 w 3413572"/>
                        <a:gd name="connsiteY9" fmla="*/ 854051 h 854051"/>
                        <a:gd name="connsiteX10" fmla="*/ 1809193 w 3413572"/>
                        <a:gd name="connsiteY10" fmla="*/ 854051 h 854051"/>
                        <a:gd name="connsiteX11" fmla="*/ 1240264 w 3413572"/>
                        <a:gd name="connsiteY11" fmla="*/ 854051 h 854051"/>
                        <a:gd name="connsiteX12" fmla="*/ 705472 w 3413572"/>
                        <a:gd name="connsiteY12" fmla="*/ 854051 h 854051"/>
                        <a:gd name="connsiteX13" fmla="*/ 0 w 3413572"/>
                        <a:gd name="connsiteY13" fmla="*/ 854051 h 854051"/>
                        <a:gd name="connsiteX14" fmla="*/ 0 w 3413572"/>
                        <a:gd name="connsiteY14" fmla="*/ 452647 h 854051"/>
                        <a:gd name="connsiteX15" fmla="*/ 0 w 3413572"/>
                        <a:gd name="connsiteY15" fmla="*/ 0 h 854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3413572" h="854051" extrusionOk="0">
                          <a:moveTo>
                            <a:pt x="0" y="0"/>
                          </a:moveTo>
                          <a:cubicBezTo>
                            <a:pt x="169260" y="-58040"/>
                            <a:pt x="331960" y="35365"/>
                            <a:pt x="500657" y="0"/>
                          </a:cubicBezTo>
                          <a:cubicBezTo>
                            <a:pt x="669354" y="-35365"/>
                            <a:pt x="982782" y="32409"/>
                            <a:pt x="1103722" y="0"/>
                          </a:cubicBezTo>
                          <a:cubicBezTo>
                            <a:pt x="1224663" y="-32409"/>
                            <a:pt x="1579672" y="60935"/>
                            <a:pt x="1740922" y="0"/>
                          </a:cubicBezTo>
                          <a:cubicBezTo>
                            <a:pt x="1902172" y="-60935"/>
                            <a:pt x="2085917" y="63318"/>
                            <a:pt x="2378122" y="0"/>
                          </a:cubicBezTo>
                          <a:cubicBezTo>
                            <a:pt x="2670327" y="-63318"/>
                            <a:pt x="3088875" y="47055"/>
                            <a:pt x="3413572" y="0"/>
                          </a:cubicBezTo>
                          <a:cubicBezTo>
                            <a:pt x="3426412" y="163971"/>
                            <a:pt x="3391178" y="331664"/>
                            <a:pt x="3413572" y="427026"/>
                          </a:cubicBezTo>
                          <a:cubicBezTo>
                            <a:pt x="3435966" y="522388"/>
                            <a:pt x="3385804" y="655613"/>
                            <a:pt x="3413572" y="854051"/>
                          </a:cubicBezTo>
                          <a:cubicBezTo>
                            <a:pt x="3178227" y="869047"/>
                            <a:pt x="3058680" y="791029"/>
                            <a:pt x="2844643" y="854051"/>
                          </a:cubicBezTo>
                          <a:cubicBezTo>
                            <a:pt x="2630606" y="917073"/>
                            <a:pt x="2519247" y="821340"/>
                            <a:pt x="2309850" y="854051"/>
                          </a:cubicBezTo>
                          <a:cubicBezTo>
                            <a:pt x="2100453" y="886762"/>
                            <a:pt x="1957693" y="818741"/>
                            <a:pt x="1809193" y="854051"/>
                          </a:cubicBezTo>
                          <a:cubicBezTo>
                            <a:pt x="1660693" y="889361"/>
                            <a:pt x="1409372" y="827260"/>
                            <a:pt x="1240264" y="854051"/>
                          </a:cubicBezTo>
                          <a:cubicBezTo>
                            <a:pt x="1071156" y="880842"/>
                            <a:pt x="895279" y="798741"/>
                            <a:pt x="705472" y="854051"/>
                          </a:cubicBezTo>
                          <a:cubicBezTo>
                            <a:pt x="515665" y="909361"/>
                            <a:pt x="162856" y="803605"/>
                            <a:pt x="0" y="854051"/>
                          </a:cubicBezTo>
                          <a:cubicBezTo>
                            <a:pt x="-36516" y="711038"/>
                            <a:pt x="19622" y="610583"/>
                            <a:pt x="0" y="452647"/>
                          </a:cubicBezTo>
                          <a:cubicBezTo>
                            <a:pt x="-19622" y="294711"/>
                            <a:pt x="28635" y="20980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CA3659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15493" r="726" b="22496"/>
          <a:stretch/>
        </p:blipFill>
        <p:spPr>
          <a:xfrm>
            <a:off x="5260364" y="439032"/>
            <a:ext cx="6701264" cy="1930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BCF772-A47D-1F1D-5E6A-6C81E604DD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0364" y="-52312"/>
            <a:ext cx="6096528" cy="1243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123446" y="2035277"/>
              <a:ext cx="261414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211 587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494FD56-6031-30C1-EBD3-D8BFA61ED704}"/>
              </a:ext>
            </a:extLst>
          </p:cNvPr>
          <p:cNvGrpSpPr/>
          <p:nvPr/>
        </p:nvGrpSpPr>
        <p:grpSpPr>
          <a:xfrm>
            <a:off x="252150" y="114653"/>
            <a:ext cx="11804237" cy="2167216"/>
            <a:chOff x="54123" y="23792"/>
            <a:chExt cx="8853178" cy="1625412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469D7A8D-AC90-821C-807E-ACF7EF71BEE4}"/>
                </a:ext>
              </a:extLst>
            </p:cNvPr>
            <p:cNvGrpSpPr/>
            <p:nvPr/>
          </p:nvGrpSpPr>
          <p:grpSpPr>
            <a:xfrm>
              <a:off x="54123" y="23792"/>
              <a:ext cx="8853178" cy="1625412"/>
              <a:chOff x="54123" y="23792"/>
              <a:chExt cx="8853178" cy="1625412"/>
            </a:xfrm>
          </p:grpSpPr>
          <p:sp>
            <p:nvSpPr>
              <p:cNvPr id="85" name="Google Shape;2105;p47">
                <a:extLst>
                  <a:ext uri="{FF2B5EF4-FFF2-40B4-BE49-F238E27FC236}">
                    <a16:creationId xmlns:a16="http://schemas.microsoft.com/office/drawing/2014/main" id="{DA3FBF7E-E84E-7E93-863D-5C618E6F7EFA}"/>
                  </a:ext>
                </a:extLst>
              </p:cNvPr>
              <p:cNvSpPr/>
              <p:nvPr/>
            </p:nvSpPr>
            <p:spPr>
              <a:xfrm>
                <a:off x="335021" y="23792"/>
                <a:ext cx="8572280" cy="1553496"/>
              </a:xfrm>
              <a:custGeom>
                <a:avLst/>
                <a:gdLst/>
                <a:ahLst/>
                <a:cxnLst/>
                <a:rect l="l" t="t" r="r" b="b"/>
                <a:pathLst>
                  <a:path w="54430" h="54969" extrusionOk="0">
                    <a:moveTo>
                      <a:pt x="16727" y="519"/>
                    </a:moveTo>
                    <a:lnTo>
                      <a:pt x="18344" y="540"/>
                    </a:lnTo>
                    <a:lnTo>
                      <a:pt x="17452" y="560"/>
                    </a:lnTo>
                    <a:lnTo>
                      <a:pt x="15856" y="560"/>
                    </a:lnTo>
                    <a:lnTo>
                      <a:pt x="16727" y="519"/>
                    </a:lnTo>
                    <a:close/>
                    <a:moveTo>
                      <a:pt x="1430" y="12810"/>
                    </a:moveTo>
                    <a:lnTo>
                      <a:pt x="1430" y="13432"/>
                    </a:lnTo>
                    <a:lnTo>
                      <a:pt x="1389" y="13225"/>
                    </a:lnTo>
                    <a:lnTo>
                      <a:pt x="1389" y="13142"/>
                    </a:lnTo>
                    <a:lnTo>
                      <a:pt x="1389" y="13038"/>
                    </a:lnTo>
                    <a:lnTo>
                      <a:pt x="1430" y="12810"/>
                    </a:lnTo>
                    <a:close/>
                    <a:moveTo>
                      <a:pt x="1430" y="13556"/>
                    </a:moveTo>
                    <a:lnTo>
                      <a:pt x="1410" y="13971"/>
                    </a:lnTo>
                    <a:lnTo>
                      <a:pt x="1410" y="13888"/>
                    </a:lnTo>
                    <a:lnTo>
                      <a:pt x="1430" y="13556"/>
                    </a:lnTo>
                    <a:close/>
                    <a:moveTo>
                      <a:pt x="30966" y="1"/>
                    </a:moveTo>
                    <a:lnTo>
                      <a:pt x="30303" y="21"/>
                    </a:lnTo>
                    <a:lnTo>
                      <a:pt x="29640" y="63"/>
                    </a:lnTo>
                    <a:lnTo>
                      <a:pt x="29246" y="84"/>
                    </a:lnTo>
                    <a:lnTo>
                      <a:pt x="28355" y="42"/>
                    </a:lnTo>
                    <a:lnTo>
                      <a:pt x="27816" y="21"/>
                    </a:lnTo>
                    <a:lnTo>
                      <a:pt x="26634" y="21"/>
                    </a:lnTo>
                    <a:lnTo>
                      <a:pt x="26013" y="63"/>
                    </a:lnTo>
                    <a:lnTo>
                      <a:pt x="25577" y="104"/>
                    </a:lnTo>
                    <a:lnTo>
                      <a:pt x="25163" y="146"/>
                    </a:lnTo>
                    <a:lnTo>
                      <a:pt x="24976" y="187"/>
                    </a:lnTo>
                    <a:lnTo>
                      <a:pt x="24396" y="229"/>
                    </a:lnTo>
                    <a:lnTo>
                      <a:pt x="23940" y="249"/>
                    </a:lnTo>
                    <a:lnTo>
                      <a:pt x="23214" y="270"/>
                    </a:lnTo>
                    <a:lnTo>
                      <a:pt x="22344" y="249"/>
                    </a:lnTo>
                    <a:lnTo>
                      <a:pt x="21618" y="249"/>
                    </a:lnTo>
                    <a:lnTo>
                      <a:pt x="20872" y="270"/>
                    </a:lnTo>
                    <a:lnTo>
                      <a:pt x="20748" y="229"/>
                    </a:lnTo>
                    <a:lnTo>
                      <a:pt x="20582" y="208"/>
                    </a:lnTo>
                    <a:lnTo>
                      <a:pt x="19421" y="167"/>
                    </a:lnTo>
                    <a:lnTo>
                      <a:pt x="18530" y="146"/>
                    </a:lnTo>
                    <a:lnTo>
                      <a:pt x="18136" y="125"/>
                    </a:lnTo>
                    <a:lnTo>
                      <a:pt x="17722" y="125"/>
                    </a:lnTo>
                    <a:lnTo>
                      <a:pt x="16830" y="167"/>
                    </a:lnTo>
                    <a:lnTo>
                      <a:pt x="14530" y="167"/>
                    </a:lnTo>
                    <a:lnTo>
                      <a:pt x="13929" y="146"/>
                    </a:lnTo>
                    <a:lnTo>
                      <a:pt x="13328" y="167"/>
                    </a:lnTo>
                    <a:lnTo>
                      <a:pt x="11980" y="208"/>
                    </a:lnTo>
                    <a:lnTo>
                      <a:pt x="10239" y="249"/>
                    </a:lnTo>
                    <a:lnTo>
                      <a:pt x="8519" y="249"/>
                    </a:lnTo>
                    <a:lnTo>
                      <a:pt x="7752" y="270"/>
                    </a:lnTo>
                    <a:lnTo>
                      <a:pt x="6964" y="291"/>
                    </a:lnTo>
                    <a:lnTo>
                      <a:pt x="5824" y="291"/>
                    </a:lnTo>
                    <a:lnTo>
                      <a:pt x="4664" y="270"/>
                    </a:lnTo>
                    <a:lnTo>
                      <a:pt x="4021" y="291"/>
                    </a:lnTo>
                    <a:lnTo>
                      <a:pt x="3379" y="332"/>
                    </a:lnTo>
                    <a:lnTo>
                      <a:pt x="2322" y="312"/>
                    </a:lnTo>
                    <a:lnTo>
                      <a:pt x="2177" y="332"/>
                    </a:lnTo>
                    <a:lnTo>
                      <a:pt x="2135" y="332"/>
                    </a:lnTo>
                    <a:lnTo>
                      <a:pt x="2114" y="374"/>
                    </a:lnTo>
                    <a:lnTo>
                      <a:pt x="2135" y="395"/>
                    </a:lnTo>
                    <a:lnTo>
                      <a:pt x="2156" y="395"/>
                    </a:lnTo>
                    <a:lnTo>
                      <a:pt x="2322" y="415"/>
                    </a:lnTo>
                    <a:lnTo>
                      <a:pt x="2715" y="415"/>
                    </a:lnTo>
                    <a:lnTo>
                      <a:pt x="3586" y="436"/>
                    </a:lnTo>
                    <a:lnTo>
                      <a:pt x="4456" y="436"/>
                    </a:lnTo>
                    <a:lnTo>
                      <a:pt x="6115" y="457"/>
                    </a:lnTo>
                    <a:lnTo>
                      <a:pt x="6695" y="477"/>
                    </a:lnTo>
                    <a:lnTo>
                      <a:pt x="7255" y="498"/>
                    </a:lnTo>
                    <a:lnTo>
                      <a:pt x="7690" y="498"/>
                    </a:lnTo>
                    <a:lnTo>
                      <a:pt x="7172" y="519"/>
                    </a:lnTo>
                    <a:lnTo>
                      <a:pt x="6156" y="540"/>
                    </a:lnTo>
                    <a:lnTo>
                      <a:pt x="2881" y="540"/>
                    </a:lnTo>
                    <a:lnTo>
                      <a:pt x="2591" y="581"/>
                    </a:lnTo>
                    <a:lnTo>
                      <a:pt x="2322" y="643"/>
                    </a:lnTo>
                    <a:lnTo>
                      <a:pt x="2094" y="705"/>
                    </a:lnTo>
                    <a:lnTo>
                      <a:pt x="1907" y="788"/>
                    </a:lnTo>
                    <a:lnTo>
                      <a:pt x="1721" y="892"/>
                    </a:lnTo>
                    <a:lnTo>
                      <a:pt x="1575" y="1016"/>
                    </a:lnTo>
                    <a:lnTo>
                      <a:pt x="1451" y="1141"/>
                    </a:lnTo>
                    <a:lnTo>
                      <a:pt x="1347" y="1265"/>
                    </a:lnTo>
                    <a:lnTo>
                      <a:pt x="1265" y="1410"/>
                    </a:lnTo>
                    <a:lnTo>
                      <a:pt x="1202" y="1555"/>
                    </a:lnTo>
                    <a:lnTo>
                      <a:pt x="1140" y="1680"/>
                    </a:lnTo>
                    <a:lnTo>
                      <a:pt x="1099" y="1825"/>
                    </a:lnTo>
                    <a:lnTo>
                      <a:pt x="1078" y="1970"/>
                    </a:lnTo>
                    <a:lnTo>
                      <a:pt x="1057" y="2219"/>
                    </a:lnTo>
                    <a:lnTo>
                      <a:pt x="1057" y="2571"/>
                    </a:lnTo>
                    <a:lnTo>
                      <a:pt x="1037" y="2923"/>
                    </a:lnTo>
                    <a:lnTo>
                      <a:pt x="995" y="3607"/>
                    </a:lnTo>
                    <a:lnTo>
                      <a:pt x="912" y="4084"/>
                    </a:lnTo>
                    <a:lnTo>
                      <a:pt x="891" y="4312"/>
                    </a:lnTo>
                    <a:lnTo>
                      <a:pt x="871" y="4540"/>
                    </a:lnTo>
                    <a:lnTo>
                      <a:pt x="829" y="5535"/>
                    </a:lnTo>
                    <a:lnTo>
                      <a:pt x="809" y="6447"/>
                    </a:lnTo>
                    <a:lnTo>
                      <a:pt x="809" y="6530"/>
                    </a:lnTo>
                    <a:lnTo>
                      <a:pt x="809" y="6550"/>
                    </a:lnTo>
                    <a:lnTo>
                      <a:pt x="829" y="6758"/>
                    </a:lnTo>
                    <a:lnTo>
                      <a:pt x="850" y="6944"/>
                    </a:lnTo>
                    <a:lnTo>
                      <a:pt x="891" y="7089"/>
                    </a:lnTo>
                    <a:lnTo>
                      <a:pt x="912" y="7317"/>
                    </a:lnTo>
                    <a:lnTo>
                      <a:pt x="912" y="7483"/>
                    </a:lnTo>
                    <a:lnTo>
                      <a:pt x="891" y="7670"/>
                    </a:lnTo>
                    <a:lnTo>
                      <a:pt x="829" y="8043"/>
                    </a:lnTo>
                    <a:lnTo>
                      <a:pt x="809" y="8229"/>
                    </a:lnTo>
                    <a:lnTo>
                      <a:pt x="809" y="8416"/>
                    </a:lnTo>
                    <a:lnTo>
                      <a:pt x="850" y="9100"/>
                    </a:lnTo>
                    <a:lnTo>
                      <a:pt x="850" y="9307"/>
                    </a:lnTo>
                    <a:lnTo>
                      <a:pt x="726" y="9929"/>
                    </a:lnTo>
                    <a:lnTo>
                      <a:pt x="581" y="10841"/>
                    </a:lnTo>
                    <a:lnTo>
                      <a:pt x="518" y="11152"/>
                    </a:lnTo>
                    <a:lnTo>
                      <a:pt x="456" y="11483"/>
                    </a:lnTo>
                    <a:lnTo>
                      <a:pt x="456" y="11649"/>
                    </a:lnTo>
                    <a:lnTo>
                      <a:pt x="456" y="11815"/>
                    </a:lnTo>
                    <a:lnTo>
                      <a:pt x="477" y="11981"/>
                    </a:lnTo>
                    <a:lnTo>
                      <a:pt x="518" y="12147"/>
                    </a:lnTo>
                    <a:lnTo>
                      <a:pt x="581" y="12375"/>
                    </a:lnTo>
                    <a:lnTo>
                      <a:pt x="601" y="12582"/>
                    </a:lnTo>
                    <a:lnTo>
                      <a:pt x="581" y="12706"/>
                    </a:lnTo>
                    <a:lnTo>
                      <a:pt x="560" y="12851"/>
                    </a:lnTo>
                    <a:lnTo>
                      <a:pt x="581" y="12997"/>
                    </a:lnTo>
                    <a:lnTo>
                      <a:pt x="601" y="13162"/>
                    </a:lnTo>
                    <a:lnTo>
                      <a:pt x="601" y="13328"/>
                    </a:lnTo>
                    <a:lnTo>
                      <a:pt x="601" y="13411"/>
                    </a:lnTo>
                    <a:lnTo>
                      <a:pt x="560" y="13494"/>
                    </a:lnTo>
                    <a:lnTo>
                      <a:pt x="498" y="13639"/>
                    </a:lnTo>
                    <a:lnTo>
                      <a:pt x="456" y="13805"/>
                    </a:lnTo>
                    <a:lnTo>
                      <a:pt x="456" y="14095"/>
                    </a:lnTo>
                    <a:lnTo>
                      <a:pt x="477" y="14385"/>
                    </a:lnTo>
                    <a:lnTo>
                      <a:pt x="435" y="14758"/>
                    </a:lnTo>
                    <a:lnTo>
                      <a:pt x="353" y="15152"/>
                    </a:lnTo>
                    <a:lnTo>
                      <a:pt x="311" y="15442"/>
                    </a:lnTo>
                    <a:lnTo>
                      <a:pt x="290" y="15774"/>
                    </a:lnTo>
                    <a:lnTo>
                      <a:pt x="228" y="16541"/>
                    </a:lnTo>
                    <a:lnTo>
                      <a:pt x="125" y="17018"/>
                    </a:lnTo>
                    <a:lnTo>
                      <a:pt x="42" y="17349"/>
                    </a:lnTo>
                    <a:lnTo>
                      <a:pt x="21" y="17660"/>
                    </a:lnTo>
                    <a:lnTo>
                      <a:pt x="0" y="18158"/>
                    </a:lnTo>
                    <a:lnTo>
                      <a:pt x="0" y="18655"/>
                    </a:lnTo>
                    <a:lnTo>
                      <a:pt x="21" y="19194"/>
                    </a:lnTo>
                    <a:lnTo>
                      <a:pt x="62" y="19463"/>
                    </a:lnTo>
                    <a:lnTo>
                      <a:pt x="104" y="19733"/>
                    </a:lnTo>
                    <a:lnTo>
                      <a:pt x="166" y="20044"/>
                    </a:lnTo>
                    <a:lnTo>
                      <a:pt x="104" y="20417"/>
                    </a:lnTo>
                    <a:lnTo>
                      <a:pt x="62" y="20769"/>
                    </a:lnTo>
                    <a:lnTo>
                      <a:pt x="21" y="21204"/>
                    </a:lnTo>
                    <a:lnTo>
                      <a:pt x="21" y="21660"/>
                    </a:lnTo>
                    <a:lnTo>
                      <a:pt x="21" y="21909"/>
                    </a:lnTo>
                    <a:lnTo>
                      <a:pt x="42" y="22158"/>
                    </a:lnTo>
                    <a:lnTo>
                      <a:pt x="125" y="22676"/>
                    </a:lnTo>
                    <a:lnTo>
                      <a:pt x="166" y="22863"/>
                    </a:lnTo>
                    <a:lnTo>
                      <a:pt x="207" y="23028"/>
                    </a:lnTo>
                    <a:lnTo>
                      <a:pt x="332" y="23360"/>
                    </a:lnTo>
                    <a:lnTo>
                      <a:pt x="415" y="23505"/>
                    </a:lnTo>
                    <a:lnTo>
                      <a:pt x="498" y="23982"/>
                    </a:lnTo>
                    <a:lnTo>
                      <a:pt x="539" y="24355"/>
                    </a:lnTo>
                    <a:lnTo>
                      <a:pt x="581" y="24935"/>
                    </a:lnTo>
                    <a:lnTo>
                      <a:pt x="581" y="25288"/>
                    </a:lnTo>
                    <a:lnTo>
                      <a:pt x="560" y="25640"/>
                    </a:lnTo>
                    <a:lnTo>
                      <a:pt x="560" y="25951"/>
                    </a:lnTo>
                    <a:lnTo>
                      <a:pt x="560" y="26241"/>
                    </a:lnTo>
                    <a:lnTo>
                      <a:pt x="601" y="26842"/>
                    </a:lnTo>
                    <a:lnTo>
                      <a:pt x="518" y="26946"/>
                    </a:lnTo>
                    <a:lnTo>
                      <a:pt x="498" y="27008"/>
                    </a:lnTo>
                    <a:lnTo>
                      <a:pt x="477" y="27070"/>
                    </a:lnTo>
                    <a:lnTo>
                      <a:pt x="415" y="27547"/>
                    </a:lnTo>
                    <a:lnTo>
                      <a:pt x="373" y="28003"/>
                    </a:lnTo>
                    <a:lnTo>
                      <a:pt x="311" y="28728"/>
                    </a:lnTo>
                    <a:lnTo>
                      <a:pt x="290" y="29060"/>
                    </a:lnTo>
                    <a:lnTo>
                      <a:pt x="270" y="29412"/>
                    </a:lnTo>
                    <a:lnTo>
                      <a:pt x="311" y="29765"/>
                    </a:lnTo>
                    <a:lnTo>
                      <a:pt x="353" y="30117"/>
                    </a:lnTo>
                    <a:lnTo>
                      <a:pt x="373" y="30200"/>
                    </a:lnTo>
                    <a:lnTo>
                      <a:pt x="373" y="30262"/>
                    </a:lnTo>
                    <a:lnTo>
                      <a:pt x="373" y="30946"/>
                    </a:lnTo>
                    <a:lnTo>
                      <a:pt x="373" y="31464"/>
                    </a:lnTo>
                    <a:lnTo>
                      <a:pt x="332" y="31982"/>
                    </a:lnTo>
                    <a:lnTo>
                      <a:pt x="332" y="32459"/>
                    </a:lnTo>
                    <a:lnTo>
                      <a:pt x="353" y="32957"/>
                    </a:lnTo>
                    <a:lnTo>
                      <a:pt x="456" y="34055"/>
                    </a:lnTo>
                    <a:lnTo>
                      <a:pt x="518" y="34760"/>
                    </a:lnTo>
                    <a:lnTo>
                      <a:pt x="539" y="35465"/>
                    </a:lnTo>
                    <a:lnTo>
                      <a:pt x="539" y="36024"/>
                    </a:lnTo>
                    <a:lnTo>
                      <a:pt x="539" y="36356"/>
                    </a:lnTo>
                    <a:lnTo>
                      <a:pt x="539" y="36688"/>
                    </a:lnTo>
                    <a:lnTo>
                      <a:pt x="539" y="36853"/>
                    </a:lnTo>
                    <a:lnTo>
                      <a:pt x="560" y="37144"/>
                    </a:lnTo>
                    <a:lnTo>
                      <a:pt x="581" y="37475"/>
                    </a:lnTo>
                    <a:lnTo>
                      <a:pt x="622" y="37828"/>
                    </a:lnTo>
                    <a:lnTo>
                      <a:pt x="643" y="38118"/>
                    </a:lnTo>
                    <a:lnTo>
                      <a:pt x="643" y="38594"/>
                    </a:lnTo>
                    <a:lnTo>
                      <a:pt x="622" y="39050"/>
                    </a:lnTo>
                    <a:lnTo>
                      <a:pt x="601" y="39486"/>
                    </a:lnTo>
                    <a:lnTo>
                      <a:pt x="601" y="39983"/>
                    </a:lnTo>
                    <a:lnTo>
                      <a:pt x="622" y="40232"/>
                    </a:lnTo>
                    <a:lnTo>
                      <a:pt x="663" y="40501"/>
                    </a:lnTo>
                    <a:lnTo>
                      <a:pt x="705" y="40771"/>
                    </a:lnTo>
                    <a:lnTo>
                      <a:pt x="726" y="41019"/>
                    </a:lnTo>
                    <a:lnTo>
                      <a:pt x="726" y="41517"/>
                    </a:lnTo>
                    <a:lnTo>
                      <a:pt x="705" y="41890"/>
                    </a:lnTo>
                    <a:lnTo>
                      <a:pt x="705" y="41952"/>
                    </a:lnTo>
                    <a:lnTo>
                      <a:pt x="726" y="41994"/>
                    </a:lnTo>
                    <a:lnTo>
                      <a:pt x="767" y="42035"/>
                    </a:lnTo>
                    <a:lnTo>
                      <a:pt x="850" y="42035"/>
                    </a:lnTo>
                    <a:lnTo>
                      <a:pt x="891" y="42014"/>
                    </a:lnTo>
                    <a:lnTo>
                      <a:pt x="912" y="41952"/>
                    </a:lnTo>
                    <a:lnTo>
                      <a:pt x="912" y="41890"/>
                    </a:lnTo>
                    <a:lnTo>
                      <a:pt x="912" y="41558"/>
                    </a:lnTo>
                    <a:lnTo>
                      <a:pt x="954" y="41206"/>
                    </a:lnTo>
                    <a:lnTo>
                      <a:pt x="974" y="40854"/>
                    </a:lnTo>
                    <a:lnTo>
                      <a:pt x="995" y="40667"/>
                    </a:lnTo>
                    <a:lnTo>
                      <a:pt x="995" y="40501"/>
                    </a:lnTo>
                    <a:lnTo>
                      <a:pt x="974" y="40149"/>
                    </a:lnTo>
                    <a:lnTo>
                      <a:pt x="974" y="39465"/>
                    </a:lnTo>
                    <a:lnTo>
                      <a:pt x="995" y="38802"/>
                    </a:lnTo>
                    <a:lnTo>
                      <a:pt x="1078" y="38346"/>
                    </a:lnTo>
                    <a:lnTo>
                      <a:pt x="1099" y="38097"/>
                    </a:lnTo>
                    <a:lnTo>
                      <a:pt x="1119" y="37869"/>
                    </a:lnTo>
                    <a:lnTo>
                      <a:pt x="1140" y="36874"/>
                    </a:lnTo>
                    <a:lnTo>
                      <a:pt x="1182" y="35299"/>
                    </a:lnTo>
                    <a:lnTo>
                      <a:pt x="1182" y="35237"/>
                    </a:lnTo>
                    <a:lnTo>
                      <a:pt x="1306" y="34656"/>
                    </a:lnTo>
                    <a:lnTo>
                      <a:pt x="1347" y="34490"/>
                    </a:lnTo>
                    <a:lnTo>
                      <a:pt x="1347" y="34304"/>
                    </a:lnTo>
                    <a:lnTo>
                      <a:pt x="1368" y="33952"/>
                    </a:lnTo>
                    <a:lnTo>
                      <a:pt x="1347" y="33309"/>
                    </a:lnTo>
                    <a:lnTo>
                      <a:pt x="1327" y="32666"/>
                    </a:lnTo>
                    <a:lnTo>
                      <a:pt x="1285" y="31423"/>
                    </a:lnTo>
                    <a:lnTo>
                      <a:pt x="1244" y="30822"/>
                    </a:lnTo>
                    <a:lnTo>
                      <a:pt x="1182" y="30200"/>
                    </a:lnTo>
                    <a:lnTo>
                      <a:pt x="1182" y="29371"/>
                    </a:lnTo>
                    <a:lnTo>
                      <a:pt x="1223" y="28542"/>
                    </a:lnTo>
                    <a:lnTo>
                      <a:pt x="1223" y="28480"/>
                    </a:lnTo>
                    <a:lnTo>
                      <a:pt x="1285" y="29081"/>
                    </a:lnTo>
                    <a:lnTo>
                      <a:pt x="1347" y="29640"/>
                    </a:lnTo>
                    <a:lnTo>
                      <a:pt x="1451" y="30179"/>
                    </a:lnTo>
                    <a:lnTo>
                      <a:pt x="1513" y="30428"/>
                    </a:lnTo>
                    <a:lnTo>
                      <a:pt x="1596" y="30677"/>
                    </a:lnTo>
                    <a:lnTo>
                      <a:pt x="1555" y="31195"/>
                    </a:lnTo>
                    <a:lnTo>
                      <a:pt x="1534" y="31775"/>
                    </a:lnTo>
                    <a:lnTo>
                      <a:pt x="1534" y="32356"/>
                    </a:lnTo>
                    <a:lnTo>
                      <a:pt x="1575" y="32915"/>
                    </a:lnTo>
                    <a:lnTo>
                      <a:pt x="1555" y="33350"/>
                    </a:lnTo>
                    <a:lnTo>
                      <a:pt x="1555" y="33703"/>
                    </a:lnTo>
                    <a:lnTo>
                      <a:pt x="1575" y="33972"/>
                    </a:lnTo>
                    <a:lnTo>
                      <a:pt x="1596" y="34221"/>
                    </a:lnTo>
                    <a:lnTo>
                      <a:pt x="1638" y="34408"/>
                    </a:lnTo>
                    <a:lnTo>
                      <a:pt x="1679" y="34594"/>
                    </a:lnTo>
                    <a:lnTo>
                      <a:pt x="1783" y="34988"/>
                    </a:lnTo>
                    <a:lnTo>
                      <a:pt x="1783" y="35071"/>
                    </a:lnTo>
                    <a:lnTo>
                      <a:pt x="1721" y="35195"/>
                    </a:lnTo>
                    <a:lnTo>
                      <a:pt x="1679" y="35361"/>
                    </a:lnTo>
                    <a:lnTo>
                      <a:pt x="1658" y="35548"/>
                    </a:lnTo>
                    <a:lnTo>
                      <a:pt x="1638" y="35755"/>
                    </a:lnTo>
                    <a:lnTo>
                      <a:pt x="1596" y="36211"/>
                    </a:lnTo>
                    <a:lnTo>
                      <a:pt x="1617" y="36667"/>
                    </a:lnTo>
                    <a:lnTo>
                      <a:pt x="1596" y="37144"/>
                    </a:lnTo>
                    <a:lnTo>
                      <a:pt x="1575" y="37600"/>
                    </a:lnTo>
                    <a:lnTo>
                      <a:pt x="1596" y="38056"/>
                    </a:lnTo>
                    <a:lnTo>
                      <a:pt x="1638" y="38511"/>
                    </a:lnTo>
                    <a:lnTo>
                      <a:pt x="1638" y="38885"/>
                    </a:lnTo>
                    <a:lnTo>
                      <a:pt x="1638" y="39216"/>
                    </a:lnTo>
                    <a:lnTo>
                      <a:pt x="1596" y="39817"/>
                    </a:lnTo>
                    <a:lnTo>
                      <a:pt x="1596" y="40107"/>
                    </a:lnTo>
                    <a:lnTo>
                      <a:pt x="1617" y="40356"/>
                    </a:lnTo>
                    <a:lnTo>
                      <a:pt x="1638" y="40605"/>
                    </a:lnTo>
                    <a:lnTo>
                      <a:pt x="1679" y="40833"/>
                    </a:lnTo>
                    <a:lnTo>
                      <a:pt x="1783" y="41310"/>
                    </a:lnTo>
                    <a:lnTo>
                      <a:pt x="1783" y="41869"/>
                    </a:lnTo>
                    <a:lnTo>
                      <a:pt x="1741" y="42512"/>
                    </a:lnTo>
                    <a:lnTo>
                      <a:pt x="1721" y="43113"/>
                    </a:lnTo>
                    <a:lnTo>
                      <a:pt x="1721" y="43631"/>
                    </a:lnTo>
                    <a:lnTo>
                      <a:pt x="1700" y="44087"/>
                    </a:lnTo>
                    <a:lnTo>
                      <a:pt x="1575" y="44419"/>
                    </a:lnTo>
                    <a:lnTo>
                      <a:pt x="1534" y="44585"/>
                    </a:lnTo>
                    <a:lnTo>
                      <a:pt x="1493" y="44750"/>
                    </a:lnTo>
                    <a:lnTo>
                      <a:pt x="1430" y="45269"/>
                    </a:lnTo>
                    <a:lnTo>
                      <a:pt x="1368" y="46077"/>
                    </a:lnTo>
                    <a:lnTo>
                      <a:pt x="1347" y="46678"/>
                    </a:lnTo>
                    <a:lnTo>
                      <a:pt x="1368" y="47403"/>
                    </a:lnTo>
                    <a:lnTo>
                      <a:pt x="1410" y="48108"/>
                    </a:lnTo>
                    <a:lnTo>
                      <a:pt x="1430" y="48419"/>
                    </a:lnTo>
                    <a:lnTo>
                      <a:pt x="1493" y="48668"/>
                    </a:lnTo>
                    <a:lnTo>
                      <a:pt x="1430" y="49476"/>
                    </a:lnTo>
                    <a:lnTo>
                      <a:pt x="1410" y="50430"/>
                    </a:lnTo>
                    <a:lnTo>
                      <a:pt x="1410" y="51570"/>
                    </a:lnTo>
                    <a:lnTo>
                      <a:pt x="1430" y="52627"/>
                    </a:lnTo>
                    <a:lnTo>
                      <a:pt x="1451" y="53103"/>
                    </a:lnTo>
                    <a:lnTo>
                      <a:pt x="1493" y="53559"/>
                    </a:lnTo>
                    <a:lnTo>
                      <a:pt x="1534" y="53808"/>
                    </a:lnTo>
                    <a:lnTo>
                      <a:pt x="1575" y="54015"/>
                    </a:lnTo>
                    <a:lnTo>
                      <a:pt x="1638" y="54181"/>
                    </a:lnTo>
                    <a:lnTo>
                      <a:pt x="1700" y="54326"/>
                    </a:lnTo>
                    <a:lnTo>
                      <a:pt x="1783" y="54451"/>
                    </a:lnTo>
                    <a:lnTo>
                      <a:pt x="1845" y="54533"/>
                    </a:lnTo>
                    <a:lnTo>
                      <a:pt x="1928" y="54616"/>
                    </a:lnTo>
                    <a:lnTo>
                      <a:pt x="2031" y="54658"/>
                    </a:lnTo>
                    <a:lnTo>
                      <a:pt x="2135" y="54699"/>
                    </a:lnTo>
                    <a:lnTo>
                      <a:pt x="2239" y="54699"/>
                    </a:lnTo>
                    <a:lnTo>
                      <a:pt x="2446" y="54720"/>
                    </a:lnTo>
                    <a:lnTo>
                      <a:pt x="2943" y="54679"/>
                    </a:lnTo>
                    <a:lnTo>
                      <a:pt x="3959" y="54679"/>
                    </a:lnTo>
                    <a:lnTo>
                      <a:pt x="5679" y="54658"/>
                    </a:lnTo>
                    <a:lnTo>
                      <a:pt x="7358" y="54658"/>
                    </a:lnTo>
                    <a:lnTo>
                      <a:pt x="9389" y="54637"/>
                    </a:lnTo>
                    <a:lnTo>
                      <a:pt x="12063" y="54679"/>
                    </a:lnTo>
                    <a:lnTo>
                      <a:pt x="13431" y="54699"/>
                    </a:lnTo>
                    <a:lnTo>
                      <a:pt x="16478" y="54699"/>
                    </a:lnTo>
                    <a:lnTo>
                      <a:pt x="19028" y="54720"/>
                    </a:lnTo>
                    <a:lnTo>
                      <a:pt x="20333" y="54741"/>
                    </a:lnTo>
                    <a:lnTo>
                      <a:pt x="21722" y="54761"/>
                    </a:lnTo>
                    <a:lnTo>
                      <a:pt x="23131" y="54741"/>
                    </a:lnTo>
                    <a:lnTo>
                      <a:pt x="27194" y="54741"/>
                    </a:lnTo>
                    <a:lnTo>
                      <a:pt x="29453" y="54761"/>
                    </a:lnTo>
                    <a:lnTo>
                      <a:pt x="32023" y="54782"/>
                    </a:lnTo>
                    <a:lnTo>
                      <a:pt x="35008" y="54803"/>
                    </a:lnTo>
                    <a:lnTo>
                      <a:pt x="36335" y="54803"/>
                    </a:lnTo>
                    <a:lnTo>
                      <a:pt x="37247" y="54782"/>
                    </a:lnTo>
                    <a:lnTo>
                      <a:pt x="38076" y="54761"/>
                    </a:lnTo>
                    <a:lnTo>
                      <a:pt x="39216" y="54741"/>
                    </a:lnTo>
                    <a:lnTo>
                      <a:pt x="41910" y="54782"/>
                    </a:lnTo>
                    <a:lnTo>
                      <a:pt x="43796" y="54782"/>
                    </a:lnTo>
                    <a:lnTo>
                      <a:pt x="46532" y="54761"/>
                    </a:lnTo>
                    <a:lnTo>
                      <a:pt x="46947" y="54761"/>
                    </a:lnTo>
                    <a:lnTo>
                      <a:pt x="47320" y="54720"/>
                    </a:lnTo>
                    <a:lnTo>
                      <a:pt x="48045" y="54637"/>
                    </a:lnTo>
                    <a:lnTo>
                      <a:pt x="48398" y="54616"/>
                    </a:lnTo>
                    <a:lnTo>
                      <a:pt x="48771" y="54616"/>
                    </a:lnTo>
                    <a:lnTo>
                      <a:pt x="49185" y="54679"/>
                    </a:lnTo>
                    <a:lnTo>
                      <a:pt x="49413" y="54720"/>
                    </a:lnTo>
                    <a:lnTo>
                      <a:pt x="49662" y="54782"/>
                    </a:lnTo>
                    <a:lnTo>
                      <a:pt x="49911" y="54865"/>
                    </a:lnTo>
                    <a:lnTo>
                      <a:pt x="50201" y="54907"/>
                    </a:lnTo>
                    <a:lnTo>
                      <a:pt x="50491" y="54948"/>
                    </a:lnTo>
                    <a:lnTo>
                      <a:pt x="50781" y="54969"/>
                    </a:lnTo>
                    <a:lnTo>
                      <a:pt x="51092" y="54969"/>
                    </a:lnTo>
                    <a:lnTo>
                      <a:pt x="51403" y="54948"/>
                    </a:lnTo>
                    <a:lnTo>
                      <a:pt x="51714" y="54886"/>
                    </a:lnTo>
                    <a:lnTo>
                      <a:pt x="52004" y="54824"/>
                    </a:lnTo>
                    <a:lnTo>
                      <a:pt x="52274" y="54720"/>
                    </a:lnTo>
                    <a:lnTo>
                      <a:pt x="52543" y="54575"/>
                    </a:lnTo>
                    <a:lnTo>
                      <a:pt x="52771" y="54409"/>
                    </a:lnTo>
                    <a:lnTo>
                      <a:pt x="52978" y="54202"/>
                    </a:lnTo>
                    <a:lnTo>
                      <a:pt x="53061" y="54098"/>
                    </a:lnTo>
                    <a:lnTo>
                      <a:pt x="53144" y="53974"/>
                    </a:lnTo>
                    <a:lnTo>
                      <a:pt x="53206" y="53849"/>
                    </a:lnTo>
                    <a:lnTo>
                      <a:pt x="53268" y="53704"/>
                    </a:lnTo>
                    <a:lnTo>
                      <a:pt x="53310" y="53539"/>
                    </a:lnTo>
                    <a:lnTo>
                      <a:pt x="53331" y="53373"/>
                    </a:lnTo>
                    <a:lnTo>
                      <a:pt x="53351" y="53207"/>
                    </a:lnTo>
                    <a:lnTo>
                      <a:pt x="53372" y="53020"/>
                    </a:lnTo>
                    <a:lnTo>
                      <a:pt x="53351" y="52647"/>
                    </a:lnTo>
                    <a:lnTo>
                      <a:pt x="53393" y="52336"/>
                    </a:lnTo>
                    <a:lnTo>
                      <a:pt x="53414" y="52171"/>
                    </a:lnTo>
                    <a:lnTo>
                      <a:pt x="53393" y="52005"/>
                    </a:lnTo>
                    <a:lnTo>
                      <a:pt x="53372" y="51839"/>
                    </a:lnTo>
                    <a:lnTo>
                      <a:pt x="53372" y="51673"/>
                    </a:lnTo>
                    <a:lnTo>
                      <a:pt x="53372" y="51362"/>
                    </a:lnTo>
                    <a:lnTo>
                      <a:pt x="53393" y="51051"/>
                    </a:lnTo>
                    <a:lnTo>
                      <a:pt x="53393" y="50886"/>
                    </a:lnTo>
                    <a:lnTo>
                      <a:pt x="53434" y="50284"/>
                    </a:lnTo>
                    <a:lnTo>
                      <a:pt x="53517" y="49808"/>
                    </a:lnTo>
                    <a:lnTo>
                      <a:pt x="53538" y="49580"/>
                    </a:lnTo>
                    <a:lnTo>
                      <a:pt x="53559" y="49352"/>
                    </a:lnTo>
                    <a:lnTo>
                      <a:pt x="53600" y="48357"/>
                    </a:lnTo>
                    <a:lnTo>
                      <a:pt x="53621" y="47445"/>
                    </a:lnTo>
                    <a:lnTo>
                      <a:pt x="53621" y="47362"/>
                    </a:lnTo>
                    <a:lnTo>
                      <a:pt x="53621" y="47341"/>
                    </a:lnTo>
                    <a:lnTo>
                      <a:pt x="53600" y="47134"/>
                    </a:lnTo>
                    <a:lnTo>
                      <a:pt x="53579" y="46927"/>
                    </a:lnTo>
                    <a:lnTo>
                      <a:pt x="53538" y="46802"/>
                    </a:lnTo>
                    <a:lnTo>
                      <a:pt x="53517" y="46574"/>
                    </a:lnTo>
                    <a:lnTo>
                      <a:pt x="53517" y="46408"/>
                    </a:lnTo>
                    <a:lnTo>
                      <a:pt x="53538" y="46222"/>
                    </a:lnTo>
                    <a:lnTo>
                      <a:pt x="53600" y="45849"/>
                    </a:lnTo>
                    <a:lnTo>
                      <a:pt x="53621" y="45662"/>
                    </a:lnTo>
                    <a:lnTo>
                      <a:pt x="53621" y="45476"/>
                    </a:lnTo>
                    <a:lnTo>
                      <a:pt x="53579" y="44792"/>
                    </a:lnTo>
                    <a:lnTo>
                      <a:pt x="53579" y="44585"/>
                    </a:lnTo>
                    <a:lnTo>
                      <a:pt x="53704" y="43963"/>
                    </a:lnTo>
                    <a:lnTo>
                      <a:pt x="53849" y="43051"/>
                    </a:lnTo>
                    <a:lnTo>
                      <a:pt x="53911" y="42740"/>
                    </a:lnTo>
                    <a:lnTo>
                      <a:pt x="53973" y="42408"/>
                    </a:lnTo>
                    <a:lnTo>
                      <a:pt x="53973" y="42242"/>
                    </a:lnTo>
                    <a:lnTo>
                      <a:pt x="53973" y="42077"/>
                    </a:lnTo>
                    <a:lnTo>
                      <a:pt x="53952" y="41911"/>
                    </a:lnTo>
                    <a:lnTo>
                      <a:pt x="53911" y="41745"/>
                    </a:lnTo>
                    <a:lnTo>
                      <a:pt x="53849" y="41517"/>
                    </a:lnTo>
                    <a:lnTo>
                      <a:pt x="53828" y="41310"/>
                    </a:lnTo>
                    <a:lnTo>
                      <a:pt x="53849" y="41165"/>
                    </a:lnTo>
                    <a:lnTo>
                      <a:pt x="53870" y="41040"/>
                    </a:lnTo>
                    <a:lnTo>
                      <a:pt x="53849" y="40874"/>
                    </a:lnTo>
                    <a:lnTo>
                      <a:pt x="53828" y="40729"/>
                    </a:lnTo>
                    <a:lnTo>
                      <a:pt x="53828" y="40563"/>
                    </a:lnTo>
                    <a:lnTo>
                      <a:pt x="53828" y="40481"/>
                    </a:lnTo>
                    <a:lnTo>
                      <a:pt x="53870" y="40398"/>
                    </a:lnTo>
                    <a:lnTo>
                      <a:pt x="53932" y="40253"/>
                    </a:lnTo>
                    <a:lnTo>
                      <a:pt x="53973" y="40087"/>
                    </a:lnTo>
                    <a:lnTo>
                      <a:pt x="53973" y="39797"/>
                    </a:lnTo>
                    <a:lnTo>
                      <a:pt x="53952" y="39506"/>
                    </a:lnTo>
                    <a:lnTo>
                      <a:pt x="53994" y="39133"/>
                    </a:lnTo>
                    <a:lnTo>
                      <a:pt x="54077" y="38739"/>
                    </a:lnTo>
                    <a:lnTo>
                      <a:pt x="54118" y="38429"/>
                    </a:lnTo>
                    <a:lnTo>
                      <a:pt x="54139" y="38118"/>
                    </a:lnTo>
                    <a:lnTo>
                      <a:pt x="54201" y="37351"/>
                    </a:lnTo>
                    <a:lnTo>
                      <a:pt x="54305" y="36853"/>
                    </a:lnTo>
                    <a:lnTo>
                      <a:pt x="54388" y="36542"/>
                    </a:lnTo>
                    <a:lnTo>
                      <a:pt x="54408" y="36211"/>
                    </a:lnTo>
                    <a:lnTo>
                      <a:pt x="54429" y="35734"/>
                    </a:lnTo>
                    <a:lnTo>
                      <a:pt x="54429" y="35237"/>
                    </a:lnTo>
                    <a:lnTo>
                      <a:pt x="54408" y="34698"/>
                    </a:lnTo>
                    <a:lnTo>
                      <a:pt x="54367" y="34408"/>
                    </a:lnTo>
                    <a:lnTo>
                      <a:pt x="54326" y="34138"/>
                    </a:lnTo>
                    <a:lnTo>
                      <a:pt x="54263" y="33827"/>
                    </a:lnTo>
                    <a:lnTo>
                      <a:pt x="54326" y="33475"/>
                    </a:lnTo>
                    <a:lnTo>
                      <a:pt x="54367" y="33102"/>
                    </a:lnTo>
                    <a:lnTo>
                      <a:pt x="54408" y="32666"/>
                    </a:lnTo>
                    <a:lnTo>
                      <a:pt x="54429" y="32231"/>
                    </a:lnTo>
                    <a:lnTo>
                      <a:pt x="54408" y="31982"/>
                    </a:lnTo>
                    <a:lnTo>
                      <a:pt x="54388" y="31734"/>
                    </a:lnTo>
                    <a:lnTo>
                      <a:pt x="54305" y="31216"/>
                    </a:lnTo>
                    <a:lnTo>
                      <a:pt x="54263" y="31029"/>
                    </a:lnTo>
                    <a:lnTo>
                      <a:pt x="54222" y="30863"/>
                    </a:lnTo>
                    <a:lnTo>
                      <a:pt x="54098" y="30532"/>
                    </a:lnTo>
                    <a:lnTo>
                      <a:pt x="54015" y="30387"/>
                    </a:lnTo>
                    <a:lnTo>
                      <a:pt x="53952" y="29910"/>
                    </a:lnTo>
                    <a:lnTo>
                      <a:pt x="53890" y="29537"/>
                    </a:lnTo>
                    <a:lnTo>
                      <a:pt x="53849" y="28936"/>
                    </a:lnTo>
                    <a:lnTo>
                      <a:pt x="53849" y="28583"/>
                    </a:lnTo>
                    <a:lnTo>
                      <a:pt x="53870" y="28231"/>
                    </a:lnTo>
                    <a:lnTo>
                      <a:pt x="53870" y="27941"/>
                    </a:lnTo>
                    <a:lnTo>
                      <a:pt x="53870" y="27651"/>
                    </a:lnTo>
                    <a:lnTo>
                      <a:pt x="53828" y="27049"/>
                    </a:lnTo>
                    <a:lnTo>
                      <a:pt x="53911" y="26946"/>
                    </a:lnTo>
                    <a:lnTo>
                      <a:pt x="53932" y="26884"/>
                    </a:lnTo>
                    <a:lnTo>
                      <a:pt x="53952" y="26821"/>
                    </a:lnTo>
                    <a:lnTo>
                      <a:pt x="54015" y="26345"/>
                    </a:lnTo>
                    <a:lnTo>
                      <a:pt x="54056" y="25868"/>
                    </a:lnTo>
                    <a:lnTo>
                      <a:pt x="54118" y="25163"/>
                    </a:lnTo>
                    <a:lnTo>
                      <a:pt x="54139" y="24832"/>
                    </a:lnTo>
                    <a:lnTo>
                      <a:pt x="54160" y="24479"/>
                    </a:lnTo>
                    <a:lnTo>
                      <a:pt x="54118" y="24127"/>
                    </a:lnTo>
                    <a:lnTo>
                      <a:pt x="54077" y="23775"/>
                    </a:lnTo>
                    <a:lnTo>
                      <a:pt x="54056" y="23692"/>
                    </a:lnTo>
                    <a:lnTo>
                      <a:pt x="54056" y="23630"/>
                    </a:lnTo>
                    <a:lnTo>
                      <a:pt x="54056" y="22946"/>
                    </a:lnTo>
                    <a:lnTo>
                      <a:pt x="54077" y="22427"/>
                    </a:lnTo>
                    <a:lnTo>
                      <a:pt x="54098" y="21909"/>
                    </a:lnTo>
                    <a:lnTo>
                      <a:pt x="54098" y="21412"/>
                    </a:lnTo>
                    <a:lnTo>
                      <a:pt x="54098" y="20935"/>
                    </a:lnTo>
                    <a:lnTo>
                      <a:pt x="53973" y="19836"/>
                    </a:lnTo>
                    <a:lnTo>
                      <a:pt x="53911" y="19132"/>
                    </a:lnTo>
                    <a:lnTo>
                      <a:pt x="53890" y="18427"/>
                    </a:lnTo>
                    <a:lnTo>
                      <a:pt x="53890" y="17867"/>
                    </a:lnTo>
                    <a:lnTo>
                      <a:pt x="53890" y="17536"/>
                    </a:lnTo>
                    <a:lnTo>
                      <a:pt x="53890" y="17204"/>
                    </a:lnTo>
                    <a:lnTo>
                      <a:pt x="53890" y="17038"/>
                    </a:lnTo>
                    <a:lnTo>
                      <a:pt x="53870" y="16748"/>
                    </a:lnTo>
                    <a:lnTo>
                      <a:pt x="53849" y="16417"/>
                    </a:lnTo>
                    <a:lnTo>
                      <a:pt x="53807" y="16064"/>
                    </a:lnTo>
                    <a:lnTo>
                      <a:pt x="53787" y="15774"/>
                    </a:lnTo>
                    <a:lnTo>
                      <a:pt x="53787" y="15297"/>
                    </a:lnTo>
                    <a:lnTo>
                      <a:pt x="53807" y="14841"/>
                    </a:lnTo>
                    <a:lnTo>
                      <a:pt x="53828" y="14406"/>
                    </a:lnTo>
                    <a:lnTo>
                      <a:pt x="53828" y="13909"/>
                    </a:lnTo>
                    <a:lnTo>
                      <a:pt x="53807" y="13639"/>
                    </a:lnTo>
                    <a:lnTo>
                      <a:pt x="53766" y="13390"/>
                    </a:lnTo>
                    <a:lnTo>
                      <a:pt x="53724" y="13121"/>
                    </a:lnTo>
                    <a:lnTo>
                      <a:pt x="53704" y="12872"/>
                    </a:lnTo>
                    <a:lnTo>
                      <a:pt x="53704" y="12375"/>
                    </a:lnTo>
                    <a:lnTo>
                      <a:pt x="53724" y="12002"/>
                    </a:lnTo>
                    <a:lnTo>
                      <a:pt x="53724" y="11939"/>
                    </a:lnTo>
                    <a:lnTo>
                      <a:pt x="53704" y="11898"/>
                    </a:lnTo>
                    <a:lnTo>
                      <a:pt x="53662" y="11857"/>
                    </a:lnTo>
                    <a:lnTo>
                      <a:pt x="53621" y="11836"/>
                    </a:lnTo>
                    <a:lnTo>
                      <a:pt x="53579" y="11857"/>
                    </a:lnTo>
                    <a:lnTo>
                      <a:pt x="53538" y="11877"/>
                    </a:lnTo>
                    <a:lnTo>
                      <a:pt x="53517" y="11939"/>
                    </a:lnTo>
                    <a:lnTo>
                      <a:pt x="53517" y="12002"/>
                    </a:lnTo>
                    <a:lnTo>
                      <a:pt x="53517" y="12333"/>
                    </a:lnTo>
                    <a:lnTo>
                      <a:pt x="53476" y="12686"/>
                    </a:lnTo>
                    <a:lnTo>
                      <a:pt x="53455" y="13038"/>
                    </a:lnTo>
                    <a:lnTo>
                      <a:pt x="53434" y="13225"/>
                    </a:lnTo>
                    <a:lnTo>
                      <a:pt x="53434" y="13390"/>
                    </a:lnTo>
                    <a:lnTo>
                      <a:pt x="53455" y="13743"/>
                    </a:lnTo>
                    <a:lnTo>
                      <a:pt x="53455" y="14406"/>
                    </a:lnTo>
                    <a:lnTo>
                      <a:pt x="53434" y="15090"/>
                    </a:lnTo>
                    <a:lnTo>
                      <a:pt x="53351" y="15546"/>
                    </a:lnTo>
                    <a:lnTo>
                      <a:pt x="53331" y="15774"/>
                    </a:lnTo>
                    <a:lnTo>
                      <a:pt x="53310" y="16023"/>
                    </a:lnTo>
                    <a:lnTo>
                      <a:pt x="53289" y="17018"/>
                    </a:lnTo>
                    <a:lnTo>
                      <a:pt x="53289" y="17391"/>
                    </a:lnTo>
                    <a:lnTo>
                      <a:pt x="53268" y="17246"/>
                    </a:lnTo>
                    <a:lnTo>
                      <a:pt x="53248" y="16624"/>
                    </a:lnTo>
                    <a:lnTo>
                      <a:pt x="53227" y="16520"/>
                    </a:lnTo>
                    <a:lnTo>
                      <a:pt x="53248" y="16251"/>
                    </a:lnTo>
                    <a:lnTo>
                      <a:pt x="53248" y="15981"/>
                    </a:lnTo>
                    <a:lnTo>
                      <a:pt x="53268" y="15712"/>
                    </a:lnTo>
                    <a:lnTo>
                      <a:pt x="53268" y="15422"/>
                    </a:lnTo>
                    <a:lnTo>
                      <a:pt x="53227" y="14986"/>
                    </a:lnTo>
                    <a:lnTo>
                      <a:pt x="53186" y="14572"/>
                    </a:lnTo>
                    <a:lnTo>
                      <a:pt x="53144" y="14219"/>
                    </a:lnTo>
                    <a:lnTo>
                      <a:pt x="53123" y="13867"/>
                    </a:lnTo>
                    <a:lnTo>
                      <a:pt x="53144" y="13494"/>
                    </a:lnTo>
                    <a:lnTo>
                      <a:pt x="53186" y="13017"/>
                    </a:lnTo>
                    <a:lnTo>
                      <a:pt x="53165" y="12520"/>
                    </a:lnTo>
                    <a:lnTo>
                      <a:pt x="53206" y="12043"/>
                    </a:lnTo>
                    <a:lnTo>
                      <a:pt x="53206" y="11587"/>
                    </a:lnTo>
                    <a:lnTo>
                      <a:pt x="53186" y="11152"/>
                    </a:lnTo>
                    <a:lnTo>
                      <a:pt x="53144" y="10675"/>
                    </a:lnTo>
                    <a:lnTo>
                      <a:pt x="53165" y="10323"/>
                    </a:lnTo>
                    <a:lnTo>
                      <a:pt x="53165" y="9970"/>
                    </a:lnTo>
                    <a:lnTo>
                      <a:pt x="53186" y="9577"/>
                    </a:lnTo>
                    <a:lnTo>
                      <a:pt x="53186" y="9204"/>
                    </a:lnTo>
                    <a:lnTo>
                      <a:pt x="53186" y="8872"/>
                    </a:lnTo>
                    <a:lnTo>
                      <a:pt x="53144" y="8561"/>
                    </a:lnTo>
                    <a:lnTo>
                      <a:pt x="53082" y="7981"/>
                    </a:lnTo>
                    <a:lnTo>
                      <a:pt x="53040" y="7566"/>
                    </a:lnTo>
                    <a:lnTo>
                      <a:pt x="53040" y="7359"/>
                    </a:lnTo>
                    <a:lnTo>
                      <a:pt x="53061" y="7027"/>
                    </a:lnTo>
                    <a:lnTo>
                      <a:pt x="53082" y="6778"/>
                    </a:lnTo>
                    <a:lnTo>
                      <a:pt x="53103" y="6530"/>
                    </a:lnTo>
                    <a:lnTo>
                      <a:pt x="53103" y="6240"/>
                    </a:lnTo>
                    <a:lnTo>
                      <a:pt x="53082" y="5970"/>
                    </a:lnTo>
                    <a:lnTo>
                      <a:pt x="53103" y="5701"/>
                    </a:lnTo>
                    <a:lnTo>
                      <a:pt x="53144" y="5493"/>
                    </a:lnTo>
                    <a:lnTo>
                      <a:pt x="53227" y="5037"/>
                    </a:lnTo>
                    <a:lnTo>
                      <a:pt x="53268" y="4768"/>
                    </a:lnTo>
                    <a:lnTo>
                      <a:pt x="53289" y="4498"/>
                    </a:lnTo>
                    <a:lnTo>
                      <a:pt x="53310" y="3939"/>
                    </a:lnTo>
                    <a:lnTo>
                      <a:pt x="53414" y="3338"/>
                    </a:lnTo>
                    <a:lnTo>
                      <a:pt x="53434" y="3048"/>
                    </a:lnTo>
                    <a:lnTo>
                      <a:pt x="53455" y="2757"/>
                    </a:lnTo>
                    <a:lnTo>
                      <a:pt x="53455" y="2467"/>
                    </a:lnTo>
                    <a:lnTo>
                      <a:pt x="53455" y="2198"/>
                    </a:lnTo>
                    <a:lnTo>
                      <a:pt x="53414" y="1928"/>
                    </a:lnTo>
                    <a:lnTo>
                      <a:pt x="53372" y="1700"/>
                    </a:lnTo>
                    <a:lnTo>
                      <a:pt x="53310" y="1472"/>
                    </a:lnTo>
                    <a:lnTo>
                      <a:pt x="53227" y="1265"/>
                    </a:lnTo>
                    <a:lnTo>
                      <a:pt x="53123" y="1099"/>
                    </a:lnTo>
                    <a:lnTo>
                      <a:pt x="52999" y="933"/>
                    </a:lnTo>
                    <a:lnTo>
                      <a:pt x="52854" y="830"/>
                    </a:lnTo>
                    <a:lnTo>
                      <a:pt x="52667" y="726"/>
                    </a:lnTo>
                    <a:lnTo>
                      <a:pt x="52460" y="685"/>
                    </a:lnTo>
                    <a:lnTo>
                      <a:pt x="52232" y="664"/>
                    </a:lnTo>
                    <a:lnTo>
                      <a:pt x="51341" y="664"/>
                    </a:lnTo>
                    <a:lnTo>
                      <a:pt x="49703" y="705"/>
                    </a:lnTo>
                    <a:lnTo>
                      <a:pt x="46263" y="747"/>
                    </a:lnTo>
                    <a:lnTo>
                      <a:pt x="44356" y="768"/>
                    </a:lnTo>
                    <a:lnTo>
                      <a:pt x="39920" y="768"/>
                    </a:lnTo>
                    <a:lnTo>
                      <a:pt x="37288" y="726"/>
                    </a:lnTo>
                    <a:lnTo>
                      <a:pt x="36542" y="685"/>
                    </a:lnTo>
                    <a:lnTo>
                      <a:pt x="35733" y="664"/>
                    </a:lnTo>
                    <a:lnTo>
                      <a:pt x="34863" y="643"/>
                    </a:lnTo>
                    <a:lnTo>
                      <a:pt x="36625" y="643"/>
                    </a:lnTo>
                    <a:lnTo>
                      <a:pt x="36873" y="623"/>
                    </a:lnTo>
                    <a:lnTo>
                      <a:pt x="37143" y="643"/>
                    </a:lnTo>
                    <a:lnTo>
                      <a:pt x="37412" y="643"/>
                    </a:lnTo>
                    <a:lnTo>
                      <a:pt x="37661" y="623"/>
                    </a:lnTo>
                    <a:lnTo>
                      <a:pt x="37910" y="623"/>
                    </a:lnTo>
                    <a:lnTo>
                      <a:pt x="38449" y="664"/>
                    </a:lnTo>
                    <a:lnTo>
                      <a:pt x="38988" y="685"/>
                    </a:lnTo>
                    <a:lnTo>
                      <a:pt x="39630" y="705"/>
                    </a:lnTo>
                    <a:lnTo>
                      <a:pt x="40128" y="705"/>
                    </a:lnTo>
                    <a:lnTo>
                      <a:pt x="40625" y="685"/>
                    </a:lnTo>
                    <a:lnTo>
                      <a:pt x="41060" y="664"/>
                    </a:lnTo>
                    <a:lnTo>
                      <a:pt x="41330" y="664"/>
                    </a:lnTo>
                    <a:lnTo>
                      <a:pt x="41889" y="685"/>
                    </a:lnTo>
                    <a:lnTo>
                      <a:pt x="42490" y="685"/>
                    </a:lnTo>
                    <a:lnTo>
                      <a:pt x="43071" y="664"/>
                    </a:lnTo>
                    <a:lnTo>
                      <a:pt x="43589" y="643"/>
                    </a:lnTo>
                    <a:lnTo>
                      <a:pt x="44128" y="643"/>
                    </a:lnTo>
                    <a:lnTo>
                      <a:pt x="44439" y="623"/>
                    </a:lnTo>
                    <a:lnTo>
                      <a:pt x="45268" y="623"/>
                    </a:lnTo>
                    <a:lnTo>
                      <a:pt x="45537" y="643"/>
                    </a:lnTo>
                    <a:lnTo>
                      <a:pt x="50988" y="643"/>
                    </a:lnTo>
                    <a:lnTo>
                      <a:pt x="51610" y="623"/>
                    </a:lnTo>
                    <a:lnTo>
                      <a:pt x="52253" y="602"/>
                    </a:lnTo>
                    <a:lnTo>
                      <a:pt x="53082" y="581"/>
                    </a:lnTo>
                    <a:lnTo>
                      <a:pt x="53227" y="560"/>
                    </a:lnTo>
                    <a:lnTo>
                      <a:pt x="53268" y="560"/>
                    </a:lnTo>
                    <a:lnTo>
                      <a:pt x="53289" y="540"/>
                    </a:lnTo>
                    <a:lnTo>
                      <a:pt x="53268" y="519"/>
                    </a:lnTo>
                    <a:lnTo>
                      <a:pt x="53227" y="519"/>
                    </a:lnTo>
                    <a:lnTo>
                      <a:pt x="53082" y="498"/>
                    </a:lnTo>
                    <a:lnTo>
                      <a:pt x="52688" y="498"/>
                    </a:lnTo>
                    <a:lnTo>
                      <a:pt x="52087" y="457"/>
                    </a:lnTo>
                    <a:lnTo>
                      <a:pt x="51672" y="457"/>
                    </a:lnTo>
                    <a:lnTo>
                      <a:pt x="51258" y="477"/>
                    </a:lnTo>
                    <a:lnTo>
                      <a:pt x="50387" y="457"/>
                    </a:lnTo>
                    <a:lnTo>
                      <a:pt x="49538" y="436"/>
                    </a:lnTo>
                    <a:lnTo>
                      <a:pt x="48957" y="415"/>
                    </a:lnTo>
                    <a:lnTo>
                      <a:pt x="48398" y="395"/>
                    </a:lnTo>
                    <a:lnTo>
                      <a:pt x="47175" y="374"/>
                    </a:lnTo>
                    <a:lnTo>
                      <a:pt x="46035" y="353"/>
                    </a:lnTo>
                    <a:lnTo>
                      <a:pt x="45910" y="353"/>
                    </a:lnTo>
                    <a:lnTo>
                      <a:pt x="45413" y="374"/>
                    </a:lnTo>
                    <a:lnTo>
                      <a:pt x="45247" y="395"/>
                    </a:lnTo>
                    <a:lnTo>
                      <a:pt x="44957" y="415"/>
                    </a:lnTo>
                    <a:lnTo>
                      <a:pt x="44750" y="415"/>
                    </a:lnTo>
                    <a:lnTo>
                      <a:pt x="44542" y="395"/>
                    </a:lnTo>
                    <a:lnTo>
                      <a:pt x="44066" y="374"/>
                    </a:lnTo>
                    <a:lnTo>
                      <a:pt x="42781" y="374"/>
                    </a:lnTo>
                    <a:lnTo>
                      <a:pt x="42511" y="395"/>
                    </a:lnTo>
                    <a:lnTo>
                      <a:pt x="41744" y="332"/>
                    </a:lnTo>
                    <a:lnTo>
                      <a:pt x="40625" y="270"/>
                    </a:lnTo>
                    <a:lnTo>
                      <a:pt x="39817" y="208"/>
                    </a:lnTo>
                    <a:lnTo>
                      <a:pt x="39402" y="208"/>
                    </a:lnTo>
                    <a:lnTo>
                      <a:pt x="39008" y="229"/>
                    </a:lnTo>
                    <a:lnTo>
                      <a:pt x="38718" y="270"/>
                    </a:lnTo>
                    <a:lnTo>
                      <a:pt x="38469" y="270"/>
                    </a:lnTo>
                    <a:lnTo>
                      <a:pt x="38138" y="249"/>
                    </a:lnTo>
                    <a:lnTo>
                      <a:pt x="37951" y="270"/>
                    </a:lnTo>
                    <a:lnTo>
                      <a:pt x="37557" y="270"/>
                    </a:lnTo>
                    <a:lnTo>
                      <a:pt x="37350" y="249"/>
                    </a:lnTo>
                    <a:lnTo>
                      <a:pt x="37164" y="229"/>
                    </a:lnTo>
                    <a:lnTo>
                      <a:pt x="36956" y="208"/>
                    </a:lnTo>
                    <a:lnTo>
                      <a:pt x="35796" y="208"/>
                    </a:lnTo>
                    <a:lnTo>
                      <a:pt x="35298" y="167"/>
                    </a:lnTo>
                    <a:lnTo>
                      <a:pt x="34531" y="125"/>
                    </a:lnTo>
                    <a:lnTo>
                      <a:pt x="33578" y="104"/>
                    </a:lnTo>
                    <a:lnTo>
                      <a:pt x="32977" y="63"/>
                    </a:lnTo>
                    <a:lnTo>
                      <a:pt x="32583" y="21"/>
                    </a:lnTo>
                    <a:lnTo>
                      <a:pt x="32189" y="21"/>
                    </a:lnTo>
                    <a:lnTo>
                      <a:pt x="31588" y="1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F8CBEE7-4D51-C2A8-57D9-B137FF524BE2}"/>
                  </a:ext>
                </a:extLst>
              </p:cNvPr>
              <p:cNvSpPr/>
              <p:nvPr/>
            </p:nvSpPr>
            <p:spPr>
              <a:xfrm>
                <a:off x="792772" y="227505"/>
                <a:ext cx="7820286" cy="1220855"/>
              </a:xfrm>
              <a:custGeom>
                <a:avLst/>
                <a:gdLst>
                  <a:gd name="connsiteX0" fmla="*/ 0 w 7820286"/>
                  <a:gd name="connsiteY0" fmla="*/ 0 h 1220855"/>
                  <a:gd name="connsiteX1" fmla="*/ 278054 w 7820286"/>
                  <a:gd name="connsiteY1" fmla="*/ 0 h 1220855"/>
                  <a:gd name="connsiteX2" fmla="*/ 790717 w 7820286"/>
                  <a:gd name="connsiteY2" fmla="*/ 0 h 1220855"/>
                  <a:gd name="connsiteX3" fmla="*/ 1381584 w 7820286"/>
                  <a:gd name="connsiteY3" fmla="*/ 0 h 1220855"/>
                  <a:gd name="connsiteX4" fmla="*/ 1972449 w 7820286"/>
                  <a:gd name="connsiteY4" fmla="*/ 0 h 1220855"/>
                  <a:gd name="connsiteX5" fmla="*/ 2485113 w 7820286"/>
                  <a:gd name="connsiteY5" fmla="*/ 0 h 1220855"/>
                  <a:gd name="connsiteX6" fmla="*/ 2919573 w 7820286"/>
                  <a:gd name="connsiteY6" fmla="*/ 0 h 1220855"/>
                  <a:gd name="connsiteX7" fmla="*/ 3510439 w 7820286"/>
                  <a:gd name="connsiteY7" fmla="*/ 0 h 1220855"/>
                  <a:gd name="connsiteX8" fmla="*/ 3788493 w 7820286"/>
                  <a:gd name="connsiteY8" fmla="*/ 0 h 1220855"/>
                  <a:gd name="connsiteX9" fmla="*/ 4144751 w 7820286"/>
                  <a:gd name="connsiteY9" fmla="*/ 0 h 1220855"/>
                  <a:gd name="connsiteX10" fmla="*/ 4501008 w 7820286"/>
                  <a:gd name="connsiteY10" fmla="*/ 0 h 1220855"/>
                  <a:gd name="connsiteX11" fmla="*/ 4779063 w 7820286"/>
                  <a:gd name="connsiteY11" fmla="*/ 0 h 1220855"/>
                  <a:gd name="connsiteX12" fmla="*/ 5213523 w 7820286"/>
                  <a:gd name="connsiteY12" fmla="*/ 0 h 1220855"/>
                  <a:gd name="connsiteX13" fmla="*/ 5491578 w 7820286"/>
                  <a:gd name="connsiteY13" fmla="*/ 0 h 1220855"/>
                  <a:gd name="connsiteX14" fmla="*/ 5926038 w 7820286"/>
                  <a:gd name="connsiteY14" fmla="*/ 0 h 1220855"/>
                  <a:gd name="connsiteX15" fmla="*/ 6438702 w 7820286"/>
                  <a:gd name="connsiteY15" fmla="*/ 0 h 1220855"/>
                  <a:gd name="connsiteX16" fmla="*/ 7029568 w 7820286"/>
                  <a:gd name="connsiteY16" fmla="*/ 0 h 1220855"/>
                  <a:gd name="connsiteX17" fmla="*/ 7820286 w 7820286"/>
                  <a:gd name="connsiteY17" fmla="*/ 0 h 1220855"/>
                  <a:gd name="connsiteX18" fmla="*/ 7820286 w 7820286"/>
                  <a:gd name="connsiteY18" fmla="*/ 419159 h 1220855"/>
                  <a:gd name="connsiteX19" fmla="*/ 7820286 w 7820286"/>
                  <a:gd name="connsiteY19" fmla="*/ 801695 h 1220855"/>
                  <a:gd name="connsiteX20" fmla="*/ 7820286 w 7820286"/>
                  <a:gd name="connsiteY20" fmla="*/ 1220855 h 1220855"/>
                  <a:gd name="connsiteX21" fmla="*/ 7464028 w 7820286"/>
                  <a:gd name="connsiteY21" fmla="*/ 1220855 h 1220855"/>
                  <a:gd name="connsiteX22" fmla="*/ 6951365 w 7820286"/>
                  <a:gd name="connsiteY22" fmla="*/ 1220855 h 1220855"/>
                  <a:gd name="connsiteX23" fmla="*/ 6595107 w 7820286"/>
                  <a:gd name="connsiteY23" fmla="*/ 1220855 h 1220855"/>
                  <a:gd name="connsiteX24" fmla="*/ 6160647 w 7820286"/>
                  <a:gd name="connsiteY24" fmla="*/ 1220855 h 1220855"/>
                  <a:gd name="connsiteX25" fmla="*/ 5647984 w 7820286"/>
                  <a:gd name="connsiteY25" fmla="*/ 1220855 h 1220855"/>
                  <a:gd name="connsiteX26" fmla="*/ 5448132 w 7820286"/>
                  <a:gd name="connsiteY26" fmla="*/ 1220855 h 1220855"/>
                  <a:gd name="connsiteX27" fmla="*/ 5013672 w 7820286"/>
                  <a:gd name="connsiteY27" fmla="*/ 1220855 h 1220855"/>
                  <a:gd name="connsiteX28" fmla="*/ 4501008 w 7820286"/>
                  <a:gd name="connsiteY28" fmla="*/ 1220855 h 1220855"/>
                  <a:gd name="connsiteX29" fmla="*/ 3988345 w 7820286"/>
                  <a:gd name="connsiteY29" fmla="*/ 1220855 h 1220855"/>
                  <a:gd name="connsiteX30" fmla="*/ 3710291 w 7820286"/>
                  <a:gd name="connsiteY30" fmla="*/ 1220855 h 1220855"/>
                  <a:gd name="connsiteX31" fmla="*/ 3354033 w 7820286"/>
                  <a:gd name="connsiteY31" fmla="*/ 1220855 h 1220855"/>
                  <a:gd name="connsiteX32" fmla="*/ 2919573 w 7820286"/>
                  <a:gd name="connsiteY32" fmla="*/ 1220855 h 1220855"/>
                  <a:gd name="connsiteX33" fmla="*/ 2641518 w 7820286"/>
                  <a:gd name="connsiteY33" fmla="*/ 1220855 h 1220855"/>
                  <a:gd name="connsiteX34" fmla="*/ 2207058 w 7820286"/>
                  <a:gd name="connsiteY34" fmla="*/ 1220855 h 1220855"/>
                  <a:gd name="connsiteX35" fmla="*/ 1772598 w 7820286"/>
                  <a:gd name="connsiteY35" fmla="*/ 1220855 h 1220855"/>
                  <a:gd name="connsiteX36" fmla="*/ 1259934 w 7820286"/>
                  <a:gd name="connsiteY36" fmla="*/ 1220855 h 1220855"/>
                  <a:gd name="connsiteX37" fmla="*/ 747271 w 7820286"/>
                  <a:gd name="connsiteY37" fmla="*/ 1220855 h 1220855"/>
                  <a:gd name="connsiteX38" fmla="*/ 469217 w 7820286"/>
                  <a:gd name="connsiteY38" fmla="*/ 1220855 h 1220855"/>
                  <a:gd name="connsiteX39" fmla="*/ 0 w 7820286"/>
                  <a:gd name="connsiteY39" fmla="*/ 1220855 h 1220855"/>
                  <a:gd name="connsiteX40" fmla="*/ 0 w 7820286"/>
                  <a:gd name="connsiteY40" fmla="*/ 826112 h 1220855"/>
                  <a:gd name="connsiteX41" fmla="*/ 0 w 7820286"/>
                  <a:gd name="connsiteY41" fmla="*/ 443577 h 1220855"/>
                  <a:gd name="connsiteX42" fmla="*/ 0 w 7820286"/>
                  <a:gd name="connsiteY42" fmla="*/ 0 h 1220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7820286" h="1220855" extrusionOk="0">
                    <a:moveTo>
                      <a:pt x="0" y="0"/>
                    </a:moveTo>
                    <a:cubicBezTo>
                      <a:pt x="127594" y="-9748"/>
                      <a:pt x="179028" y="7292"/>
                      <a:pt x="278054" y="0"/>
                    </a:cubicBezTo>
                    <a:cubicBezTo>
                      <a:pt x="384839" y="-18860"/>
                      <a:pt x="549414" y="76791"/>
                      <a:pt x="790717" y="0"/>
                    </a:cubicBezTo>
                    <a:cubicBezTo>
                      <a:pt x="1030099" y="-62931"/>
                      <a:pt x="1222468" y="81554"/>
                      <a:pt x="1381584" y="0"/>
                    </a:cubicBezTo>
                    <a:cubicBezTo>
                      <a:pt x="1530146" y="-75154"/>
                      <a:pt x="1684094" y="3627"/>
                      <a:pt x="1972449" y="0"/>
                    </a:cubicBezTo>
                    <a:cubicBezTo>
                      <a:pt x="2246187" y="-20290"/>
                      <a:pt x="2354168" y="40316"/>
                      <a:pt x="2485113" y="0"/>
                    </a:cubicBezTo>
                    <a:cubicBezTo>
                      <a:pt x="2610414" y="-47895"/>
                      <a:pt x="2698968" y="42385"/>
                      <a:pt x="2919573" y="0"/>
                    </a:cubicBezTo>
                    <a:cubicBezTo>
                      <a:pt x="3125195" y="-51884"/>
                      <a:pt x="3371870" y="76653"/>
                      <a:pt x="3510439" y="0"/>
                    </a:cubicBezTo>
                    <a:cubicBezTo>
                      <a:pt x="3703728" y="-72555"/>
                      <a:pt x="3738022" y="16254"/>
                      <a:pt x="3788493" y="0"/>
                    </a:cubicBezTo>
                    <a:cubicBezTo>
                      <a:pt x="3854805" y="-5780"/>
                      <a:pt x="4003964" y="10745"/>
                      <a:pt x="4144751" y="0"/>
                    </a:cubicBezTo>
                    <a:cubicBezTo>
                      <a:pt x="4309851" y="-2436"/>
                      <a:pt x="4379625" y="8621"/>
                      <a:pt x="4501008" y="0"/>
                    </a:cubicBezTo>
                    <a:cubicBezTo>
                      <a:pt x="4616619" y="727"/>
                      <a:pt x="4644142" y="21180"/>
                      <a:pt x="4779063" y="0"/>
                    </a:cubicBezTo>
                    <a:cubicBezTo>
                      <a:pt x="4945383" y="-29523"/>
                      <a:pt x="5053191" y="13344"/>
                      <a:pt x="5213523" y="0"/>
                    </a:cubicBezTo>
                    <a:cubicBezTo>
                      <a:pt x="5372030" y="-19207"/>
                      <a:pt x="5383092" y="846"/>
                      <a:pt x="5491578" y="0"/>
                    </a:cubicBezTo>
                    <a:cubicBezTo>
                      <a:pt x="5607730" y="6964"/>
                      <a:pt x="5758259" y="61491"/>
                      <a:pt x="5926038" y="0"/>
                    </a:cubicBezTo>
                    <a:cubicBezTo>
                      <a:pt x="6086417" y="-70616"/>
                      <a:pt x="6262648" y="-12675"/>
                      <a:pt x="6438702" y="0"/>
                    </a:cubicBezTo>
                    <a:cubicBezTo>
                      <a:pt x="6541997" y="10169"/>
                      <a:pt x="6783092" y="-22229"/>
                      <a:pt x="7029568" y="0"/>
                    </a:cubicBezTo>
                    <a:cubicBezTo>
                      <a:pt x="7269545" y="19492"/>
                      <a:pt x="7571672" y="40642"/>
                      <a:pt x="7820286" y="0"/>
                    </a:cubicBezTo>
                    <a:cubicBezTo>
                      <a:pt x="7900068" y="108893"/>
                      <a:pt x="7779405" y="282609"/>
                      <a:pt x="7820286" y="419159"/>
                    </a:cubicBezTo>
                    <a:cubicBezTo>
                      <a:pt x="7849567" y="600276"/>
                      <a:pt x="7804632" y="715448"/>
                      <a:pt x="7820286" y="801695"/>
                    </a:cubicBezTo>
                    <a:cubicBezTo>
                      <a:pt x="7803854" y="889450"/>
                      <a:pt x="7798940" y="1089199"/>
                      <a:pt x="7820286" y="1220855"/>
                    </a:cubicBezTo>
                    <a:cubicBezTo>
                      <a:pt x="7736654" y="1229427"/>
                      <a:pt x="7643550" y="1213307"/>
                      <a:pt x="7464028" y="1220855"/>
                    </a:cubicBezTo>
                    <a:cubicBezTo>
                      <a:pt x="7309059" y="1221483"/>
                      <a:pt x="7085038" y="1240775"/>
                      <a:pt x="6951365" y="1220855"/>
                    </a:cubicBezTo>
                    <a:cubicBezTo>
                      <a:pt x="6788476" y="1222916"/>
                      <a:pt x="6765501" y="1197647"/>
                      <a:pt x="6595107" y="1220855"/>
                    </a:cubicBezTo>
                    <a:cubicBezTo>
                      <a:pt x="6437582" y="1241453"/>
                      <a:pt x="6279022" y="1205926"/>
                      <a:pt x="6160647" y="1220855"/>
                    </a:cubicBezTo>
                    <a:cubicBezTo>
                      <a:pt x="6036084" y="1239255"/>
                      <a:pt x="5859328" y="1186552"/>
                      <a:pt x="5647984" y="1220855"/>
                    </a:cubicBezTo>
                    <a:cubicBezTo>
                      <a:pt x="5437558" y="1260749"/>
                      <a:pt x="5499758" y="1217516"/>
                      <a:pt x="5448132" y="1220855"/>
                    </a:cubicBezTo>
                    <a:cubicBezTo>
                      <a:pt x="5411629" y="1249770"/>
                      <a:pt x="5160079" y="1203076"/>
                      <a:pt x="5013672" y="1220855"/>
                    </a:cubicBezTo>
                    <a:cubicBezTo>
                      <a:pt x="4880517" y="1254166"/>
                      <a:pt x="4585771" y="1156141"/>
                      <a:pt x="4501008" y="1220855"/>
                    </a:cubicBezTo>
                    <a:cubicBezTo>
                      <a:pt x="4367988" y="1301971"/>
                      <a:pt x="4185078" y="1239107"/>
                      <a:pt x="3988345" y="1220855"/>
                    </a:cubicBezTo>
                    <a:cubicBezTo>
                      <a:pt x="3750264" y="1223833"/>
                      <a:pt x="3826776" y="1194906"/>
                      <a:pt x="3710291" y="1220855"/>
                    </a:cubicBezTo>
                    <a:cubicBezTo>
                      <a:pt x="3559288" y="1234009"/>
                      <a:pt x="3494999" y="1167288"/>
                      <a:pt x="3354033" y="1220855"/>
                    </a:cubicBezTo>
                    <a:cubicBezTo>
                      <a:pt x="3197387" y="1243262"/>
                      <a:pt x="3159129" y="1200923"/>
                      <a:pt x="2919573" y="1220855"/>
                    </a:cubicBezTo>
                    <a:cubicBezTo>
                      <a:pt x="2703672" y="1235220"/>
                      <a:pt x="2734454" y="1194093"/>
                      <a:pt x="2641518" y="1220855"/>
                    </a:cubicBezTo>
                    <a:cubicBezTo>
                      <a:pt x="2506186" y="1238621"/>
                      <a:pt x="2412927" y="1237624"/>
                      <a:pt x="2207058" y="1220855"/>
                    </a:cubicBezTo>
                    <a:cubicBezTo>
                      <a:pt x="2038654" y="1241486"/>
                      <a:pt x="1865065" y="1182775"/>
                      <a:pt x="1772598" y="1220855"/>
                    </a:cubicBezTo>
                    <a:cubicBezTo>
                      <a:pt x="1638311" y="1266781"/>
                      <a:pt x="1369947" y="1204612"/>
                      <a:pt x="1259934" y="1220855"/>
                    </a:cubicBezTo>
                    <a:cubicBezTo>
                      <a:pt x="1149812" y="1257836"/>
                      <a:pt x="845865" y="1222959"/>
                      <a:pt x="747271" y="1220855"/>
                    </a:cubicBezTo>
                    <a:cubicBezTo>
                      <a:pt x="649840" y="1259357"/>
                      <a:pt x="590722" y="1204606"/>
                      <a:pt x="469217" y="1220855"/>
                    </a:cubicBezTo>
                    <a:cubicBezTo>
                      <a:pt x="343134" y="1240146"/>
                      <a:pt x="124294" y="1169564"/>
                      <a:pt x="0" y="1220855"/>
                    </a:cubicBezTo>
                    <a:cubicBezTo>
                      <a:pt x="-19372" y="1112316"/>
                      <a:pt x="12117" y="1010411"/>
                      <a:pt x="0" y="826112"/>
                    </a:cubicBezTo>
                    <a:cubicBezTo>
                      <a:pt x="-12414" y="646710"/>
                      <a:pt x="-10050" y="577487"/>
                      <a:pt x="0" y="443577"/>
                    </a:cubicBezTo>
                    <a:cubicBezTo>
                      <a:pt x="2275" y="300982"/>
                      <a:pt x="-9798" y="162136"/>
                      <a:pt x="0" y="0"/>
                    </a:cubicBezTo>
                    <a:close/>
                  </a:path>
                </a:pathLst>
              </a:custGeom>
              <a:noFill/>
              <a:ln w="38100">
                <a:solidFill>
                  <a:srgbClr val="CA3659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70926038">
                      <a:custGeom>
                        <a:avLst/>
                        <a:gdLst>
                          <a:gd name="connsiteX0" fmla="*/ 0 w 10427048"/>
                          <a:gd name="connsiteY0" fmla="*/ 0 h 1627807"/>
                          <a:gd name="connsiteX1" fmla="*/ 370739 w 10427048"/>
                          <a:gd name="connsiteY1" fmla="*/ 0 h 1627807"/>
                          <a:gd name="connsiteX2" fmla="*/ 1054290 w 10427048"/>
                          <a:gd name="connsiteY2" fmla="*/ 0 h 1627807"/>
                          <a:gd name="connsiteX3" fmla="*/ 1842112 w 10427048"/>
                          <a:gd name="connsiteY3" fmla="*/ 0 h 1627807"/>
                          <a:gd name="connsiteX4" fmla="*/ 2629933 w 10427048"/>
                          <a:gd name="connsiteY4" fmla="*/ 0 h 1627807"/>
                          <a:gd name="connsiteX5" fmla="*/ 3313484 w 10427048"/>
                          <a:gd name="connsiteY5" fmla="*/ 0 h 1627807"/>
                          <a:gd name="connsiteX6" fmla="*/ 3892765 w 10427048"/>
                          <a:gd name="connsiteY6" fmla="*/ 0 h 1627807"/>
                          <a:gd name="connsiteX7" fmla="*/ 4680586 w 10427048"/>
                          <a:gd name="connsiteY7" fmla="*/ 0 h 1627807"/>
                          <a:gd name="connsiteX8" fmla="*/ 5051325 w 10427048"/>
                          <a:gd name="connsiteY8" fmla="*/ 0 h 1627807"/>
                          <a:gd name="connsiteX9" fmla="*/ 5526335 w 10427048"/>
                          <a:gd name="connsiteY9" fmla="*/ 0 h 1627807"/>
                          <a:gd name="connsiteX10" fmla="*/ 6001345 w 10427048"/>
                          <a:gd name="connsiteY10" fmla="*/ 0 h 1627807"/>
                          <a:gd name="connsiteX11" fmla="*/ 6372085 w 10427048"/>
                          <a:gd name="connsiteY11" fmla="*/ 0 h 1627807"/>
                          <a:gd name="connsiteX12" fmla="*/ 6951365 w 10427048"/>
                          <a:gd name="connsiteY12" fmla="*/ 0 h 1627807"/>
                          <a:gd name="connsiteX13" fmla="*/ 7322105 w 10427048"/>
                          <a:gd name="connsiteY13" fmla="*/ 0 h 1627807"/>
                          <a:gd name="connsiteX14" fmla="*/ 7901385 w 10427048"/>
                          <a:gd name="connsiteY14" fmla="*/ 0 h 1627807"/>
                          <a:gd name="connsiteX15" fmla="*/ 8584936 w 10427048"/>
                          <a:gd name="connsiteY15" fmla="*/ 0 h 1627807"/>
                          <a:gd name="connsiteX16" fmla="*/ 9372758 w 10427048"/>
                          <a:gd name="connsiteY16" fmla="*/ 0 h 1627807"/>
                          <a:gd name="connsiteX17" fmla="*/ 10427048 w 10427048"/>
                          <a:gd name="connsiteY17" fmla="*/ 0 h 1627807"/>
                          <a:gd name="connsiteX18" fmla="*/ 10427048 w 10427048"/>
                          <a:gd name="connsiteY18" fmla="*/ 558880 h 1627807"/>
                          <a:gd name="connsiteX19" fmla="*/ 10427048 w 10427048"/>
                          <a:gd name="connsiteY19" fmla="*/ 1068927 h 1627807"/>
                          <a:gd name="connsiteX20" fmla="*/ 10427048 w 10427048"/>
                          <a:gd name="connsiteY20" fmla="*/ 1627807 h 1627807"/>
                          <a:gd name="connsiteX21" fmla="*/ 9952038 w 10427048"/>
                          <a:gd name="connsiteY21" fmla="*/ 1627807 h 1627807"/>
                          <a:gd name="connsiteX22" fmla="*/ 9268487 w 10427048"/>
                          <a:gd name="connsiteY22" fmla="*/ 1627807 h 1627807"/>
                          <a:gd name="connsiteX23" fmla="*/ 8793477 w 10427048"/>
                          <a:gd name="connsiteY23" fmla="*/ 1627807 h 1627807"/>
                          <a:gd name="connsiteX24" fmla="*/ 8214197 w 10427048"/>
                          <a:gd name="connsiteY24" fmla="*/ 1627807 h 1627807"/>
                          <a:gd name="connsiteX25" fmla="*/ 7530646 w 10427048"/>
                          <a:gd name="connsiteY25" fmla="*/ 1627807 h 1627807"/>
                          <a:gd name="connsiteX26" fmla="*/ 7264177 w 10427048"/>
                          <a:gd name="connsiteY26" fmla="*/ 1627807 h 1627807"/>
                          <a:gd name="connsiteX27" fmla="*/ 6684896 w 10427048"/>
                          <a:gd name="connsiteY27" fmla="*/ 1627807 h 1627807"/>
                          <a:gd name="connsiteX28" fmla="*/ 6001345 w 10427048"/>
                          <a:gd name="connsiteY28" fmla="*/ 1627807 h 1627807"/>
                          <a:gd name="connsiteX29" fmla="*/ 5317794 w 10427048"/>
                          <a:gd name="connsiteY29" fmla="*/ 1627807 h 1627807"/>
                          <a:gd name="connsiteX30" fmla="*/ 4947055 w 10427048"/>
                          <a:gd name="connsiteY30" fmla="*/ 1627807 h 1627807"/>
                          <a:gd name="connsiteX31" fmla="*/ 4472045 w 10427048"/>
                          <a:gd name="connsiteY31" fmla="*/ 1627807 h 1627807"/>
                          <a:gd name="connsiteX32" fmla="*/ 3892765 w 10427048"/>
                          <a:gd name="connsiteY32" fmla="*/ 1627807 h 1627807"/>
                          <a:gd name="connsiteX33" fmla="*/ 3522025 w 10427048"/>
                          <a:gd name="connsiteY33" fmla="*/ 1627807 h 1627807"/>
                          <a:gd name="connsiteX34" fmla="*/ 2942745 w 10427048"/>
                          <a:gd name="connsiteY34" fmla="*/ 1627807 h 1627807"/>
                          <a:gd name="connsiteX35" fmla="*/ 2363464 w 10427048"/>
                          <a:gd name="connsiteY35" fmla="*/ 1627807 h 1627807"/>
                          <a:gd name="connsiteX36" fmla="*/ 1679913 w 10427048"/>
                          <a:gd name="connsiteY36" fmla="*/ 1627807 h 1627807"/>
                          <a:gd name="connsiteX37" fmla="*/ 996362 w 10427048"/>
                          <a:gd name="connsiteY37" fmla="*/ 1627807 h 1627807"/>
                          <a:gd name="connsiteX38" fmla="*/ 625623 w 10427048"/>
                          <a:gd name="connsiteY38" fmla="*/ 1627807 h 1627807"/>
                          <a:gd name="connsiteX39" fmla="*/ 0 w 10427048"/>
                          <a:gd name="connsiteY39" fmla="*/ 1627807 h 1627807"/>
                          <a:gd name="connsiteX40" fmla="*/ 0 w 10427048"/>
                          <a:gd name="connsiteY40" fmla="*/ 1101483 h 1627807"/>
                          <a:gd name="connsiteX41" fmla="*/ 0 w 10427048"/>
                          <a:gd name="connsiteY41" fmla="*/ 591437 h 1627807"/>
                          <a:gd name="connsiteX42" fmla="*/ 0 w 10427048"/>
                          <a:gd name="connsiteY42" fmla="*/ 0 h 16278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0427048" h="1627807" extrusionOk="0">
                            <a:moveTo>
                              <a:pt x="0" y="0"/>
                            </a:moveTo>
                            <a:cubicBezTo>
                              <a:pt x="168676" y="-15513"/>
                              <a:pt x="223218" y="19465"/>
                              <a:pt x="370739" y="0"/>
                            </a:cubicBezTo>
                            <a:cubicBezTo>
                              <a:pt x="518260" y="-19465"/>
                              <a:pt x="732278" y="71963"/>
                              <a:pt x="1054290" y="0"/>
                            </a:cubicBezTo>
                            <a:cubicBezTo>
                              <a:pt x="1376302" y="-71963"/>
                              <a:pt x="1646658" y="85643"/>
                              <a:pt x="1842112" y="0"/>
                            </a:cubicBezTo>
                            <a:cubicBezTo>
                              <a:pt x="2037566" y="-85643"/>
                              <a:pt x="2270501" y="33537"/>
                              <a:pt x="2629933" y="0"/>
                            </a:cubicBezTo>
                            <a:cubicBezTo>
                              <a:pt x="2989365" y="-33537"/>
                              <a:pt x="3136988" y="47537"/>
                              <a:pt x="3313484" y="0"/>
                            </a:cubicBezTo>
                            <a:cubicBezTo>
                              <a:pt x="3489980" y="-47537"/>
                              <a:pt x="3603332" y="50694"/>
                              <a:pt x="3892765" y="0"/>
                            </a:cubicBezTo>
                            <a:cubicBezTo>
                              <a:pt x="4182198" y="-50694"/>
                              <a:pt x="4426196" y="90823"/>
                              <a:pt x="4680586" y="0"/>
                            </a:cubicBezTo>
                            <a:cubicBezTo>
                              <a:pt x="4934976" y="-90823"/>
                              <a:pt x="4975622" y="4071"/>
                              <a:pt x="5051325" y="0"/>
                            </a:cubicBezTo>
                            <a:cubicBezTo>
                              <a:pt x="5127028" y="-4071"/>
                              <a:pt x="5297948" y="2828"/>
                              <a:pt x="5526335" y="0"/>
                            </a:cubicBezTo>
                            <a:cubicBezTo>
                              <a:pt x="5754722" y="-2828"/>
                              <a:pt x="5853232" y="8194"/>
                              <a:pt x="6001345" y="0"/>
                            </a:cubicBezTo>
                            <a:cubicBezTo>
                              <a:pt x="6149458" y="-8194"/>
                              <a:pt x="6190005" y="39322"/>
                              <a:pt x="6372085" y="0"/>
                            </a:cubicBezTo>
                            <a:cubicBezTo>
                              <a:pt x="6554165" y="-39322"/>
                              <a:pt x="6744580" y="20168"/>
                              <a:pt x="6951365" y="0"/>
                            </a:cubicBezTo>
                            <a:cubicBezTo>
                              <a:pt x="7158150" y="-20168"/>
                              <a:pt x="7171483" y="2788"/>
                              <a:pt x="7322105" y="0"/>
                            </a:cubicBezTo>
                            <a:cubicBezTo>
                              <a:pt x="7472727" y="-2788"/>
                              <a:pt x="7708912" y="42679"/>
                              <a:pt x="7901385" y="0"/>
                            </a:cubicBezTo>
                            <a:cubicBezTo>
                              <a:pt x="8093858" y="-42679"/>
                              <a:pt x="8398536" y="732"/>
                              <a:pt x="8584936" y="0"/>
                            </a:cubicBezTo>
                            <a:cubicBezTo>
                              <a:pt x="8771336" y="-732"/>
                              <a:pt x="9034919" y="13238"/>
                              <a:pt x="9372758" y="0"/>
                            </a:cubicBezTo>
                            <a:cubicBezTo>
                              <a:pt x="9710597" y="-13238"/>
                              <a:pt x="10145836" y="116504"/>
                              <a:pt x="10427048" y="0"/>
                            </a:cubicBezTo>
                            <a:cubicBezTo>
                              <a:pt x="10493719" y="179319"/>
                              <a:pt x="10380718" y="346951"/>
                              <a:pt x="10427048" y="558880"/>
                            </a:cubicBezTo>
                            <a:cubicBezTo>
                              <a:pt x="10473378" y="770809"/>
                              <a:pt x="10424973" y="962590"/>
                              <a:pt x="10427048" y="1068927"/>
                            </a:cubicBezTo>
                            <a:cubicBezTo>
                              <a:pt x="10429123" y="1175264"/>
                              <a:pt x="10394361" y="1458132"/>
                              <a:pt x="10427048" y="1627807"/>
                            </a:cubicBezTo>
                            <a:cubicBezTo>
                              <a:pt x="10297867" y="1637641"/>
                              <a:pt x="10167324" y="1611428"/>
                              <a:pt x="9952038" y="1627807"/>
                            </a:cubicBezTo>
                            <a:cubicBezTo>
                              <a:pt x="9736752" y="1644186"/>
                              <a:pt x="9472864" y="1610939"/>
                              <a:pt x="9268487" y="1627807"/>
                            </a:cubicBezTo>
                            <a:cubicBezTo>
                              <a:pt x="9064110" y="1644675"/>
                              <a:pt x="9016709" y="1597107"/>
                              <a:pt x="8793477" y="1627807"/>
                            </a:cubicBezTo>
                            <a:cubicBezTo>
                              <a:pt x="8570245" y="1658507"/>
                              <a:pt x="8380377" y="1609481"/>
                              <a:pt x="8214197" y="1627807"/>
                            </a:cubicBezTo>
                            <a:cubicBezTo>
                              <a:pt x="8048017" y="1646133"/>
                              <a:pt x="7804428" y="1588746"/>
                              <a:pt x="7530646" y="1627807"/>
                            </a:cubicBezTo>
                            <a:cubicBezTo>
                              <a:pt x="7256864" y="1666868"/>
                              <a:pt x="7332574" y="1616744"/>
                              <a:pt x="7264177" y="1627807"/>
                            </a:cubicBezTo>
                            <a:cubicBezTo>
                              <a:pt x="7195780" y="1638870"/>
                              <a:pt x="6859827" y="1607794"/>
                              <a:pt x="6684896" y="1627807"/>
                            </a:cubicBezTo>
                            <a:cubicBezTo>
                              <a:pt x="6509965" y="1647820"/>
                              <a:pt x="6157121" y="1548064"/>
                              <a:pt x="6001345" y="1627807"/>
                            </a:cubicBezTo>
                            <a:cubicBezTo>
                              <a:pt x="5845569" y="1707550"/>
                              <a:pt x="5628939" y="1621124"/>
                              <a:pt x="5317794" y="1627807"/>
                            </a:cubicBezTo>
                            <a:cubicBezTo>
                              <a:pt x="5006649" y="1634490"/>
                              <a:pt x="5113432" y="1593763"/>
                              <a:pt x="4947055" y="1627807"/>
                            </a:cubicBezTo>
                            <a:cubicBezTo>
                              <a:pt x="4780678" y="1661851"/>
                              <a:pt x="4653879" y="1584981"/>
                              <a:pt x="4472045" y="1627807"/>
                            </a:cubicBezTo>
                            <a:cubicBezTo>
                              <a:pt x="4290211" y="1670633"/>
                              <a:pt x="4181849" y="1606928"/>
                              <a:pt x="3892765" y="1627807"/>
                            </a:cubicBezTo>
                            <a:cubicBezTo>
                              <a:pt x="3603681" y="1648686"/>
                              <a:pt x="3643487" y="1586406"/>
                              <a:pt x="3522025" y="1627807"/>
                            </a:cubicBezTo>
                            <a:cubicBezTo>
                              <a:pt x="3400563" y="1669208"/>
                              <a:pt x="3166295" y="1608365"/>
                              <a:pt x="2942745" y="1627807"/>
                            </a:cubicBezTo>
                            <a:cubicBezTo>
                              <a:pt x="2719195" y="1647249"/>
                              <a:pt x="2534841" y="1589097"/>
                              <a:pt x="2363464" y="1627807"/>
                            </a:cubicBezTo>
                            <a:cubicBezTo>
                              <a:pt x="2192087" y="1666517"/>
                              <a:pt x="1818824" y="1586010"/>
                              <a:pt x="1679913" y="1627807"/>
                            </a:cubicBezTo>
                            <a:cubicBezTo>
                              <a:pt x="1541002" y="1669604"/>
                              <a:pt x="1139738" y="1597234"/>
                              <a:pt x="996362" y="1627807"/>
                            </a:cubicBezTo>
                            <a:cubicBezTo>
                              <a:pt x="852986" y="1658380"/>
                              <a:pt x="788007" y="1599689"/>
                              <a:pt x="625623" y="1627807"/>
                            </a:cubicBezTo>
                            <a:cubicBezTo>
                              <a:pt x="463239" y="1655925"/>
                              <a:pt x="162320" y="1553048"/>
                              <a:pt x="0" y="1627807"/>
                            </a:cubicBezTo>
                            <a:cubicBezTo>
                              <a:pt x="-17015" y="1510782"/>
                              <a:pt x="20236" y="1337489"/>
                              <a:pt x="0" y="1101483"/>
                            </a:cubicBezTo>
                            <a:cubicBezTo>
                              <a:pt x="-20236" y="865477"/>
                              <a:pt x="5003" y="775075"/>
                              <a:pt x="0" y="591437"/>
                            </a:cubicBezTo>
                            <a:cubicBezTo>
                              <a:pt x="-5003" y="407799"/>
                              <a:pt x="1316" y="192034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64C"/>
                  </a:solidFill>
                  <a:latin typeface="Cambria" panose="02040503050406030204" pitchFamily="18" charset="0"/>
                  <a:sym typeface="Arial"/>
                </a:endParaRPr>
              </a:p>
            </p:txBody>
          </p:sp>
          <p:pic>
            <p:nvPicPr>
              <p:cNvPr id="90" name="Picture 8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DEDA055-4BC3-A96B-09EE-BB9AF65122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266196">
                <a:off x="54123" y="173886"/>
                <a:ext cx="1961888" cy="1475318"/>
              </a:xfrm>
              <a:prstGeom prst="rect">
                <a:avLst/>
              </a:prstGeom>
            </p:spPr>
          </p:pic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70134" y="457876"/>
              <a:ext cx="624505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240 350 – 28 763 = ?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4261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221 587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49515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211 785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506463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211 875</a:t>
                </a: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sp>
        <p:nvSpPr>
          <p:cNvPr id="2" name="Arrow: Right 1">
            <a:hlinkClick r:id="rId8" action="ppaction://hlinksldjump"/>
            <a:extLst>
              <a:ext uri="{FF2B5EF4-FFF2-40B4-BE49-F238E27FC236}">
                <a16:creationId xmlns:a16="http://schemas.microsoft.com/office/drawing/2014/main" id="{40625038-9545-18A0-B1C3-39D06836A690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961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2" name="A">
            <a:extLst>
              <a:ext uri="{FF2B5EF4-FFF2-40B4-BE49-F238E27FC236}">
                <a16:creationId xmlns:a16="http://schemas.microsoft.com/office/drawing/2014/main" id="{26CCB68B-10E9-1C52-3402-BDC6DA30CC94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3" name="Google Shape;1182;p42">
              <a:extLst>
                <a:ext uri="{FF2B5EF4-FFF2-40B4-BE49-F238E27FC236}">
                  <a16:creationId xmlns:a16="http://schemas.microsoft.com/office/drawing/2014/main" id="{CF0FFA9F-0076-CBCB-40CE-6FEE0F6FDCB4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EE2D74-EF6B-D668-14A6-4037115AB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494022-3221-5D16-8C2C-703C5BF7F076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197 697</a:t>
              </a:r>
            </a:p>
          </p:txBody>
        </p:sp>
      </p:grpSp>
      <p:grpSp>
        <p:nvGrpSpPr>
          <p:cNvPr id="12" name="B">
            <a:extLst>
              <a:ext uri="{FF2B5EF4-FFF2-40B4-BE49-F238E27FC236}">
                <a16:creationId xmlns:a16="http://schemas.microsoft.com/office/drawing/2014/main" id="{FE5EE01A-DDD7-AB29-5823-C6EFD5571266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0BB929-C4F0-0179-1A0B-98C03065C58C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D367C819-8E1E-36EE-6AE6-BB0D3A47E8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45AD69-A862-76F9-5540-526CA2F98A71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197 769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70C5DB-1EC5-3657-417E-69D4C08C3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7" name="C">
            <a:extLst>
              <a:ext uri="{FF2B5EF4-FFF2-40B4-BE49-F238E27FC236}">
                <a16:creationId xmlns:a16="http://schemas.microsoft.com/office/drawing/2014/main" id="{4B584FDC-DF3C-87B4-856B-D5DDF71D7F06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5570A3C-A3C4-CC1D-F690-F0E061CB9078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425AF1A0-352B-3DF6-980A-2CA85611B62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EC9EC8-F568-5227-6107-1679A1DAA7F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187 689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3957CD-EF87-248B-CEDE-44A379852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22" name="D">
            <a:extLst>
              <a:ext uri="{FF2B5EF4-FFF2-40B4-BE49-F238E27FC236}">
                <a16:creationId xmlns:a16="http://schemas.microsoft.com/office/drawing/2014/main" id="{04AF510E-A3B7-C490-F0F0-8DD603FA355E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14FACF-FA21-FC15-5653-1DC0F620910F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5" name="Google Shape;1182;p42">
                <a:extLst>
                  <a:ext uri="{FF2B5EF4-FFF2-40B4-BE49-F238E27FC236}">
                    <a16:creationId xmlns:a16="http://schemas.microsoft.com/office/drawing/2014/main" id="{FA941037-2B6B-4495-EA46-916EE4CA171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91463F-02B8-8C6B-1D1B-A843E4E78173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69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178 769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D68F9A0-1AB8-7966-2A04-E1BFDA9F6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29F38A3E-7D13-4115-9862-B9DDB05EF26E}"/>
              </a:ext>
            </a:extLst>
          </p:cNvPr>
          <p:cNvSpPr/>
          <p:nvPr/>
        </p:nvSpPr>
        <p:spPr>
          <a:xfrm>
            <a:off x="4287307" y="2450718"/>
            <a:ext cx="1736176" cy="1496332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8" name="Multiplication Sign 27">
            <a:extLst>
              <a:ext uri="{FF2B5EF4-FFF2-40B4-BE49-F238E27FC236}">
                <a16:creationId xmlns:a16="http://schemas.microsoft.com/office/drawing/2014/main" id="{BED5B053-1AAD-6C59-2111-50C3C2B82C2B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48F174AE-4F4F-546F-59E0-9CE8FF7DFD83}"/>
              </a:ext>
            </a:extLst>
          </p:cNvPr>
          <p:cNvSpPr/>
          <p:nvPr/>
        </p:nvSpPr>
        <p:spPr>
          <a:xfrm>
            <a:off x="4353062" y="4516916"/>
            <a:ext cx="1670421" cy="1598277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3EA526AE-E9F7-781D-7E77-0BCE3E7D6090}"/>
              </a:ext>
            </a:extLst>
          </p:cNvPr>
          <p:cNvSpPr/>
          <p:nvPr/>
        </p:nvSpPr>
        <p:spPr>
          <a:xfrm>
            <a:off x="10537129" y="2661145"/>
            <a:ext cx="1344451" cy="1131035"/>
          </a:xfrm>
          <a:prstGeom prst="hear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87684A89-2F85-6107-B551-D41C35F3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BF19BD9-DB4D-0E61-7840-4B7E40C75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785D538B-DF9A-123C-152F-C5DEE600C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DA6CD5-D402-F490-219F-BD3BBA1BE1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BD5E713-0279-5DFE-BA4C-5D5EA9094E13}"/>
              </a:ext>
            </a:extLst>
          </p:cNvPr>
          <p:cNvGrpSpPr/>
          <p:nvPr/>
        </p:nvGrpSpPr>
        <p:grpSpPr>
          <a:xfrm>
            <a:off x="106050" y="157988"/>
            <a:ext cx="11953037" cy="2071328"/>
            <a:chOff x="79537" y="118491"/>
            <a:chExt cx="8964778" cy="15534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C34B99-D977-FC9C-68DE-F325BAD58187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FAC98F7-AF7D-B428-1BB8-4178532AA99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9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5B4796-33E4-274F-7BBF-FC1FF6FF05BC}"/>
                  </a:ext>
                </a:extLst>
              </p:cNvPr>
              <p:cNvSpPr txBox="1"/>
              <p:nvPr/>
            </p:nvSpPr>
            <p:spPr>
              <a:xfrm>
                <a:off x="2083603" y="212814"/>
                <a:ext cx="5991882" cy="131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Nga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215 623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,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ít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hơn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17 854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.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Hỏi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nhà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cô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Minh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có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bao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nhiêu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tạ</a:t>
                </a:r>
                <a:r>
                  <a:rPr lang="en-US" sz="36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6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thóc</a:t>
                </a:r>
                <a:endParaRPr lang="en-US" sz="36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BF6E7FBB-AB5A-D60C-0E88-3B47D07B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537" y="156153"/>
              <a:ext cx="1987802" cy="1426588"/>
            </a:xfrm>
            <a:prstGeom prst="rect">
              <a:avLst/>
            </a:prstGeom>
          </p:spPr>
        </p:pic>
      </p:grpSp>
      <p:sp>
        <p:nvSpPr>
          <p:cNvPr id="37" name="Arrow: Right 36">
            <a:hlinkClick r:id="rId11" action="ppaction://hlinksldjump"/>
            <a:extLst>
              <a:ext uri="{FF2B5EF4-FFF2-40B4-BE49-F238E27FC236}">
                <a16:creationId xmlns:a16="http://schemas.microsoft.com/office/drawing/2014/main" id="{72770BF3-D9B9-088B-62E0-CB4FEC10B3BA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97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100FA038-077D-67A7-7A0F-3A9650D33C56}"/>
              </a:ext>
            </a:extLst>
          </p:cNvPr>
          <p:cNvGrpSpPr/>
          <p:nvPr/>
        </p:nvGrpSpPr>
        <p:grpSpPr>
          <a:xfrm>
            <a:off x="259063" y="2370146"/>
            <a:ext cx="5562364" cy="1891317"/>
            <a:chOff x="194297" y="1777609"/>
            <a:chExt cx="4171773" cy="1418488"/>
          </a:xfrm>
        </p:grpSpPr>
        <p:sp>
          <p:nvSpPr>
            <p:cNvPr id="4" name="Google Shape;1182;p42">
              <a:extLst>
                <a:ext uri="{FF2B5EF4-FFF2-40B4-BE49-F238E27FC236}">
                  <a16:creationId xmlns:a16="http://schemas.microsoft.com/office/drawing/2014/main" id="{B4904C06-EF4C-44FC-D985-E69230A637CE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77B0F6-A019-915E-0E4B-DB2F364D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A7CBE-7527-7E3A-1D3B-BA1A628D1E4A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32 938</a:t>
              </a:r>
            </a:p>
          </p:txBody>
        </p:sp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7D38B5-FE67-E36E-005A-11EEFF081E97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63C09E-A9B5-43E6-828F-4DF40D4C6148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0" name="Google Shape;1182;p42">
                <a:extLst>
                  <a:ext uri="{FF2B5EF4-FFF2-40B4-BE49-F238E27FC236}">
                    <a16:creationId xmlns:a16="http://schemas.microsoft.com/office/drawing/2014/main" id="{DAB5D886-05AB-26A8-26E2-DD1C420F2F33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3E6116-F297-8401-838D-C8EB1DFBD34F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23 897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495E36E-F513-ADD5-00D4-4425EC4D5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1C89DB19-33AD-B4B3-CD0D-2CB96072B02C}"/>
              </a:ext>
            </a:extLst>
          </p:cNvPr>
          <p:cNvGrpSpPr/>
          <p:nvPr/>
        </p:nvGrpSpPr>
        <p:grpSpPr>
          <a:xfrm>
            <a:off x="310421" y="4455579"/>
            <a:ext cx="5610556" cy="2063756"/>
            <a:chOff x="232815" y="3341685"/>
            <a:chExt cx="4207917" cy="15478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626938A-9675-7603-28A2-A1EDB1FC2F90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5" name="Google Shape;1182;p42">
                <a:extLst>
                  <a:ext uri="{FF2B5EF4-FFF2-40B4-BE49-F238E27FC236}">
                    <a16:creationId xmlns:a16="http://schemas.microsoft.com/office/drawing/2014/main" id="{51876593-8B64-1FD9-C4EB-CA5334A8B78F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C6FB73-F489-A40D-8F1D-BE14FBAE218C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30 938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8579DF-F208-3CE8-EDE7-B56850D0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7" name="D">
            <a:extLst>
              <a:ext uri="{FF2B5EF4-FFF2-40B4-BE49-F238E27FC236}">
                <a16:creationId xmlns:a16="http://schemas.microsoft.com/office/drawing/2014/main" id="{76321407-A094-1233-ABD2-CB3A492CCD1A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173D429-ED53-182C-FE57-CC9DF7344B24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20" name="Google Shape;1182;p42">
                <a:extLst>
                  <a:ext uri="{FF2B5EF4-FFF2-40B4-BE49-F238E27FC236}">
                    <a16:creationId xmlns:a16="http://schemas.microsoft.com/office/drawing/2014/main" id="{71B040D3-6486-AB06-A525-9B3933C013FD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20868A-BB3C-3E74-F0A5-8A727BBE62A7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39 076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2A2A41-42C4-4958-242F-8B08F8FB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22" name="Multiplication Sign 21">
            <a:extLst>
              <a:ext uri="{FF2B5EF4-FFF2-40B4-BE49-F238E27FC236}">
                <a16:creationId xmlns:a16="http://schemas.microsoft.com/office/drawing/2014/main" id="{463A3B68-F785-3601-04F4-6E104554C553}"/>
              </a:ext>
            </a:extLst>
          </p:cNvPr>
          <p:cNvSpPr/>
          <p:nvPr/>
        </p:nvSpPr>
        <p:spPr>
          <a:xfrm>
            <a:off x="10006096" y="2497307"/>
            <a:ext cx="1736176" cy="1496332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E1F8F235-293C-C00D-E5AB-63C800DD05AF}"/>
              </a:ext>
            </a:extLst>
          </p:cNvPr>
          <p:cNvSpPr/>
          <p:nvPr/>
        </p:nvSpPr>
        <p:spPr>
          <a:xfrm>
            <a:off x="10145404" y="4638640"/>
            <a:ext cx="1736176" cy="1540675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ABBAE87F-0486-5D5D-CB85-744B12DC658F}"/>
              </a:ext>
            </a:extLst>
          </p:cNvPr>
          <p:cNvSpPr/>
          <p:nvPr/>
        </p:nvSpPr>
        <p:spPr>
          <a:xfrm>
            <a:off x="4605400" y="2434535"/>
            <a:ext cx="1670421" cy="1598277"/>
          </a:xfrm>
          <a:prstGeom prst="mathMultiply">
            <a:avLst/>
          </a:prstGeom>
          <a:solidFill>
            <a:srgbClr val="92D05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896BF6AE-D0FD-7E79-8BCD-E643AA552C13}"/>
              </a:ext>
            </a:extLst>
          </p:cNvPr>
          <p:cNvSpPr/>
          <p:nvPr/>
        </p:nvSpPr>
        <p:spPr>
          <a:xfrm>
            <a:off x="4658195" y="4760379"/>
            <a:ext cx="1490600" cy="1339539"/>
          </a:xfrm>
          <a:prstGeom prst="hear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20F3AE3F-E2DF-06FB-3D46-98F6B9C42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7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5181936C-19BA-3667-2DDC-90F023BEA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060B3E72-4C95-CDD2-D7CE-5E4FC3CD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AF1596C-248F-42C8-EE36-37ECA1E9D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7556BA4-9A17-9D81-49AC-53F478D0B99B}"/>
              </a:ext>
            </a:extLst>
          </p:cNvPr>
          <p:cNvGrpSpPr/>
          <p:nvPr/>
        </p:nvGrpSpPr>
        <p:grpSpPr>
          <a:xfrm>
            <a:off x="244770" y="157988"/>
            <a:ext cx="11814317" cy="2071328"/>
            <a:chOff x="183577" y="118491"/>
            <a:chExt cx="8860738" cy="155349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B5A7C0-2EAA-D0B5-204E-A1F503FC01DF}"/>
                </a:ext>
              </a:extLst>
            </p:cNvPr>
            <p:cNvGrpSpPr/>
            <p:nvPr/>
          </p:nvGrpSpPr>
          <p:grpSpPr>
            <a:xfrm>
              <a:off x="472035" y="118491"/>
              <a:ext cx="8572280" cy="1553496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3238C2F-57AE-965F-1EF3-C03B5E056F1F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EE8F448B-EB5B-94DA-C012-0127D2787B1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4A48DE6-994B-E634-FAB5-843D19DC0DF0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5246" y="-39529"/>
                        <a:pt x="2692154" y="57080"/>
                        <a:pt x="2919573" y="0"/>
                      </a:cubicBezTo>
                      <a:cubicBezTo>
                        <a:pt x="3123145" y="-53444"/>
                        <a:pt x="3346459" y="71516"/>
                        <a:pt x="3510439" y="0"/>
                      </a:cubicBezTo>
                      <a:cubicBezTo>
                        <a:pt x="3711252" y="-77854"/>
                        <a:pt x="3734826" y="9564"/>
                        <a:pt x="3788494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9" y="0"/>
                      </a:cubicBezTo>
                      <a:cubicBezTo>
                        <a:pt x="4614237" y="-2890"/>
                        <a:pt x="4649842" y="19047"/>
                        <a:pt x="4779063" y="0"/>
                      </a:cubicBezTo>
                      <a:cubicBezTo>
                        <a:pt x="4925515" y="-29988"/>
                        <a:pt x="5051086" y="9593"/>
                        <a:pt x="5213524" y="0"/>
                      </a:cubicBezTo>
                      <a:cubicBezTo>
                        <a:pt x="5375301" y="-15240"/>
                        <a:pt x="5391111" y="5474"/>
                        <a:pt x="5491578" y="0"/>
                      </a:cubicBezTo>
                      <a:cubicBezTo>
                        <a:pt x="5602887" y="5919"/>
                        <a:pt x="5757934" y="53124"/>
                        <a:pt x="5926039" y="0"/>
                      </a:cubicBezTo>
                      <a:cubicBezTo>
                        <a:pt x="6082374" y="-47966"/>
                        <a:pt x="6285507" y="-1607"/>
                        <a:pt x="6438701" y="0"/>
                      </a:cubicBezTo>
                      <a:cubicBezTo>
                        <a:pt x="6570003" y="-1314"/>
                        <a:pt x="6788147" y="-45775"/>
                        <a:pt x="7029568" y="0"/>
                      </a:cubicBezTo>
                      <a:cubicBezTo>
                        <a:pt x="7273308" y="11232"/>
                        <a:pt x="7575559" y="45461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27003" y="1228555"/>
                        <a:pt x="7629507" y="1209623"/>
                        <a:pt x="7464028" y="1220855"/>
                      </a:cubicBezTo>
                      <a:cubicBezTo>
                        <a:pt x="7316702" y="1207767"/>
                        <a:pt x="7101769" y="1212984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783" y="1284483"/>
                        <a:pt x="5896465" y="1155591"/>
                        <a:pt x="5647984" y="1220855"/>
                      </a:cubicBezTo>
                      <a:cubicBezTo>
                        <a:pt x="5437557" y="1260749"/>
                        <a:pt x="5499758" y="1217516"/>
                        <a:pt x="5448132" y="1220855"/>
                      </a:cubicBezTo>
                      <a:cubicBezTo>
                        <a:pt x="5410678" y="1248445"/>
                        <a:pt x="5175059" y="1197328"/>
                        <a:pt x="5013672" y="1220855"/>
                      </a:cubicBezTo>
                      <a:cubicBezTo>
                        <a:pt x="4885619" y="1256259"/>
                        <a:pt x="4585772" y="1156141"/>
                        <a:pt x="4501009" y="1220855"/>
                      </a:cubicBezTo>
                      <a:cubicBezTo>
                        <a:pt x="4379581" y="1286713"/>
                        <a:pt x="4185106" y="1239090"/>
                        <a:pt x="3988345" y="1220855"/>
                      </a:cubicBezTo>
                      <a:cubicBezTo>
                        <a:pt x="3737204" y="1218207"/>
                        <a:pt x="3816611" y="1194397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4" y="1220855"/>
                      </a:cubicBezTo>
                      <a:cubicBezTo>
                        <a:pt x="3207424" y="1248071"/>
                        <a:pt x="3019838" y="1206938"/>
                        <a:pt x="2919573" y="1220855"/>
                      </a:cubicBezTo>
                      <a:cubicBezTo>
                        <a:pt x="2839025" y="1222313"/>
                        <a:pt x="2734372" y="1225276"/>
                        <a:pt x="2641519" y="1220855"/>
                      </a:cubicBezTo>
                      <a:cubicBezTo>
                        <a:pt x="2525360" y="1215424"/>
                        <a:pt x="2407440" y="1231252"/>
                        <a:pt x="2207058" y="1220855"/>
                      </a:cubicBezTo>
                      <a:cubicBezTo>
                        <a:pt x="2033536" y="1252437"/>
                        <a:pt x="1891471" y="1187291"/>
                        <a:pt x="1772598" y="1220855"/>
                      </a:cubicBezTo>
                      <a:cubicBezTo>
                        <a:pt x="1643736" y="1270250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6225" y="641340"/>
                        <a:pt x="-15431" y="575999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627807"/>
                            <a:gd name="connsiteX1" fmla="*/ 370739 w 10427047"/>
                            <a:gd name="connsiteY1" fmla="*/ 0 h 1627807"/>
                            <a:gd name="connsiteX2" fmla="*/ 1054290 w 10427047"/>
                            <a:gd name="connsiteY2" fmla="*/ 0 h 1627807"/>
                            <a:gd name="connsiteX3" fmla="*/ 1842112 w 10427047"/>
                            <a:gd name="connsiteY3" fmla="*/ 0 h 1627807"/>
                            <a:gd name="connsiteX4" fmla="*/ 2629933 w 10427047"/>
                            <a:gd name="connsiteY4" fmla="*/ 0 h 1627807"/>
                            <a:gd name="connsiteX5" fmla="*/ 3313484 w 10427047"/>
                            <a:gd name="connsiteY5" fmla="*/ 0 h 1627807"/>
                            <a:gd name="connsiteX6" fmla="*/ 3892764 w 10427047"/>
                            <a:gd name="connsiteY6" fmla="*/ 0 h 1627807"/>
                            <a:gd name="connsiteX7" fmla="*/ 4680586 w 10427047"/>
                            <a:gd name="connsiteY7" fmla="*/ 0 h 1627807"/>
                            <a:gd name="connsiteX8" fmla="*/ 5051325 w 10427047"/>
                            <a:gd name="connsiteY8" fmla="*/ 0 h 1627807"/>
                            <a:gd name="connsiteX9" fmla="*/ 5526335 w 10427047"/>
                            <a:gd name="connsiteY9" fmla="*/ 0 h 1627807"/>
                            <a:gd name="connsiteX10" fmla="*/ 6001345 w 10427047"/>
                            <a:gd name="connsiteY10" fmla="*/ 0 h 1627807"/>
                            <a:gd name="connsiteX11" fmla="*/ 6372084 w 10427047"/>
                            <a:gd name="connsiteY11" fmla="*/ 0 h 1627807"/>
                            <a:gd name="connsiteX12" fmla="*/ 6951365 w 10427047"/>
                            <a:gd name="connsiteY12" fmla="*/ 0 h 1627807"/>
                            <a:gd name="connsiteX13" fmla="*/ 7322104 w 10427047"/>
                            <a:gd name="connsiteY13" fmla="*/ 0 h 1627807"/>
                            <a:gd name="connsiteX14" fmla="*/ 7901385 w 10427047"/>
                            <a:gd name="connsiteY14" fmla="*/ 0 h 1627807"/>
                            <a:gd name="connsiteX15" fmla="*/ 8584935 w 10427047"/>
                            <a:gd name="connsiteY15" fmla="*/ 0 h 1627807"/>
                            <a:gd name="connsiteX16" fmla="*/ 9372757 w 10427047"/>
                            <a:gd name="connsiteY16" fmla="*/ 0 h 1627807"/>
                            <a:gd name="connsiteX17" fmla="*/ 10427047 w 10427047"/>
                            <a:gd name="connsiteY17" fmla="*/ 0 h 1627807"/>
                            <a:gd name="connsiteX18" fmla="*/ 10427047 w 10427047"/>
                            <a:gd name="connsiteY18" fmla="*/ 558880 h 1627807"/>
                            <a:gd name="connsiteX19" fmla="*/ 10427047 w 10427047"/>
                            <a:gd name="connsiteY19" fmla="*/ 1068927 h 1627807"/>
                            <a:gd name="connsiteX20" fmla="*/ 10427047 w 10427047"/>
                            <a:gd name="connsiteY20" fmla="*/ 1627807 h 1627807"/>
                            <a:gd name="connsiteX21" fmla="*/ 9952037 w 10427047"/>
                            <a:gd name="connsiteY21" fmla="*/ 1627807 h 1627807"/>
                            <a:gd name="connsiteX22" fmla="*/ 9268486 w 10427047"/>
                            <a:gd name="connsiteY22" fmla="*/ 1627807 h 1627807"/>
                            <a:gd name="connsiteX23" fmla="*/ 8793476 w 10427047"/>
                            <a:gd name="connsiteY23" fmla="*/ 1627807 h 1627807"/>
                            <a:gd name="connsiteX24" fmla="*/ 8214196 w 10427047"/>
                            <a:gd name="connsiteY24" fmla="*/ 1627807 h 1627807"/>
                            <a:gd name="connsiteX25" fmla="*/ 7530645 w 10427047"/>
                            <a:gd name="connsiteY25" fmla="*/ 1627807 h 1627807"/>
                            <a:gd name="connsiteX26" fmla="*/ 7264176 w 10427047"/>
                            <a:gd name="connsiteY26" fmla="*/ 1627807 h 1627807"/>
                            <a:gd name="connsiteX27" fmla="*/ 6684896 w 10427047"/>
                            <a:gd name="connsiteY27" fmla="*/ 1627807 h 1627807"/>
                            <a:gd name="connsiteX28" fmla="*/ 6001345 w 10427047"/>
                            <a:gd name="connsiteY28" fmla="*/ 1627807 h 1627807"/>
                            <a:gd name="connsiteX29" fmla="*/ 5317794 w 10427047"/>
                            <a:gd name="connsiteY29" fmla="*/ 1627807 h 1627807"/>
                            <a:gd name="connsiteX30" fmla="*/ 4947055 w 10427047"/>
                            <a:gd name="connsiteY30" fmla="*/ 1627807 h 1627807"/>
                            <a:gd name="connsiteX31" fmla="*/ 4472045 w 10427047"/>
                            <a:gd name="connsiteY31" fmla="*/ 1627807 h 1627807"/>
                            <a:gd name="connsiteX32" fmla="*/ 3892764 w 10427047"/>
                            <a:gd name="connsiteY32" fmla="*/ 1627807 h 1627807"/>
                            <a:gd name="connsiteX33" fmla="*/ 3522025 w 10427047"/>
                            <a:gd name="connsiteY33" fmla="*/ 1627807 h 1627807"/>
                            <a:gd name="connsiteX34" fmla="*/ 2942744 w 10427047"/>
                            <a:gd name="connsiteY34" fmla="*/ 1627807 h 1627807"/>
                            <a:gd name="connsiteX35" fmla="*/ 2363464 w 10427047"/>
                            <a:gd name="connsiteY35" fmla="*/ 1627807 h 1627807"/>
                            <a:gd name="connsiteX36" fmla="*/ 1679913 w 10427047"/>
                            <a:gd name="connsiteY36" fmla="*/ 1627807 h 1627807"/>
                            <a:gd name="connsiteX37" fmla="*/ 996362 w 10427047"/>
                            <a:gd name="connsiteY37" fmla="*/ 1627807 h 1627807"/>
                            <a:gd name="connsiteX38" fmla="*/ 625623 w 10427047"/>
                            <a:gd name="connsiteY38" fmla="*/ 1627807 h 1627807"/>
                            <a:gd name="connsiteX39" fmla="*/ 0 w 10427047"/>
                            <a:gd name="connsiteY39" fmla="*/ 1627807 h 1627807"/>
                            <a:gd name="connsiteX40" fmla="*/ 0 w 10427047"/>
                            <a:gd name="connsiteY40" fmla="*/ 1101483 h 1627807"/>
                            <a:gd name="connsiteX41" fmla="*/ 0 w 10427047"/>
                            <a:gd name="connsiteY41" fmla="*/ 591437 h 1627807"/>
                            <a:gd name="connsiteX42" fmla="*/ 0 w 10427047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93718" y="179319"/>
                                <a:pt x="10380717" y="346951"/>
                                <a:pt x="10427047" y="558880"/>
                              </a:cubicBezTo>
                              <a:cubicBezTo>
                                <a:pt x="10473377" y="770809"/>
                                <a:pt x="10424972" y="962590"/>
                                <a:pt x="10427047" y="1068927"/>
                              </a:cubicBezTo>
                              <a:cubicBezTo>
                                <a:pt x="10429122" y="1175264"/>
                                <a:pt x="10394360" y="1458132"/>
                                <a:pt x="10427047" y="1627807"/>
                              </a:cubicBezTo>
                              <a:cubicBezTo>
                                <a:pt x="10297866" y="1637641"/>
                                <a:pt x="10167323" y="1611428"/>
                                <a:pt x="9952037" y="1627807"/>
                              </a:cubicBezTo>
                              <a:cubicBezTo>
                                <a:pt x="9736751" y="1644186"/>
                                <a:pt x="9472863" y="1610939"/>
                                <a:pt x="9268486" y="1627807"/>
                              </a:cubicBezTo>
                              <a:cubicBezTo>
                                <a:pt x="9064109" y="1644675"/>
                                <a:pt x="9016708" y="1597107"/>
                                <a:pt x="8793476" y="1627807"/>
                              </a:cubicBezTo>
                              <a:cubicBezTo>
                                <a:pt x="8570244" y="1658507"/>
                                <a:pt x="8380376" y="1609481"/>
                                <a:pt x="8214196" y="1627807"/>
                              </a:cubicBezTo>
                              <a:cubicBezTo>
                                <a:pt x="8048016" y="1646133"/>
                                <a:pt x="7804427" y="1588746"/>
                                <a:pt x="7530645" y="1627807"/>
                              </a:cubicBezTo>
                              <a:cubicBezTo>
                                <a:pt x="7256863" y="1666868"/>
                                <a:pt x="7332573" y="1616744"/>
                                <a:pt x="7264176" y="1627807"/>
                              </a:cubicBezTo>
                              <a:cubicBezTo>
                                <a:pt x="7195779" y="1638870"/>
                                <a:pt x="6853025" y="1605004"/>
                                <a:pt x="6684896" y="1627807"/>
                              </a:cubicBezTo>
                              <a:cubicBezTo>
                                <a:pt x="6516767" y="165061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009645" y="1612407"/>
                                <a:pt x="3892764" y="1627807"/>
                              </a:cubicBezTo>
                              <a:cubicBezTo>
                                <a:pt x="3775883" y="1643207"/>
                                <a:pt x="3641900" y="1624535"/>
                                <a:pt x="3522025" y="1627807"/>
                              </a:cubicBezTo>
                              <a:cubicBezTo>
                                <a:pt x="3402150" y="1631079"/>
                                <a:pt x="3171144" y="1609852"/>
                                <a:pt x="2942744" y="1627807"/>
                              </a:cubicBezTo>
                              <a:cubicBezTo>
                                <a:pt x="2714344" y="1645762"/>
                                <a:pt x="2527608" y="1584471"/>
                                <a:pt x="2363464" y="1627807"/>
                              </a:cubicBezTo>
                              <a:cubicBezTo>
                                <a:pt x="2199320" y="1671143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8DBEAB0-948F-9EED-3662-1F00C434F7CC}"/>
                  </a:ext>
                </a:extLst>
              </p:cNvPr>
              <p:cNvSpPr txBox="1"/>
              <p:nvPr/>
            </p:nvSpPr>
            <p:spPr>
              <a:xfrm>
                <a:off x="1772195" y="441383"/>
                <a:ext cx="6721161" cy="761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6000" b="1" i="0" dirty="0">
                    <a:solidFill>
                      <a:srgbClr val="222222"/>
                    </a:solidFill>
                    <a:effectLst/>
                    <a:latin typeface="Cambria" panose="02040503050406030204" pitchFamily="18" charset="0"/>
                  </a:rPr>
                  <a:t>83 379 – 52 441 = ?  </a:t>
                </a:r>
                <a:endPara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7" name="Picture 36">
              <a:hlinkClick r:id="rId11" action="ppaction://hlinksldjump"/>
              <a:extLst>
                <a:ext uri="{FF2B5EF4-FFF2-40B4-BE49-F238E27FC236}">
                  <a16:creationId xmlns:a16="http://schemas.microsoft.com/office/drawing/2014/main" id="{012B11CA-BB00-EC32-DBA1-AFFDE0330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3577" y="413807"/>
              <a:ext cx="1866956" cy="1187112"/>
            </a:xfrm>
            <a:prstGeom prst="rect">
              <a:avLst/>
            </a:prstGeom>
          </p:spPr>
        </p:pic>
      </p:grpSp>
      <p:sp>
        <p:nvSpPr>
          <p:cNvPr id="39" name="Arrow: Right 38">
            <a:hlinkClick r:id="rId11" action="ppaction://hlinksldjump"/>
            <a:extLst>
              <a:ext uri="{FF2B5EF4-FFF2-40B4-BE49-F238E27FC236}">
                <a16:creationId xmlns:a16="http://schemas.microsoft.com/office/drawing/2014/main" id="{55B6C568-3676-49AE-1752-F84F0527CCF3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45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2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12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120"/>
                            </p:stCondLst>
                            <p:childTnLst>
                              <p:par>
                                <p:cTn id="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/>
          <p:cNvSpPr/>
          <p:nvPr/>
        </p:nvSpPr>
        <p:spPr>
          <a:xfrm>
            <a:off x="310420" y="2014078"/>
            <a:ext cx="11687699" cy="477034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grpSp>
        <p:nvGrpSpPr>
          <p:cNvPr id="195" name="A">
            <a:extLst>
              <a:ext uri="{FF2B5EF4-FFF2-40B4-BE49-F238E27FC236}">
                <a16:creationId xmlns:a16="http://schemas.microsoft.com/office/drawing/2014/main" id="{6CE35F12-4351-1A54-E37A-8FF340574C21}"/>
              </a:ext>
            </a:extLst>
          </p:cNvPr>
          <p:cNvGrpSpPr/>
          <p:nvPr/>
        </p:nvGrpSpPr>
        <p:grpSpPr>
          <a:xfrm>
            <a:off x="259063" y="2370145"/>
            <a:ext cx="5562364" cy="1891317"/>
            <a:chOff x="194297" y="1777609"/>
            <a:chExt cx="4171773" cy="1418488"/>
          </a:xfrm>
        </p:grpSpPr>
        <p:sp>
          <p:nvSpPr>
            <p:cNvPr id="88" name="Google Shape;1182;p42">
              <a:extLst>
                <a:ext uri="{FF2B5EF4-FFF2-40B4-BE49-F238E27FC236}">
                  <a16:creationId xmlns:a16="http://schemas.microsoft.com/office/drawing/2014/main" id="{CBE373D8-7958-733A-AE26-2FC2433F6ACB}"/>
                </a:ext>
              </a:extLst>
            </p:cNvPr>
            <p:cNvSpPr/>
            <p:nvPr/>
          </p:nvSpPr>
          <p:spPr>
            <a:xfrm>
              <a:off x="737521" y="1781001"/>
              <a:ext cx="3628549" cy="1198708"/>
            </a:xfrm>
            <a:custGeom>
              <a:avLst/>
              <a:gdLst/>
              <a:ahLst/>
              <a:cxnLst/>
              <a:rect l="l" t="t" r="r" b="b"/>
              <a:pathLst>
                <a:path w="42268" h="8686" extrusionOk="0">
                  <a:moveTo>
                    <a:pt x="20982" y="518"/>
                  </a:moveTo>
                  <a:lnTo>
                    <a:pt x="26076" y="608"/>
                  </a:lnTo>
                  <a:lnTo>
                    <a:pt x="31169" y="715"/>
                  </a:lnTo>
                  <a:lnTo>
                    <a:pt x="36245" y="858"/>
                  </a:lnTo>
                  <a:lnTo>
                    <a:pt x="41339" y="1037"/>
                  </a:lnTo>
                  <a:lnTo>
                    <a:pt x="40999" y="1537"/>
                  </a:lnTo>
                  <a:lnTo>
                    <a:pt x="40660" y="2002"/>
                  </a:lnTo>
                  <a:lnTo>
                    <a:pt x="40284" y="2449"/>
                  </a:lnTo>
                  <a:lnTo>
                    <a:pt x="39891" y="2895"/>
                  </a:lnTo>
                  <a:lnTo>
                    <a:pt x="39480" y="3306"/>
                  </a:lnTo>
                  <a:lnTo>
                    <a:pt x="39051" y="3700"/>
                  </a:lnTo>
                  <a:lnTo>
                    <a:pt x="38604" y="4093"/>
                  </a:lnTo>
                  <a:lnTo>
                    <a:pt x="38140" y="4486"/>
                  </a:lnTo>
                  <a:lnTo>
                    <a:pt x="38104" y="4540"/>
                  </a:lnTo>
                  <a:lnTo>
                    <a:pt x="38086" y="4593"/>
                  </a:lnTo>
                  <a:lnTo>
                    <a:pt x="38050" y="4665"/>
                  </a:lnTo>
                  <a:lnTo>
                    <a:pt x="38032" y="4736"/>
                  </a:lnTo>
                  <a:lnTo>
                    <a:pt x="38050" y="4808"/>
                  </a:lnTo>
                  <a:lnTo>
                    <a:pt x="38104" y="4879"/>
                  </a:lnTo>
                  <a:lnTo>
                    <a:pt x="38980" y="5737"/>
                  </a:lnTo>
                  <a:lnTo>
                    <a:pt x="39873" y="6595"/>
                  </a:lnTo>
                  <a:lnTo>
                    <a:pt x="40785" y="7417"/>
                  </a:lnTo>
                  <a:lnTo>
                    <a:pt x="41249" y="7828"/>
                  </a:lnTo>
                  <a:lnTo>
                    <a:pt x="41732" y="8221"/>
                  </a:lnTo>
                  <a:lnTo>
                    <a:pt x="36567" y="8257"/>
                  </a:lnTo>
                  <a:lnTo>
                    <a:pt x="26255" y="8257"/>
                  </a:lnTo>
                  <a:lnTo>
                    <a:pt x="21090" y="8239"/>
                  </a:lnTo>
                  <a:lnTo>
                    <a:pt x="18534" y="8203"/>
                  </a:lnTo>
                  <a:lnTo>
                    <a:pt x="15978" y="8150"/>
                  </a:lnTo>
                  <a:lnTo>
                    <a:pt x="10831" y="8043"/>
                  </a:lnTo>
                  <a:lnTo>
                    <a:pt x="8275" y="7989"/>
                  </a:lnTo>
                  <a:lnTo>
                    <a:pt x="5702" y="7971"/>
                  </a:lnTo>
                  <a:lnTo>
                    <a:pt x="3146" y="7971"/>
                  </a:lnTo>
                  <a:lnTo>
                    <a:pt x="1859" y="8007"/>
                  </a:lnTo>
                  <a:lnTo>
                    <a:pt x="590" y="8043"/>
                  </a:lnTo>
                  <a:lnTo>
                    <a:pt x="1002" y="7649"/>
                  </a:lnTo>
                  <a:lnTo>
                    <a:pt x="1413" y="7256"/>
                  </a:lnTo>
                  <a:lnTo>
                    <a:pt x="1788" y="6845"/>
                  </a:lnTo>
                  <a:lnTo>
                    <a:pt x="2163" y="6398"/>
                  </a:lnTo>
                  <a:lnTo>
                    <a:pt x="2503" y="5952"/>
                  </a:lnTo>
                  <a:lnTo>
                    <a:pt x="2842" y="5505"/>
                  </a:lnTo>
                  <a:lnTo>
                    <a:pt x="3182" y="5040"/>
                  </a:lnTo>
                  <a:lnTo>
                    <a:pt x="3486" y="4575"/>
                  </a:lnTo>
                  <a:lnTo>
                    <a:pt x="3504" y="4522"/>
                  </a:lnTo>
                  <a:lnTo>
                    <a:pt x="3521" y="4468"/>
                  </a:lnTo>
                  <a:lnTo>
                    <a:pt x="3557" y="4450"/>
                  </a:lnTo>
                  <a:lnTo>
                    <a:pt x="3575" y="4415"/>
                  </a:lnTo>
                  <a:lnTo>
                    <a:pt x="3575" y="4361"/>
                  </a:lnTo>
                  <a:lnTo>
                    <a:pt x="3575" y="4325"/>
                  </a:lnTo>
                  <a:lnTo>
                    <a:pt x="3271" y="3825"/>
                  </a:lnTo>
                  <a:lnTo>
                    <a:pt x="2950" y="3324"/>
                  </a:lnTo>
                  <a:lnTo>
                    <a:pt x="2610" y="2842"/>
                  </a:lnTo>
                  <a:lnTo>
                    <a:pt x="2253" y="2377"/>
                  </a:lnTo>
                  <a:lnTo>
                    <a:pt x="1877" y="1912"/>
                  </a:lnTo>
                  <a:lnTo>
                    <a:pt x="1502" y="1448"/>
                  </a:lnTo>
                  <a:lnTo>
                    <a:pt x="751" y="554"/>
                  </a:lnTo>
                  <a:lnTo>
                    <a:pt x="2002" y="590"/>
                  </a:lnTo>
                  <a:lnTo>
                    <a:pt x="3271" y="608"/>
                  </a:lnTo>
                  <a:lnTo>
                    <a:pt x="5791" y="626"/>
                  </a:lnTo>
                  <a:lnTo>
                    <a:pt x="8329" y="608"/>
                  </a:lnTo>
                  <a:lnTo>
                    <a:pt x="10867" y="590"/>
                  </a:lnTo>
                  <a:lnTo>
                    <a:pt x="15925" y="518"/>
                  </a:lnTo>
                  <a:close/>
                  <a:moveTo>
                    <a:pt x="8186" y="0"/>
                  </a:moveTo>
                  <a:lnTo>
                    <a:pt x="6899" y="18"/>
                  </a:lnTo>
                  <a:lnTo>
                    <a:pt x="5630" y="54"/>
                  </a:lnTo>
                  <a:lnTo>
                    <a:pt x="4344" y="89"/>
                  </a:lnTo>
                  <a:lnTo>
                    <a:pt x="3075" y="143"/>
                  </a:lnTo>
                  <a:lnTo>
                    <a:pt x="1806" y="197"/>
                  </a:lnTo>
                  <a:lnTo>
                    <a:pt x="537" y="286"/>
                  </a:lnTo>
                  <a:lnTo>
                    <a:pt x="483" y="286"/>
                  </a:lnTo>
                  <a:lnTo>
                    <a:pt x="465" y="304"/>
                  </a:lnTo>
                  <a:lnTo>
                    <a:pt x="412" y="375"/>
                  </a:lnTo>
                  <a:lnTo>
                    <a:pt x="358" y="393"/>
                  </a:lnTo>
                  <a:lnTo>
                    <a:pt x="322" y="429"/>
                  </a:lnTo>
                  <a:lnTo>
                    <a:pt x="269" y="465"/>
                  </a:lnTo>
                  <a:lnTo>
                    <a:pt x="233" y="501"/>
                  </a:lnTo>
                  <a:lnTo>
                    <a:pt x="215" y="554"/>
                  </a:lnTo>
                  <a:lnTo>
                    <a:pt x="215" y="608"/>
                  </a:lnTo>
                  <a:lnTo>
                    <a:pt x="233" y="679"/>
                  </a:lnTo>
                  <a:lnTo>
                    <a:pt x="251" y="733"/>
                  </a:lnTo>
                  <a:lnTo>
                    <a:pt x="948" y="1644"/>
                  </a:lnTo>
                  <a:lnTo>
                    <a:pt x="1663" y="2574"/>
                  </a:lnTo>
                  <a:lnTo>
                    <a:pt x="2038" y="3020"/>
                  </a:lnTo>
                  <a:lnTo>
                    <a:pt x="2413" y="3467"/>
                  </a:lnTo>
                  <a:lnTo>
                    <a:pt x="2807" y="3896"/>
                  </a:lnTo>
                  <a:lnTo>
                    <a:pt x="3218" y="4289"/>
                  </a:lnTo>
                  <a:lnTo>
                    <a:pt x="3182" y="4325"/>
                  </a:lnTo>
                  <a:lnTo>
                    <a:pt x="3128" y="4361"/>
                  </a:lnTo>
                  <a:lnTo>
                    <a:pt x="2789" y="4879"/>
                  </a:lnTo>
                  <a:lnTo>
                    <a:pt x="2413" y="5362"/>
                  </a:lnTo>
                  <a:lnTo>
                    <a:pt x="2038" y="5844"/>
                  </a:lnTo>
                  <a:lnTo>
                    <a:pt x="1645" y="6309"/>
                  </a:lnTo>
                  <a:lnTo>
                    <a:pt x="841" y="7238"/>
                  </a:lnTo>
                  <a:lnTo>
                    <a:pt x="19" y="8168"/>
                  </a:lnTo>
                  <a:lnTo>
                    <a:pt x="1" y="8203"/>
                  </a:lnTo>
                  <a:lnTo>
                    <a:pt x="1" y="8257"/>
                  </a:lnTo>
                  <a:lnTo>
                    <a:pt x="1" y="8293"/>
                  </a:lnTo>
                  <a:lnTo>
                    <a:pt x="19" y="8329"/>
                  </a:lnTo>
                  <a:lnTo>
                    <a:pt x="54" y="8364"/>
                  </a:lnTo>
                  <a:lnTo>
                    <a:pt x="90" y="8382"/>
                  </a:lnTo>
                  <a:lnTo>
                    <a:pt x="144" y="8382"/>
                  </a:lnTo>
                  <a:lnTo>
                    <a:pt x="179" y="8364"/>
                  </a:lnTo>
                  <a:lnTo>
                    <a:pt x="251" y="8311"/>
                  </a:lnTo>
                  <a:lnTo>
                    <a:pt x="305" y="8329"/>
                  </a:lnTo>
                  <a:lnTo>
                    <a:pt x="1591" y="8418"/>
                  </a:lnTo>
                  <a:lnTo>
                    <a:pt x="2896" y="8489"/>
                  </a:lnTo>
                  <a:lnTo>
                    <a:pt x="4183" y="8543"/>
                  </a:lnTo>
                  <a:lnTo>
                    <a:pt x="5487" y="8597"/>
                  </a:lnTo>
                  <a:lnTo>
                    <a:pt x="8097" y="8650"/>
                  </a:lnTo>
                  <a:lnTo>
                    <a:pt x="10688" y="8668"/>
                  </a:lnTo>
                  <a:lnTo>
                    <a:pt x="13297" y="8686"/>
                  </a:lnTo>
                  <a:lnTo>
                    <a:pt x="15907" y="8668"/>
                  </a:lnTo>
                  <a:lnTo>
                    <a:pt x="21090" y="8668"/>
                  </a:lnTo>
                  <a:lnTo>
                    <a:pt x="26290" y="8686"/>
                  </a:lnTo>
                  <a:lnTo>
                    <a:pt x="31491" y="8668"/>
                  </a:lnTo>
                  <a:lnTo>
                    <a:pt x="41875" y="8614"/>
                  </a:lnTo>
                  <a:lnTo>
                    <a:pt x="41946" y="8614"/>
                  </a:lnTo>
                  <a:lnTo>
                    <a:pt x="42000" y="8579"/>
                  </a:lnTo>
                  <a:lnTo>
                    <a:pt x="42036" y="8525"/>
                  </a:lnTo>
                  <a:lnTo>
                    <a:pt x="42071" y="8471"/>
                  </a:lnTo>
                  <a:lnTo>
                    <a:pt x="42107" y="8489"/>
                  </a:lnTo>
                  <a:lnTo>
                    <a:pt x="42161" y="8471"/>
                  </a:lnTo>
                  <a:lnTo>
                    <a:pt x="42197" y="8436"/>
                  </a:lnTo>
                  <a:lnTo>
                    <a:pt x="42232" y="8400"/>
                  </a:lnTo>
                  <a:lnTo>
                    <a:pt x="42250" y="8346"/>
                  </a:lnTo>
                  <a:lnTo>
                    <a:pt x="42268" y="8311"/>
                  </a:lnTo>
                  <a:lnTo>
                    <a:pt x="42250" y="8257"/>
                  </a:lnTo>
                  <a:lnTo>
                    <a:pt x="42232" y="8203"/>
                  </a:lnTo>
                  <a:lnTo>
                    <a:pt x="41803" y="7739"/>
                  </a:lnTo>
                  <a:lnTo>
                    <a:pt x="41357" y="7274"/>
                  </a:lnTo>
                  <a:lnTo>
                    <a:pt x="40910" y="6809"/>
                  </a:lnTo>
                  <a:lnTo>
                    <a:pt x="40445" y="6363"/>
                  </a:lnTo>
                  <a:lnTo>
                    <a:pt x="39498" y="5505"/>
                  </a:lnTo>
                  <a:lnTo>
                    <a:pt x="38551" y="4647"/>
                  </a:lnTo>
                  <a:lnTo>
                    <a:pt x="38801" y="4486"/>
                  </a:lnTo>
                  <a:lnTo>
                    <a:pt x="39051" y="4307"/>
                  </a:lnTo>
                  <a:lnTo>
                    <a:pt x="39516" y="3932"/>
                  </a:lnTo>
                  <a:lnTo>
                    <a:pt x="39963" y="3539"/>
                  </a:lnTo>
                  <a:lnTo>
                    <a:pt x="40391" y="3110"/>
                  </a:lnTo>
                  <a:lnTo>
                    <a:pt x="40785" y="2645"/>
                  </a:lnTo>
                  <a:lnTo>
                    <a:pt x="41160" y="2181"/>
                  </a:lnTo>
                  <a:lnTo>
                    <a:pt x="41517" y="1680"/>
                  </a:lnTo>
                  <a:lnTo>
                    <a:pt x="41821" y="1180"/>
                  </a:lnTo>
                  <a:lnTo>
                    <a:pt x="41857" y="1108"/>
                  </a:lnTo>
                  <a:lnTo>
                    <a:pt x="41857" y="1037"/>
                  </a:lnTo>
                  <a:lnTo>
                    <a:pt x="41857" y="983"/>
                  </a:lnTo>
                  <a:lnTo>
                    <a:pt x="41821" y="929"/>
                  </a:lnTo>
                  <a:lnTo>
                    <a:pt x="41785" y="894"/>
                  </a:lnTo>
                  <a:lnTo>
                    <a:pt x="41750" y="858"/>
                  </a:lnTo>
                  <a:lnTo>
                    <a:pt x="41696" y="840"/>
                  </a:lnTo>
                  <a:lnTo>
                    <a:pt x="41625" y="822"/>
                  </a:lnTo>
                  <a:lnTo>
                    <a:pt x="41607" y="733"/>
                  </a:lnTo>
                  <a:lnTo>
                    <a:pt x="41571" y="679"/>
                  </a:lnTo>
                  <a:lnTo>
                    <a:pt x="41517" y="626"/>
                  </a:lnTo>
                  <a:lnTo>
                    <a:pt x="41428" y="608"/>
                  </a:lnTo>
                  <a:lnTo>
                    <a:pt x="36317" y="411"/>
                  </a:lnTo>
                  <a:lnTo>
                    <a:pt x="31205" y="268"/>
                  </a:lnTo>
                  <a:lnTo>
                    <a:pt x="28650" y="215"/>
                  </a:lnTo>
                  <a:lnTo>
                    <a:pt x="26094" y="179"/>
                  </a:lnTo>
                  <a:lnTo>
                    <a:pt x="23538" y="143"/>
                  </a:lnTo>
                  <a:lnTo>
                    <a:pt x="20982" y="125"/>
                  </a:lnTo>
                  <a:lnTo>
                    <a:pt x="18427" y="89"/>
                  </a:lnTo>
                  <a:lnTo>
                    <a:pt x="15871" y="54"/>
                  </a:lnTo>
                  <a:lnTo>
                    <a:pt x="13315" y="18"/>
                  </a:lnTo>
                  <a:lnTo>
                    <a:pt x="10742" y="0"/>
                  </a:lnTo>
                  <a:close/>
                </a:path>
              </a:pathLst>
            </a:custGeom>
            <a:solidFill>
              <a:srgbClr val="CA3659"/>
            </a:solidFill>
            <a:ln w="19050" cap="flat" cmpd="sng">
              <a:solidFill>
                <a:srgbClr val="CA36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41B1D75-554C-A984-AF48-1134BCF3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4297" y="1777609"/>
              <a:ext cx="1074063" cy="1418488"/>
            </a:xfrm>
            <a:prstGeom prst="rect">
              <a:avLst/>
            </a:prstGeom>
          </p:spPr>
        </p:pic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FC2074F1-C648-0591-217D-14105F86A1FC}"/>
                </a:ext>
              </a:extLst>
            </p:cNvPr>
            <p:cNvSpPr txBox="1"/>
            <p:nvPr/>
          </p:nvSpPr>
          <p:spPr>
            <a:xfrm>
              <a:off x="1528171" y="2035277"/>
              <a:ext cx="22094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199</a:t>
              </a:r>
            </a:p>
          </p:txBody>
        </p:sp>
      </p:grpSp>
      <p:grpSp>
        <p:nvGrpSpPr>
          <p:cNvPr id="189" name="B">
            <a:extLst>
              <a:ext uri="{FF2B5EF4-FFF2-40B4-BE49-F238E27FC236}">
                <a16:creationId xmlns:a16="http://schemas.microsoft.com/office/drawing/2014/main" id="{79A3638B-E817-AEC5-C414-0025798FCCDA}"/>
              </a:ext>
            </a:extLst>
          </p:cNvPr>
          <p:cNvGrpSpPr/>
          <p:nvPr/>
        </p:nvGrpSpPr>
        <p:grpSpPr>
          <a:xfrm>
            <a:off x="6344233" y="2281870"/>
            <a:ext cx="5507120" cy="2092300"/>
            <a:chOff x="4784856" y="1835734"/>
            <a:chExt cx="4130340" cy="156922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676D419E-4682-0FA9-C299-5E4D78FF8571}"/>
                </a:ext>
              </a:extLst>
            </p:cNvPr>
            <p:cNvGrpSpPr/>
            <p:nvPr/>
          </p:nvGrpSpPr>
          <p:grpSpPr>
            <a:xfrm>
              <a:off x="5175830" y="1920853"/>
              <a:ext cx="3739366" cy="1198708"/>
              <a:chOff x="5023430" y="1768453"/>
              <a:chExt cx="3739366" cy="1198708"/>
            </a:xfrm>
          </p:grpSpPr>
          <p:sp>
            <p:nvSpPr>
              <p:cNvPr id="186" name="Google Shape;1182;p42">
                <a:extLst>
                  <a:ext uri="{FF2B5EF4-FFF2-40B4-BE49-F238E27FC236}">
                    <a16:creationId xmlns:a16="http://schemas.microsoft.com/office/drawing/2014/main" id="{715CAEA9-D994-6926-9DC6-D891E62B0249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flat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AA4B26A5-FD14-3D0D-F9F6-EEE57A552564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200</a:t>
                </a:r>
              </a:p>
            </p:txBody>
          </p:sp>
        </p:grpSp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7100F4C5-1EDB-1261-4BBB-24515C007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4856" y="1835734"/>
              <a:ext cx="1188199" cy="1569225"/>
            </a:xfrm>
            <a:prstGeom prst="rect">
              <a:avLst/>
            </a:prstGeom>
          </p:spPr>
        </p:pic>
      </p:grpSp>
      <p:grpSp>
        <p:nvGrpSpPr>
          <p:cNvPr id="193" name="C">
            <a:extLst>
              <a:ext uri="{FF2B5EF4-FFF2-40B4-BE49-F238E27FC236}">
                <a16:creationId xmlns:a16="http://schemas.microsoft.com/office/drawing/2014/main" id="{9E80A885-C21B-BDB9-147C-ADF086887AE5}"/>
              </a:ext>
            </a:extLst>
          </p:cNvPr>
          <p:cNvGrpSpPr/>
          <p:nvPr/>
        </p:nvGrpSpPr>
        <p:grpSpPr>
          <a:xfrm>
            <a:off x="310421" y="4455581"/>
            <a:ext cx="5610556" cy="2063756"/>
            <a:chOff x="232815" y="3341685"/>
            <a:chExt cx="4207917" cy="1547817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BFB6CCC8-4B89-7B68-7D76-11126E971575}"/>
                </a:ext>
              </a:extLst>
            </p:cNvPr>
            <p:cNvGrpSpPr/>
            <p:nvPr/>
          </p:nvGrpSpPr>
          <p:grpSpPr>
            <a:xfrm>
              <a:off x="701366" y="3387687"/>
              <a:ext cx="3739366" cy="1198708"/>
              <a:chOff x="5023430" y="1768453"/>
              <a:chExt cx="3739366" cy="1198708"/>
            </a:xfrm>
          </p:grpSpPr>
          <p:sp>
            <p:nvSpPr>
              <p:cNvPr id="178" name="Google Shape;1182;p42">
                <a:extLst>
                  <a:ext uri="{FF2B5EF4-FFF2-40B4-BE49-F238E27FC236}">
                    <a16:creationId xmlns:a16="http://schemas.microsoft.com/office/drawing/2014/main" id="{8ECBF5E6-CA83-48D9-BA28-1236CCEA411C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002060"/>
              </a:solidFill>
              <a:ln w="1905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F324A279-65A2-C83F-5FB9-766C3C80DA8B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299</a:t>
                </a:r>
              </a:p>
            </p:txBody>
          </p:sp>
        </p:grp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34A3FBF8-10F7-EABA-6AAF-90565527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2815" y="3341685"/>
              <a:ext cx="1171989" cy="1547817"/>
            </a:xfrm>
            <a:prstGeom prst="rect">
              <a:avLst/>
            </a:prstGeom>
          </p:spPr>
        </p:pic>
      </p:grpSp>
      <p:grpSp>
        <p:nvGrpSpPr>
          <p:cNvPr id="194" name="D">
            <a:extLst>
              <a:ext uri="{FF2B5EF4-FFF2-40B4-BE49-F238E27FC236}">
                <a16:creationId xmlns:a16="http://schemas.microsoft.com/office/drawing/2014/main" id="{83237D00-5F11-4A76-AE16-313A0110BE28}"/>
              </a:ext>
            </a:extLst>
          </p:cNvPr>
          <p:cNvGrpSpPr/>
          <p:nvPr/>
        </p:nvGrpSpPr>
        <p:grpSpPr>
          <a:xfrm>
            <a:off x="6344233" y="4291967"/>
            <a:ext cx="5507120" cy="2206084"/>
            <a:chOff x="4758175" y="3218975"/>
            <a:chExt cx="4130340" cy="1654563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2192B955-3726-C6E3-0F62-54B76A83F510}"/>
                </a:ext>
              </a:extLst>
            </p:cNvPr>
            <p:cNvGrpSpPr/>
            <p:nvPr/>
          </p:nvGrpSpPr>
          <p:grpSpPr>
            <a:xfrm>
              <a:off x="5149149" y="3357651"/>
              <a:ext cx="3739366" cy="1198708"/>
              <a:chOff x="5023430" y="1768453"/>
              <a:chExt cx="3739366" cy="1198708"/>
            </a:xfrm>
          </p:grpSpPr>
          <p:sp>
            <p:nvSpPr>
              <p:cNvPr id="191" name="Google Shape;1182;p42">
                <a:extLst>
                  <a:ext uri="{FF2B5EF4-FFF2-40B4-BE49-F238E27FC236}">
                    <a16:creationId xmlns:a16="http://schemas.microsoft.com/office/drawing/2014/main" id="{3C5FB25C-A400-71C9-9F3E-A1D6BCF28AB1}"/>
                  </a:ext>
                </a:extLst>
              </p:cNvPr>
              <p:cNvSpPr/>
              <p:nvPr/>
            </p:nvSpPr>
            <p:spPr>
              <a:xfrm>
                <a:off x="5023430" y="1768453"/>
                <a:ext cx="3739366" cy="1198708"/>
              </a:xfrm>
              <a:custGeom>
                <a:avLst/>
                <a:gdLst/>
                <a:ahLst/>
                <a:cxnLst/>
                <a:rect l="l" t="t" r="r" b="b"/>
                <a:pathLst>
                  <a:path w="42268" h="8686" extrusionOk="0">
                    <a:moveTo>
                      <a:pt x="20982" y="518"/>
                    </a:moveTo>
                    <a:lnTo>
                      <a:pt x="26076" y="608"/>
                    </a:lnTo>
                    <a:lnTo>
                      <a:pt x="31169" y="715"/>
                    </a:lnTo>
                    <a:lnTo>
                      <a:pt x="36245" y="858"/>
                    </a:lnTo>
                    <a:lnTo>
                      <a:pt x="41339" y="1037"/>
                    </a:lnTo>
                    <a:lnTo>
                      <a:pt x="40999" y="1537"/>
                    </a:lnTo>
                    <a:lnTo>
                      <a:pt x="40660" y="2002"/>
                    </a:lnTo>
                    <a:lnTo>
                      <a:pt x="40284" y="2449"/>
                    </a:lnTo>
                    <a:lnTo>
                      <a:pt x="39891" y="2895"/>
                    </a:lnTo>
                    <a:lnTo>
                      <a:pt x="39480" y="3306"/>
                    </a:lnTo>
                    <a:lnTo>
                      <a:pt x="39051" y="3700"/>
                    </a:lnTo>
                    <a:lnTo>
                      <a:pt x="38604" y="4093"/>
                    </a:lnTo>
                    <a:lnTo>
                      <a:pt x="38140" y="4486"/>
                    </a:lnTo>
                    <a:lnTo>
                      <a:pt x="38104" y="4540"/>
                    </a:lnTo>
                    <a:lnTo>
                      <a:pt x="38086" y="4593"/>
                    </a:lnTo>
                    <a:lnTo>
                      <a:pt x="38050" y="4665"/>
                    </a:lnTo>
                    <a:lnTo>
                      <a:pt x="38032" y="4736"/>
                    </a:lnTo>
                    <a:lnTo>
                      <a:pt x="38050" y="4808"/>
                    </a:lnTo>
                    <a:lnTo>
                      <a:pt x="38104" y="4879"/>
                    </a:lnTo>
                    <a:lnTo>
                      <a:pt x="38980" y="5737"/>
                    </a:lnTo>
                    <a:lnTo>
                      <a:pt x="39873" y="6595"/>
                    </a:lnTo>
                    <a:lnTo>
                      <a:pt x="40785" y="7417"/>
                    </a:lnTo>
                    <a:lnTo>
                      <a:pt x="41249" y="7828"/>
                    </a:lnTo>
                    <a:lnTo>
                      <a:pt x="41732" y="8221"/>
                    </a:lnTo>
                    <a:lnTo>
                      <a:pt x="36567" y="8257"/>
                    </a:lnTo>
                    <a:lnTo>
                      <a:pt x="26255" y="8257"/>
                    </a:lnTo>
                    <a:lnTo>
                      <a:pt x="21090" y="8239"/>
                    </a:lnTo>
                    <a:lnTo>
                      <a:pt x="18534" y="8203"/>
                    </a:lnTo>
                    <a:lnTo>
                      <a:pt x="15978" y="8150"/>
                    </a:lnTo>
                    <a:lnTo>
                      <a:pt x="10831" y="8043"/>
                    </a:lnTo>
                    <a:lnTo>
                      <a:pt x="8275" y="7989"/>
                    </a:lnTo>
                    <a:lnTo>
                      <a:pt x="5702" y="7971"/>
                    </a:lnTo>
                    <a:lnTo>
                      <a:pt x="3146" y="7971"/>
                    </a:lnTo>
                    <a:lnTo>
                      <a:pt x="1859" y="8007"/>
                    </a:lnTo>
                    <a:lnTo>
                      <a:pt x="590" y="8043"/>
                    </a:lnTo>
                    <a:lnTo>
                      <a:pt x="1002" y="7649"/>
                    </a:lnTo>
                    <a:lnTo>
                      <a:pt x="1413" y="7256"/>
                    </a:lnTo>
                    <a:lnTo>
                      <a:pt x="1788" y="6845"/>
                    </a:lnTo>
                    <a:lnTo>
                      <a:pt x="2163" y="6398"/>
                    </a:lnTo>
                    <a:lnTo>
                      <a:pt x="2503" y="5952"/>
                    </a:lnTo>
                    <a:lnTo>
                      <a:pt x="2842" y="5505"/>
                    </a:lnTo>
                    <a:lnTo>
                      <a:pt x="3182" y="5040"/>
                    </a:lnTo>
                    <a:lnTo>
                      <a:pt x="3486" y="4575"/>
                    </a:lnTo>
                    <a:lnTo>
                      <a:pt x="3504" y="4522"/>
                    </a:lnTo>
                    <a:lnTo>
                      <a:pt x="3521" y="4468"/>
                    </a:lnTo>
                    <a:lnTo>
                      <a:pt x="3557" y="4450"/>
                    </a:lnTo>
                    <a:lnTo>
                      <a:pt x="3575" y="4415"/>
                    </a:lnTo>
                    <a:lnTo>
                      <a:pt x="3575" y="4361"/>
                    </a:lnTo>
                    <a:lnTo>
                      <a:pt x="3575" y="4325"/>
                    </a:lnTo>
                    <a:lnTo>
                      <a:pt x="3271" y="3825"/>
                    </a:lnTo>
                    <a:lnTo>
                      <a:pt x="2950" y="3324"/>
                    </a:lnTo>
                    <a:lnTo>
                      <a:pt x="2610" y="2842"/>
                    </a:lnTo>
                    <a:lnTo>
                      <a:pt x="2253" y="2377"/>
                    </a:lnTo>
                    <a:lnTo>
                      <a:pt x="1877" y="1912"/>
                    </a:lnTo>
                    <a:lnTo>
                      <a:pt x="1502" y="1448"/>
                    </a:lnTo>
                    <a:lnTo>
                      <a:pt x="751" y="554"/>
                    </a:lnTo>
                    <a:lnTo>
                      <a:pt x="2002" y="590"/>
                    </a:lnTo>
                    <a:lnTo>
                      <a:pt x="3271" y="608"/>
                    </a:lnTo>
                    <a:lnTo>
                      <a:pt x="5791" y="626"/>
                    </a:lnTo>
                    <a:lnTo>
                      <a:pt x="8329" y="608"/>
                    </a:lnTo>
                    <a:lnTo>
                      <a:pt x="10867" y="590"/>
                    </a:lnTo>
                    <a:lnTo>
                      <a:pt x="15925" y="518"/>
                    </a:lnTo>
                    <a:close/>
                    <a:moveTo>
                      <a:pt x="8186" y="0"/>
                    </a:moveTo>
                    <a:lnTo>
                      <a:pt x="6899" y="18"/>
                    </a:lnTo>
                    <a:lnTo>
                      <a:pt x="5630" y="54"/>
                    </a:lnTo>
                    <a:lnTo>
                      <a:pt x="4344" y="89"/>
                    </a:lnTo>
                    <a:lnTo>
                      <a:pt x="3075" y="143"/>
                    </a:lnTo>
                    <a:lnTo>
                      <a:pt x="1806" y="197"/>
                    </a:lnTo>
                    <a:lnTo>
                      <a:pt x="537" y="286"/>
                    </a:lnTo>
                    <a:lnTo>
                      <a:pt x="483" y="286"/>
                    </a:lnTo>
                    <a:lnTo>
                      <a:pt x="465" y="304"/>
                    </a:lnTo>
                    <a:lnTo>
                      <a:pt x="412" y="375"/>
                    </a:lnTo>
                    <a:lnTo>
                      <a:pt x="358" y="393"/>
                    </a:lnTo>
                    <a:lnTo>
                      <a:pt x="322" y="429"/>
                    </a:lnTo>
                    <a:lnTo>
                      <a:pt x="269" y="465"/>
                    </a:lnTo>
                    <a:lnTo>
                      <a:pt x="233" y="501"/>
                    </a:lnTo>
                    <a:lnTo>
                      <a:pt x="215" y="554"/>
                    </a:lnTo>
                    <a:lnTo>
                      <a:pt x="215" y="608"/>
                    </a:lnTo>
                    <a:lnTo>
                      <a:pt x="233" y="679"/>
                    </a:lnTo>
                    <a:lnTo>
                      <a:pt x="251" y="733"/>
                    </a:lnTo>
                    <a:lnTo>
                      <a:pt x="948" y="1644"/>
                    </a:lnTo>
                    <a:lnTo>
                      <a:pt x="1663" y="2574"/>
                    </a:lnTo>
                    <a:lnTo>
                      <a:pt x="2038" y="3020"/>
                    </a:lnTo>
                    <a:lnTo>
                      <a:pt x="2413" y="3467"/>
                    </a:lnTo>
                    <a:lnTo>
                      <a:pt x="2807" y="3896"/>
                    </a:lnTo>
                    <a:lnTo>
                      <a:pt x="3218" y="4289"/>
                    </a:lnTo>
                    <a:lnTo>
                      <a:pt x="3182" y="4325"/>
                    </a:lnTo>
                    <a:lnTo>
                      <a:pt x="3128" y="4361"/>
                    </a:lnTo>
                    <a:lnTo>
                      <a:pt x="2789" y="4879"/>
                    </a:lnTo>
                    <a:lnTo>
                      <a:pt x="2413" y="5362"/>
                    </a:lnTo>
                    <a:lnTo>
                      <a:pt x="2038" y="5844"/>
                    </a:lnTo>
                    <a:lnTo>
                      <a:pt x="1645" y="6309"/>
                    </a:lnTo>
                    <a:lnTo>
                      <a:pt x="841" y="7238"/>
                    </a:lnTo>
                    <a:lnTo>
                      <a:pt x="19" y="8168"/>
                    </a:lnTo>
                    <a:lnTo>
                      <a:pt x="1" y="8203"/>
                    </a:lnTo>
                    <a:lnTo>
                      <a:pt x="1" y="8257"/>
                    </a:lnTo>
                    <a:lnTo>
                      <a:pt x="1" y="8293"/>
                    </a:lnTo>
                    <a:lnTo>
                      <a:pt x="19" y="8329"/>
                    </a:lnTo>
                    <a:lnTo>
                      <a:pt x="54" y="8364"/>
                    </a:lnTo>
                    <a:lnTo>
                      <a:pt x="90" y="8382"/>
                    </a:lnTo>
                    <a:lnTo>
                      <a:pt x="144" y="8382"/>
                    </a:lnTo>
                    <a:lnTo>
                      <a:pt x="179" y="8364"/>
                    </a:lnTo>
                    <a:lnTo>
                      <a:pt x="251" y="8311"/>
                    </a:lnTo>
                    <a:lnTo>
                      <a:pt x="305" y="8329"/>
                    </a:lnTo>
                    <a:lnTo>
                      <a:pt x="1591" y="8418"/>
                    </a:lnTo>
                    <a:lnTo>
                      <a:pt x="2896" y="8489"/>
                    </a:lnTo>
                    <a:lnTo>
                      <a:pt x="4183" y="8543"/>
                    </a:lnTo>
                    <a:lnTo>
                      <a:pt x="5487" y="8597"/>
                    </a:lnTo>
                    <a:lnTo>
                      <a:pt x="8097" y="8650"/>
                    </a:lnTo>
                    <a:lnTo>
                      <a:pt x="10688" y="8668"/>
                    </a:lnTo>
                    <a:lnTo>
                      <a:pt x="13297" y="8686"/>
                    </a:lnTo>
                    <a:lnTo>
                      <a:pt x="15907" y="8668"/>
                    </a:lnTo>
                    <a:lnTo>
                      <a:pt x="21090" y="8668"/>
                    </a:lnTo>
                    <a:lnTo>
                      <a:pt x="26290" y="8686"/>
                    </a:lnTo>
                    <a:lnTo>
                      <a:pt x="31491" y="8668"/>
                    </a:lnTo>
                    <a:lnTo>
                      <a:pt x="41875" y="8614"/>
                    </a:lnTo>
                    <a:lnTo>
                      <a:pt x="41946" y="8614"/>
                    </a:lnTo>
                    <a:lnTo>
                      <a:pt x="42000" y="8579"/>
                    </a:lnTo>
                    <a:lnTo>
                      <a:pt x="42036" y="8525"/>
                    </a:lnTo>
                    <a:lnTo>
                      <a:pt x="42071" y="8471"/>
                    </a:lnTo>
                    <a:lnTo>
                      <a:pt x="42107" y="8489"/>
                    </a:lnTo>
                    <a:lnTo>
                      <a:pt x="42161" y="8471"/>
                    </a:lnTo>
                    <a:lnTo>
                      <a:pt x="42197" y="8436"/>
                    </a:lnTo>
                    <a:lnTo>
                      <a:pt x="42232" y="8400"/>
                    </a:lnTo>
                    <a:lnTo>
                      <a:pt x="42250" y="8346"/>
                    </a:lnTo>
                    <a:lnTo>
                      <a:pt x="42268" y="8311"/>
                    </a:lnTo>
                    <a:lnTo>
                      <a:pt x="42250" y="8257"/>
                    </a:lnTo>
                    <a:lnTo>
                      <a:pt x="42232" y="8203"/>
                    </a:lnTo>
                    <a:lnTo>
                      <a:pt x="41803" y="7739"/>
                    </a:lnTo>
                    <a:lnTo>
                      <a:pt x="41357" y="7274"/>
                    </a:lnTo>
                    <a:lnTo>
                      <a:pt x="40910" y="6809"/>
                    </a:lnTo>
                    <a:lnTo>
                      <a:pt x="40445" y="6363"/>
                    </a:lnTo>
                    <a:lnTo>
                      <a:pt x="39498" y="5505"/>
                    </a:lnTo>
                    <a:lnTo>
                      <a:pt x="38551" y="4647"/>
                    </a:lnTo>
                    <a:lnTo>
                      <a:pt x="38801" y="4486"/>
                    </a:lnTo>
                    <a:lnTo>
                      <a:pt x="39051" y="4307"/>
                    </a:lnTo>
                    <a:lnTo>
                      <a:pt x="39516" y="3932"/>
                    </a:lnTo>
                    <a:lnTo>
                      <a:pt x="39963" y="3539"/>
                    </a:lnTo>
                    <a:lnTo>
                      <a:pt x="40391" y="3110"/>
                    </a:lnTo>
                    <a:lnTo>
                      <a:pt x="40785" y="2645"/>
                    </a:lnTo>
                    <a:lnTo>
                      <a:pt x="41160" y="2181"/>
                    </a:lnTo>
                    <a:lnTo>
                      <a:pt x="41517" y="1680"/>
                    </a:lnTo>
                    <a:lnTo>
                      <a:pt x="41821" y="1180"/>
                    </a:lnTo>
                    <a:lnTo>
                      <a:pt x="41857" y="1108"/>
                    </a:lnTo>
                    <a:lnTo>
                      <a:pt x="41857" y="1037"/>
                    </a:lnTo>
                    <a:lnTo>
                      <a:pt x="41857" y="983"/>
                    </a:lnTo>
                    <a:lnTo>
                      <a:pt x="41821" y="929"/>
                    </a:lnTo>
                    <a:lnTo>
                      <a:pt x="41785" y="894"/>
                    </a:lnTo>
                    <a:lnTo>
                      <a:pt x="41750" y="858"/>
                    </a:lnTo>
                    <a:lnTo>
                      <a:pt x="41696" y="840"/>
                    </a:lnTo>
                    <a:lnTo>
                      <a:pt x="41625" y="822"/>
                    </a:lnTo>
                    <a:lnTo>
                      <a:pt x="41607" y="733"/>
                    </a:lnTo>
                    <a:lnTo>
                      <a:pt x="41571" y="679"/>
                    </a:lnTo>
                    <a:lnTo>
                      <a:pt x="41517" y="626"/>
                    </a:lnTo>
                    <a:lnTo>
                      <a:pt x="41428" y="608"/>
                    </a:lnTo>
                    <a:lnTo>
                      <a:pt x="36317" y="411"/>
                    </a:lnTo>
                    <a:lnTo>
                      <a:pt x="31205" y="268"/>
                    </a:lnTo>
                    <a:lnTo>
                      <a:pt x="28650" y="215"/>
                    </a:lnTo>
                    <a:lnTo>
                      <a:pt x="26094" y="179"/>
                    </a:lnTo>
                    <a:lnTo>
                      <a:pt x="23538" y="143"/>
                    </a:lnTo>
                    <a:lnTo>
                      <a:pt x="20982" y="125"/>
                    </a:lnTo>
                    <a:lnTo>
                      <a:pt x="18427" y="89"/>
                    </a:lnTo>
                    <a:lnTo>
                      <a:pt x="15871" y="54"/>
                    </a:lnTo>
                    <a:lnTo>
                      <a:pt x="13315" y="18"/>
                    </a:lnTo>
                    <a:lnTo>
                      <a:pt x="10742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256B378-2137-3495-69C7-A09433217B80}"/>
                  </a:ext>
                </a:extLst>
              </p:cNvPr>
              <p:cNvSpPr txBox="1"/>
              <p:nvPr/>
            </p:nvSpPr>
            <p:spPr>
              <a:xfrm>
                <a:off x="5774296" y="1992199"/>
                <a:ext cx="22094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5867" b="1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99</a:t>
                </a:r>
                <a:endParaRPr lang="en-US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6DB5D399-2338-439C-7513-958107359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58175" y="3218975"/>
              <a:ext cx="1252816" cy="1654563"/>
            </a:xfrm>
            <a:prstGeom prst="rect">
              <a:avLst/>
            </a:prstGeom>
          </p:spPr>
        </p:pic>
      </p:grpSp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8C2AF032-A4A6-750C-4EA9-5C8C100A6EB1}"/>
              </a:ext>
            </a:extLst>
          </p:cNvPr>
          <p:cNvSpPr/>
          <p:nvPr/>
        </p:nvSpPr>
        <p:spPr>
          <a:xfrm>
            <a:off x="10196761" y="2483950"/>
            <a:ext cx="1736176" cy="1496332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10261943" y="4637169"/>
            <a:ext cx="1736176" cy="1540675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8" name="Multiplication Sign 197">
            <a:extLst>
              <a:ext uri="{FF2B5EF4-FFF2-40B4-BE49-F238E27FC236}">
                <a16:creationId xmlns:a16="http://schemas.microsoft.com/office/drawing/2014/main" id="{CB540447-907D-D3B7-91A9-C01FF5AD243A}"/>
              </a:ext>
            </a:extLst>
          </p:cNvPr>
          <p:cNvSpPr/>
          <p:nvPr/>
        </p:nvSpPr>
        <p:spPr>
          <a:xfrm>
            <a:off x="4826991" y="4562856"/>
            <a:ext cx="1670421" cy="1598277"/>
          </a:xfrm>
          <a:prstGeom prst="mathMultiply">
            <a:avLst/>
          </a:prstGeom>
          <a:solidFill>
            <a:srgbClr val="00206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sp>
        <p:nvSpPr>
          <p:cNvPr id="199" name="Heart 198">
            <a:extLst>
              <a:ext uri="{FF2B5EF4-FFF2-40B4-BE49-F238E27FC236}">
                <a16:creationId xmlns:a16="http://schemas.microsoft.com/office/drawing/2014/main" id="{94A1073B-8735-C9FD-82B4-5134F8259DE3}"/>
              </a:ext>
            </a:extLst>
          </p:cNvPr>
          <p:cNvSpPr/>
          <p:nvPr/>
        </p:nvSpPr>
        <p:spPr>
          <a:xfrm>
            <a:off x="4888042" y="2636557"/>
            <a:ext cx="1322281" cy="1103068"/>
          </a:xfrm>
          <a:prstGeom prst="hear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20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F8B0F74-C198-4FE0-8847-25D438F81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9053" y="374540"/>
            <a:ext cx="1245280" cy="1245280"/>
          </a:xfrm>
          <a:prstGeom prst="rect">
            <a:avLst/>
          </a:prstGeom>
        </p:spPr>
      </p:pic>
      <p:pic>
        <p:nvPicPr>
          <p:cNvPr id="20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C714A43A-6576-6A76-B00A-BF5B40EDF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417" y="1872769"/>
            <a:ext cx="1245280" cy="1245280"/>
          </a:xfrm>
          <a:prstGeom prst="rect">
            <a:avLst/>
          </a:prstGeom>
        </p:spPr>
      </p:pic>
      <p:pic>
        <p:nvPicPr>
          <p:cNvPr id="20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87593" y="3370999"/>
            <a:ext cx="1245280" cy="1245280"/>
          </a:xfrm>
          <a:prstGeom prst="rect">
            <a:avLst/>
          </a:prstGeom>
        </p:spPr>
      </p:pic>
      <p:pic>
        <p:nvPicPr>
          <p:cNvPr id="20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49503" y="5250008"/>
            <a:ext cx="1670421" cy="16704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33F98-D29F-CC36-918F-01F5490E548B}"/>
              </a:ext>
            </a:extLst>
          </p:cNvPr>
          <p:cNvGrpSpPr/>
          <p:nvPr/>
        </p:nvGrpSpPr>
        <p:grpSpPr>
          <a:xfrm>
            <a:off x="57479" y="72356"/>
            <a:ext cx="11940640" cy="2148475"/>
            <a:chOff x="43109" y="85990"/>
            <a:chExt cx="8955480" cy="1611356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426309" y="85990"/>
              <a:ext cx="8572280" cy="1553496"/>
              <a:chOff x="335021" y="23792"/>
              <a:chExt cx="8572280" cy="1553496"/>
            </a:xfrm>
          </p:grpSpPr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8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3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8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3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8 w 7820286"/>
                    <a:gd name="connsiteY14" fmla="*/ 0 h 1220855"/>
                    <a:gd name="connsiteX15" fmla="*/ 6438702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59 h 1220855"/>
                    <a:gd name="connsiteX19" fmla="*/ 7820286 w 7820286"/>
                    <a:gd name="connsiteY19" fmla="*/ 801695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8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3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8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2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594" y="-9748"/>
                        <a:pt x="179028" y="7292"/>
                        <a:pt x="278054" y="0"/>
                      </a:cubicBezTo>
                      <a:cubicBezTo>
                        <a:pt x="384839" y="-18860"/>
                        <a:pt x="549414" y="76791"/>
                        <a:pt x="790717" y="0"/>
                      </a:cubicBezTo>
                      <a:cubicBezTo>
                        <a:pt x="1030099" y="-62931"/>
                        <a:pt x="1222468" y="81554"/>
                        <a:pt x="1381584" y="0"/>
                      </a:cubicBezTo>
                      <a:cubicBezTo>
                        <a:pt x="1530146" y="-75154"/>
                        <a:pt x="1684094" y="3627"/>
                        <a:pt x="1972449" y="0"/>
                      </a:cubicBezTo>
                      <a:cubicBezTo>
                        <a:pt x="2246187" y="-20290"/>
                        <a:pt x="2354168" y="40316"/>
                        <a:pt x="2485113" y="0"/>
                      </a:cubicBezTo>
                      <a:cubicBezTo>
                        <a:pt x="2610414" y="-47895"/>
                        <a:pt x="2698968" y="42385"/>
                        <a:pt x="2919573" y="0"/>
                      </a:cubicBezTo>
                      <a:cubicBezTo>
                        <a:pt x="3125195" y="-51884"/>
                        <a:pt x="3371870" y="76653"/>
                        <a:pt x="3510439" y="0"/>
                      </a:cubicBezTo>
                      <a:cubicBezTo>
                        <a:pt x="3703728" y="-72555"/>
                        <a:pt x="3738022" y="16254"/>
                        <a:pt x="3788493" y="0"/>
                      </a:cubicBezTo>
                      <a:cubicBezTo>
                        <a:pt x="3854805" y="-5780"/>
                        <a:pt x="4003964" y="10745"/>
                        <a:pt x="4144751" y="0"/>
                      </a:cubicBezTo>
                      <a:cubicBezTo>
                        <a:pt x="4309851" y="-2436"/>
                        <a:pt x="4379625" y="8621"/>
                        <a:pt x="4501008" y="0"/>
                      </a:cubicBezTo>
                      <a:cubicBezTo>
                        <a:pt x="4616619" y="727"/>
                        <a:pt x="4644142" y="21180"/>
                        <a:pt x="4779063" y="0"/>
                      </a:cubicBezTo>
                      <a:cubicBezTo>
                        <a:pt x="4945383" y="-29523"/>
                        <a:pt x="5053191" y="13344"/>
                        <a:pt x="5213523" y="0"/>
                      </a:cubicBezTo>
                      <a:cubicBezTo>
                        <a:pt x="5372030" y="-19207"/>
                        <a:pt x="5383092" y="846"/>
                        <a:pt x="5491578" y="0"/>
                      </a:cubicBezTo>
                      <a:cubicBezTo>
                        <a:pt x="5607730" y="6964"/>
                        <a:pt x="5758259" y="61491"/>
                        <a:pt x="5926038" y="0"/>
                      </a:cubicBezTo>
                      <a:cubicBezTo>
                        <a:pt x="6086417" y="-70616"/>
                        <a:pt x="6262648" y="-12675"/>
                        <a:pt x="6438702" y="0"/>
                      </a:cubicBezTo>
                      <a:cubicBezTo>
                        <a:pt x="6541997" y="10169"/>
                        <a:pt x="6783092" y="-22229"/>
                        <a:pt x="7029568" y="0"/>
                      </a:cubicBezTo>
                      <a:cubicBezTo>
                        <a:pt x="7269545" y="19492"/>
                        <a:pt x="7571672" y="40642"/>
                        <a:pt x="7820286" y="0"/>
                      </a:cubicBezTo>
                      <a:cubicBezTo>
                        <a:pt x="7900068" y="108893"/>
                        <a:pt x="7779405" y="282609"/>
                        <a:pt x="7820286" y="419159"/>
                      </a:cubicBezTo>
                      <a:cubicBezTo>
                        <a:pt x="7849567" y="600276"/>
                        <a:pt x="7804632" y="715448"/>
                        <a:pt x="7820286" y="801695"/>
                      </a:cubicBezTo>
                      <a:cubicBezTo>
                        <a:pt x="7803854" y="889450"/>
                        <a:pt x="7798940" y="1089199"/>
                        <a:pt x="7820286" y="1220855"/>
                      </a:cubicBezTo>
                      <a:cubicBezTo>
                        <a:pt x="7736654" y="1229427"/>
                        <a:pt x="7643550" y="1213307"/>
                        <a:pt x="7464028" y="1220855"/>
                      </a:cubicBezTo>
                      <a:cubicBezTo>
                        <a:pt x="7309059" y="1221483"/>
                        <a:pt x="7085038" y="1240775"/>
                        <a:pt x="6951365" y="1220855"/>
                      </a:cubicBezTo>
                      <a:cubicBezTo>
                        <a:pt x="6788476" y="1222916"/>
                        <a:pt x="6765501" y="1197647"/>
                        <a:pt x="6595107" y="1220855"/>
                      </a:cubicBezTo>
                      <a:cubicBezTo>
                        <a:pt x="6437582" y="1241453"/>
                        <a:pt x="6279022" y="1205926"/>
                        <a:pt x="6160647" y="1220855"/>
                      </a:cubicBezTo>
                      <a:cubicBezTo>
                        <a:pt x="6036084" y="1239255"/>
                        <a:pt x="5859328" y="1186552"/>
                        <a:pt x="5647984" y="1220855"/>
                      </a:cubicBezTo>
                      <a:cubicBezTo>
                        <a:pt x="5437558" y="1260749"/>
                        <a:pt x="5499758" y="1217516"/>
                        <a:pt x="5448132" y="1220855"/>
                      </a:cubicBezTo>
                      <a:cubicBezTo>
                        <a:pt x="5411629" y="1249770"/>
                        <a:pt x="5160079" y="1203076"/>
                        <a:pt x="5013672" y="1220855"/>
                      </a:cubicBezTo>
                      <a:cubicBezTo>
                        <a:pt x="4880517" y="1254166"/>
                        <a:pt x="4585771" y="1156141"/>
                        <a:pt x="4501008" y="1220855"/>
                      </a:cubicBezTo>
                      <a:cubicBezTo>
                        <a:pt x="4367988" y="1301971"/>
                        <a:pt x="4185078" y="1239107"/>
                        <a:pt x="3988345" y="1220855"/>
                      </a:cubicBezTo>
                      <a:cubicBezTo>
                        <a:pt x="3750264" y="1223833"/>
                        <a:pt x="3826776" y="1194906"/>
                        <a:pt x="3710291" y="1220855"/>
                      </a:cubicBezTo>
                      <a:cubicBezTo>
                        <a:pt x="3559288" y="1234009"/>
                        <a:pt x="3494999" y="1167288"/>
                        <a:pt x="3354033" y="1220855"/>
                      </a:cubicBezTo>
                      <a:cubicBezTo>
                        <a:pt x="3197387" y="1243262"/>
                        <a:pt x="3159129" y="1200923"/>
                        <a:pt x="2919573" y="1220855"/>
                      </a:cubicBezTo>
                      <a:cubicBezTo>
                        <a:pt x="2703672" y="1235220"/>
                        <a:pt x="2734454" y="1194093"/>
                        <a:pt x="2641518" y="1220855"/>
                      </a:cubicBezTo>
                      <a:cubicBezTo>
                        <a:pt x="2506186" y="1238621"/>
                        <a:pt x="2412927" y="1237624"/>
                        <a:pt x="2207058" y="1220855"/>
                      </a:cubicBezTo>
                      <a:cubicBezTo>
                        <a:pt x="2038654" y="1241486"/>
                        <a:pt x="1865065" y="1182775"/>
                        <a:pt x="1772598" y="1220855"/>
                      </a:cubicBezTo>
                      <a:cubicBezTo>
                        <a:pt x="1638311" y="1266781"/>
                        <a:pt x="1369947" y="1204612"/>
                        <a:pt x="1259934" y="1220855"/>
                      </a:cubicBezTo>
                      <a:cubicBezTo>
                        <a:pt x="1149812" y="1257836"/>
                        <a:pt x="845865" y="1222959"/>
                        <a:pt x="747271" y="1220855"/>
                      </a:cubicBezTo>
                      <a:cubicBezTo>
                        <a:pt x="649840" y="1259357"/>
                        <a:pt x="590722" y="1204606"/>
                        <a:pt x="469217" y="1220855"/>
                      </a:cubicBezTo>
                      <a:cubicBezTo>
                        <a:pt x="343134" y="1240146"/>
                        <a:pt x="124294" y="1169564"/>
                        <a:pt x="0" y="1220855"/>
                      </a:cubicBezTo>
                      <a:cubicBezTo>
                        <a:pt x="-19372" y="1112316"/>
                        <a:pt x="12117" y="1010411"/>
                        <a:pt x="0" y="826112"/>
                      </a:cubicBezTo>
                      <a:cubicBezTo>
                        <a:pt x="-12414" y="646710"/>
                        <a:pt x="-10050" y="577487"/>
                        <a:pt x="0" y="443577"/>
                      </a:cubicBezTo>
                      <a:cubicBezTo>
                        <a:pt x="2275" y="300982"/>
                        <a:pt x="-9798" y="162136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8"/>
                            <a:gd name="connsiteY0" fmla="*/ 0 h 1627807"/>
                            <a:gd name="connsiteX1" fmla="*/ 370739 w 10427048"/>
                            <a:gd name="connsiteY1" fmla="*/ 0 h 1627807"/>
                            <a:gd name="connsiteX2" fmla="*/ 1054290 w 10427048"/>
                            <a:gd name="connsiteY2" fmla="*/ 0 h 1627807"/>
                            <a:gd name="connsiteX3" fmla="*/ 1842112 w 10427048"/>
                            <a:gd name="connsiteY3" fmla="*/ 0 h 1627807"/>
                            <a:gd name="connsiteX4" fmla="*/ 2629933 w 10427048"/>
                            <a:gd name="connsiteY4" fmla="*/ 0 h 1627807"/>
                            <a:gd name="connsiteX5" fmla="*/ 3313484 w 10427048"/>
                            <a:gd name="connsiteY5" fmla="*/ 0 h 1627807"/>
                            <a:gd name="connsiteX6" fmla="*/ 3892765 w 10427048"/>
                            <a:gd name="connsiteY6" fmla="*/ 0 h 1627807"/>
                            <a:gd name="connsiteX7" fmla="*/ 4680586 w 10427048"/>
                            <a:gd name="connsiteY7" fmla="*/ 0 h 1627807"/>
                            <a:gd name="connsiteX8" fmla="*/ 5051325 w 10427048"/>
                            <a:gd name="connsiteY8" fmla="*/ 0 h 1627807"/>
                            <a:gd name="connsiteX9" fmla="*/ 5526335 w 10427048"/>
                            <a:gd name="connsiteY9" fmla="*/ 0 h 1627807"/>
                            <a:gd name="connsiteX10" fmla="*/ 6001345 w 10427048"/>
                            <a:gd name="connsiteY10" fmla="*/ 0 h 1627807"/>
                            <a:gd name="connsiteX11" fmla="*/ 6372085 w 10427048"/>
                            <a:gd name="connsiteY11" fmla="*/ 0 h 1627807"/>
                            <a:gd name="connsiteX12" fmla="*/ 6951365 w 10427048"/>
                            <a:gd name="connsiteY12" fmla="*/ 0 h 1627807"/>
                            <a:gd name="connsiteX13" fmla="*/ 7322105 w 10427048"/>
                            <a:gd name="connsiteY13" fmla="*/ 0 h 1627807"/>
                            <a:gd name="connsiteX14" fmla="*/ 7901385 w 10427048"/>
                            <a:gd name="connsiteY14" fmla="*/ 0 h 1627807"/>
                            <a:gd name="connsiteX15" fmla="*/ 8584936 w 10427048"/>
                            <a:gd name="connsiteY15" fmla="*/ 0 h 1627807"/>
                            <a:gd name="connsiteX16" fmla="*/ 9372758 w 10427048"/>
                            <a:gd name="connsiteY16" fmla="*/ 0 h 1627807"/>
                            <a:gd name="connsiteX17" fmla="*/ 10427048 w 10427048"/>
                            <a:gd name="connsiteY17" fmla="*/ 0 h 1627807"/>
                            <a:gd name="connsiteX18" fmla="*/ 10427048 w 10427048"/>
                            <a:gd name="connsiteY18" fmla="*/ 558880 h 1627807"/>
                            <a:gd name="connsiteX19" fmla="*/ 10427048 w 10427048"/>
                            <a:gd name="connsiteY19" fmla="*/ 1068927 h 1627807"/>
                            <a:gd name="connsiteX20" fmla="*/ 10427048 w 10427048"/>
                            <a:gd name="connsiteY20" fmla="*/ 1627807 h 1627807"/>
                            <a:gd name="connsiteX21" fmla="*/ 9952038 w 10427048"/>
                            <a:gd name="connsiteY21" fmla="*/ 1627807 h 1627807"/>
                            <a:gd name="connsiteX22" fmla="*/ 9268487 w 10427048"/>
                            <a:gd name="connsiteY22" fmla="*/ 1627807 h 1627807"/>
                            <a:gd name="connsiteX23" fmla="*/ 8793477 w 10427048"/>
                            <a:gd name="connsiteY23" fmla="*/ 1627807 h 1627807"/>
                            <a:gd name="connsiteX24" fmla="*/ 8214197 w 10427048"/>
                            <a:gd name="connsiteY24" fmla="*/ 1627807 h 1627807"/>
                            <a:gd name="connsiteX25" fmla="*/ 7530646 w 10427048"/>
                            <a:gd name="connsiteY25" fmla="*/ 1627807 h 1627807"/>
                            <a:gd name="connsiteX26" fmla="*/ 7264177 w 10427048"/>
                            <a:gd name="connsiteY26" fmla="*/ 1627807 h 1627807"/>
                            <a:gd name="connsiteX27" fmla="*/ 6684896 w 10427048"/>
                            <a:gd name="connsiteY27" fmla="*/ 1627807 h 1627807"/>
                            <a:gd name="connsiteX28" fmla="*/ 6001345 w 10427048"/>
                            <a:gd name="connsiteY28" fmla="*/ 1627807 h 1627807"/>
                            <a:gd name="connsiteX29" fmla="*/ 5317794 w 10427048"/>
                            <a:gd name="connsiteY29" fmla="*/ 1627807 h 1627807"/>
                            <a:gd name="connsiteX30" fmla="*/ 4947055 w 10427048"/>
                            <a:gd name="connsiteY30" fmla="*/ 1627807 h 1627807"/>
                            <a:gd name="connsiteX31" fmla="*/ 4472045 w 10427048"/>
                            <a:gd name="connsiteY31" fmla="*/ 1627807 h 1627807"/>
                            <a:gd name="connsiteX32" fmla="*/ 3892765 w 10427048"/>
                            <a:gd name="connsiteY32" fmla="*/ 1627807 h 1627807"/>
                            <a:gd name="connsiteX33" fmla="*/ 3522025 w 10427048"/>
                            <a:gd name="connsiteY33" fmla="*/ 1627807 h 1627807"/>
                            <a:gd name="connsiteX34" fmla="*/ 2942745 w 10427048"/>
                            <a:gd name="connsiteY34" fmla="*/ 1627807 h 1627807"/>
                            <a:gd name="connsiteX35" fmla="*/ 2363464 w 10427048"/>
                            <a:gd name="connsiteY35" fmla="*/ 1627807 h 1627807"/>
                            <a:gd name="connsiteX36" fmla="*/ 1679913 w 10427048"/>
                            <a:gd name="connsiteY36" fmla="*/ 1627807 h 1627807"/>
                            <a:gd name="connsiteX37" fmla="*/ 996362 w 10427048"/>
                            <a:gd name="connsiteY37" fmla="*/ 1627807 h 1627807"/>
                            <a:gd name="connsiteX38" fmla="*/ 625623 w 10427048"/>
                            <a:gd name="connsiteY38" fmla="*/ 1627807 h 1627807"/>
                            <a:gd name="connsiteX39" fmla="*/ 0 w 10427048"/>
                            <a:gd name="connsiteY39" fmla="*/ 1627807 h 1627807"/>
                            <a:gd name="connsiteX40" fmla="*/ 0 w 10427048"/>
                            <a:gd name="connsiteY40" fmla="*/ 1101483 h 1627807"/>
                            <a:gd name="connsiteX41" fmla="*/ 0 w 10427048"/>
                            <a:gd name="connsiteY41" fmla="*/ 591437 h 1627807"/>
                            <a:gd name="connsiteX42" fmla="*/ 0 w 10427048"/>
                            <a:gd name="connsiteY42" fmla="*/ 0 h 162780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8" h="162780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3332" y="50694"/>
                                <a:pt x="3892765" y="0"/>
                              </a:cubicBezTo>
                              <a:cubicBezTo>
                                <a:pt x="4182198" y="-50694"/>
                                <a:pt x="4426196" y="90823"/>
                                <a:pt x="4680586" y="0"/>
                              </a:cubicBezTo>
                              <a:cubicBezTo>
                                <a:pt x="4934976" y="-90823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0005" y="39322"/>
                                <a:pt x="6372085" y="0"/>
                              </a:cubicBezTo>
                              <a:cubicBezTo>
                                <a:pt x="6554165" y="-39322"/>
                                <a:pt x="6744580" y="20168"/>
                                <a:pt x="6951365" y="0"/>
                              </a:cubicBezTo>
                              <a:cubicBezTo>
                                <a:pt x="7158150" y="-20168"/>
                                <a:pt x="7171483" y="2788"/>
                                <a:pt x="7322105" y="0"/>
                              </a:cubicBezTo>
                              <a:cubicBezTo>
                                <a:pt x="7472727" y="-2788"/>
                                <a:pt x="7708912" y="42679"/>
                                <a:pt x="7901385" y="0"/>
                              </a:cubicBezTo>
                              <a:cubicBezTo>
                                <a:pt x="8093858" y="-42679"/>
                                <a:pt x="8398536" y="732"/>
                                <a:pt x="8584936" y="0"/>
                              </a:cubicBezTo>
                              <a:cubicBezTo>
                                <a:pt x="8771336" y="-732"/>
                                <a:pt x="9034919" y="13238"/>
                                <a:pt x="9372758" y="0"/>
                              </a:cubicBezTo>
                              <a:cubicBezTo>
                                <a:pt x="9710597" y="-13238"/>
                                <a:pt x="10145836" y="116504"/>
                                <a:pt x="10427048" y="0"/>
                              </a:cubicBezTo>
                              <a:cubicBezTo>
                                <a:pt x="10493719" y="179319"/>
                                <a:pt x="10380718" y="346951"/>
                                <a:pt x="10427048" y="558880"/>
                              </a:cubicBezTo>
                              <a:cubicBezTo>
                                <a:pt x="10473378" y="770809"/>
                                <a:pt x="10424973" y="962590"/>
                                <a:pt x="10427048" y="1068927"/>
                              </a:cubicBezTo>
                              <a:cubicBezTo>
                                <a:pt x="10429123" y="1175264"/>
                                <a:pt x="10394361" y="1458132"/>
                                <a:pt x="10427048" y="1627807"/>
                              </a:cubicBezTo>
                              <a:cubicBezTo>
                                <a:pt x="10297867" y="1637641"/>
                                <a:pt x="10167324" y="1611428"/>
                                <a:pt x="9952038" y="1627807"/>
                              </a:cubicBezTo>
                              <a:cubicBezTo>
                                <a:pt x="9736752" y="1644186"/>
                                <a:pt x="9472864" y="1610939"/>
                                <a:pt x="9268487" y="1627807"/>
                              </a:cubicBezTo>
                              <a:cubicBezTo>
                                <a:pt x="9064110" y="1644675"/>
                                <a:pt x="9016709" y="1597107"/>
                                <a:pt x="8793477" y="1627807"/>
                              </a:cubicBezTo>
                              <a:cubicBezTo>
                                <a:pt x="8570245" y="1658507"/>
                                <a:pt x="8380377" y="1609481"/>
                                <a:pt x="8214197" y="1627807"/>
                              </a:cubicBezTo>
                              <a:cubicBezTo>
                                <a:pt x="8048017" y="1646133"/>
                                <a:pt x="7804428" y="1588746"/>
                                <a:pt x="7530646" y="1627807"/>
                              </a:cubicBezTo>
                              <a:cubicBezTo>
                                <a:pt x="7256864" y="1666868"/>
                                <a:pt x="7332574" y="1616744"/>
                                <a:pt x="7264177" y="1627807"/>
                              </a:cubicBezTo>
                              <a:cubicBezTo>
                                <a:pt x="7195780" y="1638870"/>
                                <a:pt x="6859827" y="1607794"/>
                                <a:pt x="6684896" y="1627807"/>
                              </a:cubicBezTo>
                              <a:cubicBezTo>
                                <a:pt x="6509965" y="1647820"/>
                                <a:pt x="6157121" y="1548064"/>
                                <a:pt x="6001345" y="1627807"/>
                              </a:cubicBezTo>
                              <a:cubicBezTo>
                                <a:pt x="5845569" y="1707550"/>
                                <a:pt x="5628939" y="1621124"/>
                                <a:pt x="5317794" y="1627807"/>
                              </a:cubicBezTo>
                              <a:cubicBezTo>
                                <a:pt x="5006649" y="1634490"/>
                                <a:pt x="5113432" y="1593763"/>
                                <a:pt x="4947055" y="1627807"/>
                              </a:cubicBezTo>
                              <a:cubicBezTo>
                                <a:pt x="4780678" y="1661851"/>
                                <a:pt x="4653879" y="1584981"/>
                                <a:pt x="4472045" y="1627807"/>
                              </a:cubicBezTo>
                              <a:cubicBezTo>
                                <a:pt x="4290211" y="1670633"/>
                                <a:pt x="4181849" y="1606928"/>
                                <a:pt x="3892765" y="1627807"/>
                              </a:cubicBezTo>
                              <a:cubicBezTo>
                                <a:pt x="3603681" y="1648686"/>
                                <a:pt x="3643487" y="1586406"/>
                                <a:pt x="3522025" y="1627807"/>
                              </a:cubicBezTo>
                              <a:cubicBezTo>
                                <a:pt x="3400563" y="1669208"/>
                                <a:pt x="3166295" y="1608365"/>
                                <a:pt x="2942745" y="1627807"/>
                              </a:cubicBezTo>
                              <a:cubicBezTo>
                                <a:pt x="2719195" y="1647249"/>
                                <a:pt x="2534841" y="1589097"/>
                                <a:pt x="2363464" y="1627807"/>
                              </a:cubicBezTo>
                              <a:cubicBezTo>
                                <a:pt x="2192087" y="1666517"/>
                                <a:pt x="1818824" y="1586010"/>
                                <a:pt x="1679913" y="1627807"/>
                              </a:cubicBezTo>
                              <a:cubicBezTo>
                                <a:pt x="1541002" y="1669604"/>
                                <a:pt x="1139738" y="1597234"/>
                                <a:pt x="996362" y="1627807"/>
                              </a:cubicBezTo>
                              <a:cubicBezTo>
                                <a:pt x="852986" y="1658380"/>
                                <a:pt x="788007" y="1599689"/>
                                <a:pt x="625623" y="1627807"/>
                              </a:cubicBezTo>
                              <a:cubicBezTo>
                                <a:pt x="463239" y="1655925"/>
                                <a:pt x="162320" y="1553048"/>
                                <a:pt x="0" y="1627807"/>
                              </a:cubicBezTo>
                              <a:cubicBezTo>
                                <a:pt x="-17015" y="1510782"/>
                                <a:pt x="20236" y="1337489"/>
                                <a:pt x="0" y="1101483"/>
                              </a:cubicBezTo>
                              <a:cubicBezTo>
                                <a:pt x="-20236" y="865477"/>
                                <a:pt x="5003" y="775075"/>
                                <a:pt x="0" y="591437"/>
                              </a:cubicBezTo>
                              <a:cubicBezTo>
                                <a:pt x="-5003" y="407799"/>
                                <a:pt x="1316" y="192034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>
                    <a:solidFill>
                      <a:srgbClr val="FFB64C"/>
                    </a:solidFill>
                    <a:latin typeface="Cambria" panose="02040503050406030204" pitchFamily="18" charset="0"/>
                    <a:sym typeface="Arial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606565" y="345099"/>
                <a:ext cx="6855725" cy="900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2400" b="1" kern="0" dirty="0">
                    <a:solidFill>
                      <a:srgbClr val="0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Mai nghĩ 1 số có 3 chữ số mà tổng của các chữ số của nó bằng 19. Nếu trừ số đó đi 52, rồi lại trừ tiếp cho 48 thì được một số có 2 chữ số. Tìm số Mai đã nghĩ.</a:t>
                </a:r>
                <a:endParaRPr lang="en-US" sz="24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35" name="Picture 34">
              <a:hlinkClick r:id="rId11" action="ppaction://hlinksldjump"/>
              <a:extLst>
                <a:ext uri="{FF2B5EF4-FFF2-40B4-BE49-F238E27FC236}">
                  <a16:creationId xmlns:a16="http://schemas.microsoft.com/office/drawing/2014/main" id="{F2F55941-A3F1-D455-CA3B-3810A5E23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09" y="128121"/>
              <a:ext cx="1722272" cy="1569225"/>
            </a:xfrm>
            <a:prstGeom prst="rect">
              <a:avLst/>
            </a:prstGeom>
          </p:spPr>
        </p:pic>
      </p:grpSp>
      <p:sp>
        <p:nvSpPr>
          <p:cNvPr id="36" name="Arrow: Right 35">
            <a:hlinkClick r:id="rId11" action="ppaction://hlinksldjump"/>
            <a:extLst>
              <a:ext uri="{FF2B5EF4-FFF2-40B4-BE49-F238E27FC236}">
                <a16:creationId xmlns:a16="http://schemas.microsoft.com/office/drawing/2014/main" id="{6BAB617F-26BA-70B1-2DED-2017C806856E}"/>
              </a:ext>
            </a:extLst>
          </p:cNvPr>
          <p:cNvSpPr/>
          <p:nvPr/>
        </p:nvSpPr>
        <p:spPr>
          <a:xfrm>
            <a:off x="11404769" y="6139426"/>
            <a:ext cx="741119" cy="6450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64C"/>
              </a:solidFill>
              <a:latin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48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2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120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12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3"/>
                </p:tgtEl>
              </p:cMediaNode>
            </p:audio>
          </p:childTnLst>
        </p:cTn>
      </p:par>
    </p:tnLst>
    <p:bldLst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1 (12)"/>
          <p:cNvPicPr>
            <a:picLocks noChangeAspect="1"/>
          </p:cNvPicPr>
          <p:nvPr/>
        </p:nvPicPr>
        <p:blipFill>
          <a:blip r:embed="rId3"/>
          <a:srcRect l="1263" r="2020" b="74009"/>
          <a:stretch>
            <a:fillRect/>
          </a:stretch>
        </p:blipFill>
        <p:spPr>
          <a:xfrm>
            <a:off x="-7938" y="-36830"/>
            <a:ext cx="12207875" cy="1421130"/>
          </a:xfrm>
          <a:prstGeom prst="rect">
            <a:avLst/>
          </a:prstGeom>
        </p:spPr>
      </p:pic>
      <p:pic>
        <p:nvPicPr>
          <p:cNvPr id="19" name="图片 18" descr="10 (13)"/>
          <p:cNvPicPr>
            <a:picLocks noChangeAspect="1"/>
          </p:cNvPicPr>
          <p:nvPr/>
        </p:nvPicPr>
        <p:blipFill>
          <a:blip r:embed="rId4"/>
          <a:srcRect l="57955"/>
          <a:stretch>
            <a:fillRect/>
          </a:stretch>
        </p:blipFill>
        <p:spPr>
          <a:xfrm flipH="1">
            <a:off x="0" y="1421130"/>
            <a:ext cx="4229100" cy="4789170"/>
          </a:xfrm>
          <a:prstGeom prst="rect">
            <a:avLst/>
          </a:prstGeom>
        </p:spPr>
      </p:pic>
      <p:pic>
        <p:nvPicPr>
          <p:cNvPr id="3" name="图片 2" descr="4 (3)"/>
          <p:cNvPicPr>
            <a:picLocks noChangeAspect="1"/>
          </p:cNvPicPr>
          <p:nvPr/>
        </p:nvPicPr>
        <p:blipFill>
          <a:blip r:embed="rId5"/>
          <a:srcRect t="46020"/>
          <a:stretch>
            <a:fillRect/>
          </a:stretch>
        </p:blipFill>
        <p:spPr>
          <a:xfrm>
            <a:off x="2075815" y="4298315"/>
            <a:ext cx="10116185" cy="2559685"/>
          </a:xfrm>
          <a:prstGeom prst="rect">
            <a:avLst/>
          </a:prstGeom>
        </p:spPr>
      </p:pic>
      <p:pic>
        <p:nvPicPr>
          <p:cNvPr id="6" name="图片 5" descr="千库网_绿色草丛花草插画_元素编号12052414"/>
          <p:cNvPicPr>
            <a:picLocks noChangeAspect="1"/>
          </p:cNvPicPr>
          <p:nvPr/>
        </p:nvPicPr>
        <p:blipFill>
          <a:blip r:embed="rId6"/>
          <a:srcRect l="3157" t="32023" r="8592" b="30769"/>
          <a:stretch>
            <a:fillRect/>
          </a:stretch>
        </p:blipFill>
        <p:spPr>
          <a:xfrm flipH="1">
            <a:off x="-15875" y="4260850"/>
            <a:ext cx="7809865" cy="2633980"/>
          </a:xfrm>
          <a:prstGeom prst="rect">
            <a:avLst/>
          </a:prstGeom>
        </p:spPr>
      </p:pic>
      <p:pic>
        <p:nvPicPr>
          <p:cNvPr id="18" name="图片 17" descr="2 (9)"/>
          <p:cNvPicPr>
            <a:picLocks noChangeAspect="1"/>
          </p:cNvPicPr>
          <p:nvPr/>
        </p:nvPicPr>
        <p:blipFill>
          <a:blip r:embed="rId7"/>
          <a:srcRect t="33586" r="57776" b="41408"/>
          <a:stretch>
            <a:fillRect/>
          </a:stretch>
        </p:blipFill>
        <p:spPr>
          <a:xfrm>
            <a:off x="0" y="408940"/>
            <a:ext cx="2505075" cy="2226310"/>
          </a:xfrm>
          <a:prstGeom prst="rect">
            <a:avLst/>
          </a:prstGeom>
        </p:spPr>
      </p:pic>
      <p:pic>
        <p:nvPicPr>
          <p:cNvPr id="5" name="图片 4" descr="千库网_数学补习班人物_元素编号12386371"/>
          <p:cNvPicPr>
            <a:picLocks noChangeAspect="1"/>
          </p:cNvPicPr>
          <p:nvPr/>
        </p:nvPicPr>
        <p:blipFill>
          <a:blip r:embed="rId8"/>
          <a:srcRect l="5149" t="13678" b="14470"/>
          <a:stretch>
            <a:fillRect/>
          </a:stretch>
        </p:blipFill>
        <p:spPr>
          <a:xfrm>
            <a:off x="5715" y="3251835"/>
            <a:ext cx="4760595" cy="360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BDAF07-3428-C7DA-51A9-EB0D22EF00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6754" y="1323951"/>
            <a:ext cx="9492295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9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666</Words>
  <Application>Microsoft Office PowerPoint</Application>
  <PresentationFormat>Widescreen</PresentationFormat>
  <Paragraphs>96</Paragraphs>
  <Slides>24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M PLUS Rounded 1c</vt:lpstr>
      <vt:lpstr>Fredoka One</vt:lpstr>
      <vt:lpstr>#9Slide07 HoneyCream</vt:lpstr>
      <vt:lpstr>SVN-Ready</vt:lpstr>
      <vt:lpstr>Vogue-ExtraBold</vt:lpstr>
      <vt:lpstr>SVN-Newton</vt:lpstr>
      <vt:lpstr>Cambria</vt:lpstr>
      <vt:lpstr>Arial</vt:lpstr>
      <vt:lpstr>Times New Roman</vt:lpstr>
      <vt:lpstr>思源黑体 CN Bold</vt:lpstr>
      <vt:lpstr>Calibri</vt:lpstr>
      <vt:lpstr>Office Theme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MNT;KhanhHuyen</dc:creator>
  <cp:keywords>MangNonTeam;MNT</cp:keywords>
  <cp:lastModifiedBy>Admin</cp:lastModifiedBy>
  <cp:revision>21</cp:revision>
  <dcterms:created xsi:type="dcterms:W3CDTF">2023-07-26T09:04:35Z</dcterms:created>
  <dcterms:modified xsi:type="dcterms:W3CDTF">2024-05-29T17:51:31Z</dcterms:modified>
</cp:coreProperties>
</file>