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</p:sldMasterIdLst>
  <p:notesMasterIdLst>
    <p:notesMasterId r:id="rId14"/>
  </p:notesMasterIdLst>
  <p:sldIdLst>
    <p:sldId id="361" r:id="rId5"/>
    <p:sldId id="345" r:id="rId6"/>
    <p:sldId id="266" r:id="rId7"/>
    <p:sldId id="362" r:id="rId8"/>
    <p:sldId id="257" r:id="rId9"/>
    <p:sldId id="258" r:id="rId10"/>
    <p:sldId id="2007577118" r:id="rId11"/>
    <p:sldId id="2007577119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10" Type="http://schemas.openxmlformats.org/officeDocument/2006/relationships/image" Target="../media/image13.jpe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E6CB62-890A-41AD-A13D-67701DE2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816139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898428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266251" y="921685"/>
            <a:ext cx="1534394" cy="745986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107700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6ECB459-9015-4EED-99BB-D12A42B9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2901974" y="97094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744330" y="483833"/>
            <a:ext cx="852713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2911876" y="2139518"/>
            <a:ext cx="6862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251</Words>
  <Application>Microsoft Office PowerPoint</Application>
  <PresentationFormat>Widescreen</PresentationFormat>
  <Paragraphs>55</Paragraphs>
  <Slides>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DengXian</vt:lpstr>
      <vt:lpstr>DengXian</vt:lpstr>
      <vt:lpstr>等线 Light</vt:lpstr>
      <vt:lpstr>Arial</vt:lpstr>
      <vt:lpstr>Arial-Rounded</vt:lpstr>
      <vt:lpstr>Calibri</vt:lpstr>
      <vt:lpstr>Times New Roman</vt:lpstr>
      <vt:lpstr>UTM Avo</vt:lpstr>
      <vt:lpstr>3_Office 主题</vt:lpstr>
      <vt:lpstr>Office 主题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</cp:revision>
  <dcterms:created xsi:type="dcterms:W3CDTF">2021-07-28T05:10:58Z</dcterms:created>
  <dcterms:modified xsi:type="dcterms:W3CDTF">2021-07-31T08:49:33Z</dcterms:modified>
</cp:coreProperties>
</file>