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7" r:id="rId3"/>
    <p:sldId id="303" r:id="rId4"/>
    <p:sldId id="302" r:id="rId5"/>
    <p:sldId id="310" r:id="rId6"/>
    <p:sldId id="306" r:id="rId7"/>
    <p:sldId id="307" r:id="rId8"/>
    <p:sldId id="308" r:id="rId9"/>
    <p:sldId id="288" r:id="rId10"/>
    <p:sldId id="298" r:id="rId11"/>
    <p:sldId id="299" r:id="rId12"/>
    <p:sldId id="309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D757"/>
    <a:srgbClr val="95D153"/>
    <a:srgbClr val="A9DA74"/>
    <a:srgbClr val="A6D86E"/>
    <a:srgbClr val="1DC4FF"/>
    <a:srgbClr val="FF2525"/>
    <a:srgbClr val="FFCC29"/>
    <a:srgbClr val="BFE1EB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5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03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0538"/>
            <a:ext cx="921449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75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1" y="112572"/>
            <a:ext cx="9140694" cy="51416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267102" y="257116"/>
            <a:ext cx="8609798" cy="4629268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178698" y="518003"/>
            <a:ext cx="698961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4334988" y="2598421"/>
            <a:ext cx="1034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3448084" y="2454310"/>
            <a:ext cx="2809225" cy="96665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71831">
            <a:off x="-977982" y="1350402"/>
            <a:ext cx="4199540" cy="557013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F7C0018-C876-4108-B20D-60EBAEB77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7275" y="46767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836">
        <p14:warp dir="in"/>
      </p:transition>
    </mc:Choice>
    <mc:Fallback xmlns="">
      <p:transition spd="slow" advClick="0" advTm="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7229" y="1218724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48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xuống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5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Hỏi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bao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33472"/>
              </p:ext>
            </p:extLst>
          </p:nvPr>
        </p:nvGraphicFramePr>
        <p:xfrm>
          <a:off x="2514600" y="4144868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321662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24400" y="4331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81800" y="4370241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0672" y="435331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611582" y="577191"/>
            <a:ext cx="1808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162800" y="577191"/>
            <a:ext cx="1901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38200" y="112395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648200" y="11239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 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    hai chữ số 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" y="133350"/>
            <a:ext cx="874538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47611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37909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7253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E145B-9D4D-4CF4-A2B6-13E1713A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738895-09CE-4CC3-B903-5A59394EE9FC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7D45F-F7CF-41F1-BB24-D2A24AD956FB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FD6E8-1366-4238-BB87-E3902A67C056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BFB999-60CB-4930-8A76-A9515678271F}"/>
              </a:ext>
            </a:extLst>
          </p:cNvPr>
          <p:cNvSpPr/>
          <p:nvPr/>
        </p:nvSpPr>
        <p:spPr>
          <a:xfrm>
            <a:off x="2514600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38C28E-A333-4B6E-8313-80A5BA6C5393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3D6DAB-694F-4EEC-B6B0-4707E695323E}"/>
              </a:ext>
            </a:extLst>
          </p:cNvPr>
          <p:cNvCxnSpPr>
            <a:cxnSpLocks/>
          </p:cNvCxnSpPr>
          <p:nvPr/>
        </p:nvCxnSpPr>
        <p:spPr>
          <a:xfrm>
            <a:off x="2790738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3510661-4AF2-40D1-BF6A-0141F6BACAE1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7F439E-FB15-430B-B390-3F80BEE446AB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CEE04D-7BE6-4A72-B5D3-6F4295EA3440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4B74A0-8207-4D8B-95FB-9879E4534CA8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69FDCE-0761-4999-9CB9-D0509755936C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5E035F-8280-4961-9499-DF4AB232A56A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5B319F-767D-45E2-BC16-39393A2FC3B1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6C7CDAA-0F3C-49E8-B6B2-156E632F9C09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238861-1B3B-4370-A48B-416DE314342C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3" grpId="0"/>
      <p:bldP spid="24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600983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51198" y="6077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3730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43009-EAA3-40DF-9DB8-F3CC86C3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EC38EE-A020-4B95-BCF9-FA970A55472D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03B8F-EE95-4204-8061-385EC819C62F}"/>
              </a:ext>
            </a:extLst>
          </p:cNvPr>
          <p:cNvSpPr/>
          <p:nvPr/>
        </p:nvSpPr>
        <p:spPr>
          <a:xfrm>
            <a:off x="2883935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DA247-FC5C-407B-B855-423C3D1F1E1E}"/>
              </a:ext>
            </a:extLst>
          </p:cNvPr>
          <p:cNvSpPr/>
          <p:nvPr/>
        </p:nvSpPr>
        <p:spPr>
          <a:xfrm>
            <a:off x="3188734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BA1F7A-A792-4100-9FBC-2C14743FD2FC}"/>
              </a:ext>
            </a:extLst>
          </p:cNvPr>
          <p:cNvSpPr/>
          <p:nvPr/>
        </p:nvSpPr>
        <p:spPr>
          <a:xfrm>
            <a:off x="2505162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6657B-1A53-4D5F-BD3F-EE7DA3735E35}"/>
              </a:ext>
            </a:extLst>
          </p:cNvPr>
          <p:cNvSpPr/>
          <p:nvPr/>
        </p:nvSpPr>
        <p:spPr>
          <a:xfrm>
            <a:off x="3172256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6568B-0F61-46B1-9D80-B928D01AB1F5}"/>
              </a:ext>
            </a:extLst>
          </p:cNvPr>
          <p:cNvCxnSpPr>
            <a:cxnSpLocks/>
          </p:cNvCxnSpPr>
          <p:nvPr/>
        </p:nvCxnSpPr>
        <p:spPr>
          <a:xfrm>
            <a:off x="2781300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4CA18-14B6-421F-A9AF-27671D7BA88A}"/>
              </a:ext>
            </a:extLst>
          </p:cNvPr>
          <p:cNvSpPr/>
          <p:nvPr/>
        </p:nvSpPr>
        <p:spPr>
          <a:xfrm>
            <a:off x="2834149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1E993-85D0-4DD5-B01F-6FEB8BA45446}"/>
              </a:ext>
            </a:extLst>
          </p:cNvPr>
          <p:cNvSpPr/>
          <p:nvPr/>
        </p:nvSpPr>
        <p:spPr>
          <a:xfrm>
            <a:off x="3172256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2C1E6-BC5A-41B0-A4A8-B8443B8D4551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9D440-48B5-44A9-A9CD-1DF1C9A19F86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571723-0A5E-4F33-930C-322835A23719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806AE-4064-4D78-9ED3-71F19DFA7154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0E26A-9511-4556-B7EF-46352B890FD9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BF290-EC17-4564-9E40-F8D034273214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9B84A-0F75-4645-92D8-442A6E608117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37483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55063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8CF2A-F2B3-47CA-9312-2AB703E9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E7988-148C-4709-BBC5-B308ADB2A283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8BA5F-38A2-4321-BA24-3EAF9C12D880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6DBC3-1607-4525-B7AD-F98C169DB22C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232C1B-B598-4088-86FB-4E0EB3FEDC7D}"/>
              </a:ext>
            </a:extLst>
          </p:cNvPr>
          <p:cNvSpPr/>
          <p:nvPr/>
        </p:nvSpPr>
        <p:spPr>
          <a:xfrm>
            <a:off x="2514600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A2F29-8201-41E2-B423-33631FC328E8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3CE8-34CF-420B-94F7-5789E4F2CE6C}"/>
              </a:ext>
            </a:extLst>
          </p:cNvPr>
          <p:cNvCxnSpPr>
            <a:cxnSpLocks/>
          </p:cNvCxnSpPr>
          <p:nvPr/>
        </p:nvCxnSpPr>
        <p:spPr>
          <a:xfrm>
            <a:off x="2790738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8ACAD-A5EE-4F2D-9317-511E7A2D17BD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64670-F0CE-4F46-97FA-4FA7FCB41099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EE09C-A415-4FC9-8AC2-B05D41A873D2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C5651-34CA-4903-84B7-FB3E031A011E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1110F-7E62-4D3E-BB66-4FDAC4F8C7A5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2DB3A-6CB4-4125-807A-9F0A41A1EA99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76A1D6-513A-4648-A31D-99EA931D7AE3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B592284-7DFB-4A1F-ACA8-3935AC20CE9A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3EBBC5-EF73-486D-8826-C62D12BD0884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- 2</a:t>
            </a: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 nào ghi phép tính có kết quả lớn hơn 55?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172200" y="3181350"/>
            <a:ext cx="1295400" cy="917448"/>
          </a:xfrm>
          <a:prstGeom prst="cloudCallout">
            <a:avLst>
              <a:gd name="adj1" fmla="val -148246"/>
              <a:gd name="adj2" fmla="val 184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010400" y="1627909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877791" y="589026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229</Words>
  <Application>Microsoft Office PowerPoint</Application>
  <PresentationFormat>On-screen Show (16:9)</PresentationFormat>
  <Paragraphs>114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宋体</vt:lpstr>
      <vt:lpstr>Arabia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UVN Banh Mi</vt:lpstr>
      <vt:lpstr>字魂20号-石头体</vt:lpstr>
      <vt:lpstr>Office Theme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346</cp:revision>
  <dcterms:created xsi:type="dcterms:W3CDTF">2021-01-09T02:19:28Z</dcterms:created>
  <dcterms:modified xsi:type="dcterms:W3CDTF">2022-03-24T13:16:33Z</dcterms:modified>
</cp:coreProperties>
</file>