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6"/>
  </p:notesMasterIdLst>
  <p:sldIdLst>
    <p:sldId id="448" r:id="rId2"/>
    <p:sldId id="491" r:id="rId3"/>
    <p:sldId id="438" r:id="rId4"/>
    <p:sldId id="368" r:id="rId5"/>
    <p:sldId id="436" r:id="rId6"/>
    <p:sldId id="459" r:id="rId7"/>
    <p:sldId id="460" r:id="rId8"/>
    <p:sldId id="461" r:id="rId9"/>
    <p:sldId id="462" r:id="rId10"/>
    <p:sldId id="463" r:id="rId11"/>
    <p:sldId id="464" r:id="rId12"/>
    <p:sldId id="470" r:id="rId13"/>
    <p:sldId id="471" r:id="rId14"/>
    <p:sldId id="4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F4F"/>
    <a:srgbClr val="FFC9FF"/>
    <a:srgbClr val="E5D8F8"/>
    <a:srgbClr val="FFFFDD"/>
    <a:srgbClr val="B7FFB7"/>
    <a:srgbClr val="D1FFD1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7" autoAdjust="0"/>
    <p:restoredTop sz="94660"/>
  </p:normalViewPr>
  <p:slideViewPr>
    <p:cSldViewPr>
      <p:cViewPr varScale="1">
        <p:scale>
          <a:sx n="60" d="100"/>
          <a:sy n="60" d="100"/>
        </p:scale>
        <p:origin x="108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FF464-DDD4-44BF-ABDD-1A7BB41672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44049-DDE9-4BE5-89DC-5D10D9035B6E}">
      <dgm:prSet phldrT="[Text]" custT="1"/>
      <dgm:spPr/>
      <dgm:t>
        <a:bodyPr/>
        <a:lstStyle/>
        <a:p>
          <a:r>
            <a:rPr lang="pt-BR" sz="2400" b="1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pt-BR" sz="2400">
              <a:latin typeface="Times New Roman" panose="02020603050405020304" pitchFamily="18" charset="0"/>
              <a:cs typeface="Times New Roman" panose="02020603050405020304" pitchFamily="18" charset="0"/>
            </a:rPr>
            <a:t> Biết Tổ quốc của em là Việt Nam, Tổ quốc em đang thay đổi từng ngày và đang hội nhập vào đời sống quốc tế.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5A8CA-B7C0-4965-9529-CF282D32F31F}" type="parTrans" cxnId="{046F5DFC-D6E6-450A-97C4-BA43A64B6FAC}">
      <dgm:prSet/>
      <dgm:spPr/>
      <dgm:t>
        <a:bodyPr/>
        <a:lstStyle/>
        <a:p>
          <a:endParaRPr lang="en-US"/>
        </a:p>
      </dgm:t>
    </dgm:pt>
    <dgm:pt modelId="{067D289B-94D4-4AEA-970D-5CD8C40BCA67}" type="sibTrans" cxnId="{046F5DFC-D6E6-450A-97C4-BA43A64B6FAC}">
      <dgm:prSet/>
      <dgm:spPr/>
      <dgm:t>
        <a:bodyPr/>
        <a:lstStyle/>
        <a:p>
          <a:endParaRPr lang="en-US"/>
        </a:p>
      </dgm:t>
    </dgm:pt>
    <dgm:pt modelId="{CD1D6D19-1262-4965-9D0E-B82F86D13665}">
      <dgm:prSet phldrT="[Text]" custT="1"/>
      <dgm:spPr/>
      <dgm:t>
        <a:bodyPr/>
        <a:lstStyle/>
        <a:p>
          <a:r>
            <a:rPr lang="pt-BR" sz="2400" b="1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pt-BR" sz="2400">
              <a:latin typeface="Times New Roman" panose="02020603050405020304" pitchFamily="18" charset="0"/>
              <a:cs typeface="Times New Roman" panose="02020603050405020304" pitchFamily="18" charset="0"/>
            </a:rPr>
            <a:t> Có một số hiểu biết phù hợp với lứa tuổi về lịch sử, văn hoá và kinh tế của Tổ quốc Việt Nam.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CD767-9659-4EE8-9F80-A5225B6069A1}" type="parTrans" cxnId="{3D649745-D174-4218-8745-87768C15A762}">
      <dgm:prSet/>
      <dgm:spPr/>
      <dgm:t>
        <a:bodyPr/>
        <a:lstStyle/>
        <a:p>
          <a:endParaRPr lang="en-US"/>
        </a:p>
      </dgm:t>
    </dgm:pt>
    <dgm:pt modelId="{F0354FD9-35BB-4460-A990-C8F3B73C8BC3}" type="sibTrans" cxnId="{3D649745-D174-4218-8745-87768C15A762}">
      <dgm:prSet/>
      <dgm:spPr/>
      <dgm:t>
        <a:bodyPr/>
        <a:lstStyle/>
        <a:p>
          <a:endParaRPr lang="en-US"/>
        </a:p>
      </dgm:t>
    </dgm:pt>
    <dgm:pt modelId="{26A52A27-7D6A-4AFC-AD1D-E7C841EEE26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2400">
              <a:latin typeface="Times New Roman" panose="02020603050405020304" pitchFamily="18" charset="0"/>
              <a:cs typeface="Times New Roman" panose="02020603050405020304" pitchFamily="18" charset="0"/>
            </a:rPr>
            <a:t>- Có ý thức học tập và rèn luyện để góp phần xây dựng và bảo vệ đất nước.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pt-BR" sz="2400">
              <a:latin typeface="Times New Roman" panose="02020603050405020304" pitchFamily="18" charset="0"/>
              <a:cs typeface="Times New Roman" panose="02020603050405020304" pitchFamily="18" charset="0"/>
            </a:rPr>
            <a:t>- Yêu Tổ quốc Việt Nam.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D9AE-B7C1-4AF3-A97A-5518CB953766}" type="parTrans" cxnId="{B3EF683C-F25F-43CB-A6DE-63D16A555E37}">
      <dgm:prSet/>
      <dgm:spPr/>
      <dgm:t>
        <a:bodyPr/>
        <a:lstStyle/>
        <a:p>
          <a:endParaRPr lang="en-US"/>
        </a:p>
      </dgm:t>
    </dgm:pt>
    <dgm:pt modelId="{D86F6C25-6FE1-4053-A8F6-1B1D66712FFA}" type="sibTrans" cxnId="{B3EF683C-F25F-43CB-A6DE-63D16A555E37}">
      <dgm:prSet/>
      <dgm:spPr/>
      <dgm:t>
        <a:bodyPr/>
        <a:lstStyle/>
        <a:p>
          <a:endParaRPr lang="en-US"/>
        </a:p>
      </dgm:t>
    </dgm:pt>
    <dgm:pt modelId="{4F5B9916-4663-4DDF-9A48-CBC214FA68D4}" type="pres">
      <dgm:prSet presAssocID="{F37FF464-DDD4-44BF-ABDD-1A7BB4167204}" presName="linear" presStyleCnt="0">
        <dgm:presLayoutVars>
          <dgm:dir/>
          <dgm:animLvl val="lvl"/>
          <dgm:resizeHandles val="exact"/>
        </dgm:presLayoutVars>
      </dgm:prSet>
      <dgm:spPr/>
    </dgm:pt>
    <dgm:pt modelId="{A0746C6C-56AD-4881-94C3-D2E0C948CDA1}" type="pres">
      <dgm:prSet presAssocID="{3B144049-DDE9-4BE5-89DC-5D10D9035B6E}" presName="parentLin" presStyleCnt="0"/>
      <dgm:spPr/>
    </dgm:pt>
    <dgm:pt modelId="{5F93F65B-B01C-4C73-AF9F-40F4A4CD28A6}" type="pres">
      <dgm:prSet presAssocID="{3B144049-DDE9-4BE5-89DC-5D10D9035B6E}" presName="parentLeftMargin" presStyleLbl="node1" presStyleIdx="0" presStyleCnt="3"/>
      <dgm:spPr/>
    </dgm:pt>
    <dgm:pt modelId="{B9166C69-8B4E-412F-BA86-D4419DFAFD26}" type="pres">
      <dgm:prSet presAssocID="{3B144049-DDE9-4BE5-89DC-5D10D9035B6E}" presName="parentText" presStyleLbl="node1" presStyleIdx="0" presStyleCnt="3" custScaleY="133244" custLinFactNeighborY="15182">
        <dgm:presLayoutVars>
          <dgm:chMax val="0"/>
          <dgm:bulletEnabled val="1"/>
        </dgm:presLayoutVars>
      </dgm:prSet>
      <dgm:spPr/>
    </dgm:pt>
    <dgm:pt modelId="{14CB8698-A11D-4185-BB19-49348A179793}" type="pres">
      <dgm:prSet presAssocID="{3B144049-DDE9-4BE5-89DC-5D10D9035B6E}" presName="negativeSpace" presStyleCnt="0"/>
      <dgm:spPr/>
    </dgm:pt>
    <dgm:pt modelId="{57A4A7AA-9CD7-41A5-91C5-D0A36E350AA1}" type="pres">
      <dgm:prSet presAssocID="{3B144049-DDE9-4BE5-89DC-5D10D9035B6E}" presName="childText" presStyleLbl="conFgAcc1" presStyleIdx="0" presStyleCnt="3">
        <dgm:presLayoutVars>
          <dgm:bulletEnabled val="1"/>
        </dgm:presLayoutVars>
      </dgm:prSet>
      <dgm:spPr/>
    </dgm:pt>
    <dgm:pt modelId="{D50A60D9-C822-438B-B694-3A079039C716}" type="pres">
      <dgm:prSet presAssocID="{067D289B-94D4-4AEA-970D-5CD8C40BCA67}" presName="spaceBetweenRectangles" presStyleCnt="0"/>
      <dgm:spPr/>
    </dgm:pt>
    <dgm:pt modelId="{FBCFE8A6-9C89-47CC-B5EC-55555C0DEC9D}" type="pres">
      <dgm:prSet presAssocID="{CD1D6D19-1262-4965-9D0E-B82F86D13665}" presName="parentLin" presStyleCnt="0"/>
      <dgm:spPr/>
    </dgm:pt>
    <dgm:pt modelId="{E8D4F4B8-4EDB-4538-9245-D37924B52586}" type="pres">
      <dgm:prSet presAssocID="{CD1D6D19-1262-4965-9D0E-B82F86D13665}" presName="parentLeftMargin" presStyleLbl="node1" presStyleIdx="0" presStyleCnt="3"/>
      <dgm:spPr/>
    </dgm:pt>
    <dgm:pt modelId="{A7799463-3C05-47E3-A16A-919118F0E572}" type="pres">
      <dgm:prSet presAssocID="{CD1D6D19-1262-4965-9D0E-B82F86D136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BBA375-D529-4995-B3AB-EFBF70B7C225}" type="pres">
      <dgm:prSet presAssocID="{CD1D6D19-1262-4965-9D0E-B82F86D13665}" presName="negativeSpace" presStyleCnt="0"/>
      <dgm:spPr/>
    </dgm:pt>
    <dgm:pt modelId="{5F260767-A968-47DE-BC5F-DDA81C52ED4A}" type="pres">
      <dgm:prSet presAssocID="{CD1D6D19-1262-4965-9D0E-B82F86D13665}" presName="childText" presStyleLbl="conFgAcc1" presStyleIdx="1" presStyleCnt="3">
        <dgm:presLayoutVars>
          <dgm:bulletEnabled val="1"/>
        </dgm:presLayoutVars>
      </dgm:prSet>
      <dgm:spPr/>
    </dgm:pt>
    <dgm:pt modelId="{8C2C9BFC-10FC-47EF-A184-B271D608A34E}" type="pres">
      <dgm:prSet presAssocID="{F0354FD9-35BB-4460-A990-C8F3B73C8BC3}" presName="spaceBetweenRectangles" presStyleCnt="0"/>
      <dgm:spPr/>
    </dgm:pt>
    <dgm:pt modelId="{A9A46391-FF3E-465B-8F85-8E6A3EB2F8B2}" type="pres">
      <dgm:prSet presAssocID="{26A52A27-7D6A-4AFC-AD1D-E7C841EEE267}" presName="parentLin" presStyleCnt="0"/>
      <dgm:spPr/>
    </dgm:pt>
    <dgm:pt modelId="{990124C2-D405-4586-B4B2-D3EA8EFAD6ED}" type="pres">
      <dgm:prSet presAssocID="{26A52A27-7D6A-4AFC-AD1D-E7C841EEE267}" presName="parentLeftMargin" presStyleLbl="node1" presStyleIdx="1" presStyleCnt="3"/>
      <dgm:spPr/>
    </dgm:pt>
    <dgm:pt modelId="{CCF8423B-4001-48A5-9FA4-D2D4FB6C886A}" type="pres">
      <dgm:prSet presAssocID="{26A52A27-7D6A-4AFC-AD1D-E7C841EEE267}" presName="parentText" presStyleLbl="node1" presStyleIdx="2" presStyleCnt="3" custScaleY="139226">
        <dgm:presLayoutVars>
          <dgm:chMax val="0"/>
          <dgm:bulletEnabled val="1"/>
        </dgm:presLayoutVars>
      </dgm:prSet>
      <dgm:spPr/>
    </dgm:pt>
    <dgm:pt modelId="{9615CFD2-ACC6-4A08-A284-826B5F4880AC}" type="pres">
      <dgm:prSet presAssocID="{26A52A27-7D6A-4AFC-AD1D-E7C841EEE267}" presName="negativeSpace" presStyleCnt="0"/>
      <dgm:spPr/>
    </dgm:pt>
    <dgm:pt modelId="{6111EA81-7387-4575-A68C-ECE60315A62E}" type="pres">
      <dgm:prSet presAssocID="{26A52A27-7D6A-4AFC-AD1D-E7C841EEE2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ED8407-9185-487C-AB36-D631F81F1F6D}" type="presOf" srcId="{26A52A27-7D6A-4AFC-AD1D-E7C841EEE267}" destId="{990124C2-D405-4586-B4B2-D3EA8EFAD6ED}" srcOrd="0" destOrd="0" presId="urn:microsoft.com/office/officeart/2005/8/layout/list1"/>
    <dgm:cxn modelId="{8A13190C-2D8D-404C-B56A-6080313CFC59}" type="presOf" srcId="{3B144049-DDE9-4BE5-89DC-5D10D9035B6E}" destId="{5F93F65B-B01C-4C73-AF9F-40F4A4CD28A6}" srcOrd="0" destOrd="0" presId="urn:microsoft.com/office/officeart/2005/8/layout/list1"/>
    <dgm:cxn modelId="{EE855F15-DBBF-483D-808E-F78D08B92779}" type="presOf" srcId="{F37FF464-DDD4-44BF-ABDD-1A7BB4167204}" destId="{4F5B9916-4663-4DDF-9A48-CBC214FA68D4}" srcOrd="0" destOrd="0" presId="urn:microsoft.com/office/officeart/2005/8/layout/list1"/>
    <dgm:cxn modelId="{CF841435-366A-4B63-8ECD-2FE736EBA3C8}" type="presOf" srcId="{3B144049-DDE9-4BE5-89DC-5D10D9035B6E}" destId="{B9166C69-8B4E-412F-BA86-D4419DFAFD26}" srcOrd="1" destOrd="0" presId="urn:microsoft.com/office/officeart/2005/8/layout/list1"/>
    <dgm:cxn modelId="{B3EF683C-F25F-43CB-A6DE-63D16A555E37}" srcId="{F37FF464-DDD4-44BF-ABDD-1A7BB4167204}" destId="{26A52A27-7D6A-4AFC-AD1D-E7C841EEE267}" srcOrd="2" destOrd="0" parTransId="{9899D9AE-B7C1-4AF3-A97A-5518CB953766}" sibTransId="{D86F6C25-6FE1-4053-A8F6-1B1D66712FFA}"/>
    <dgm:cxn modelId="{3D649745-D174-4218-8745-87768C15A762}" srcId="{F37FF464-DDD4-44BF-ABDD-1A7BB4167204}" destId="{CD1D6D19-1262-4965-9D0E-B82F86D13665}" srcOrd="1" destOrd="0" parTransId="{0ADCD767-9659-4EE8-9F80-A5225B6069A1}" sibTransId="{F0354FD9-35BB-4460-A990-C8F3B73C8BC3}"/>
    <dgm:cxn modelId="{2C944781-7223-4B55-8679-C4DC02E34FEC}" type="presOf" srcId="{CD1D6D19-1262-4965-9D0E-B82F86D13665}" destId="{E8D4F4B8-4EDB-4538-9245-D37924B52586}" srcOrd="0" destOrd="0" presId="urn:microsoft.com/office/officeart/2005/8/layout/list1"/>
    <dgm:cxn modelId="{6C434BE4-FDD0-4D7F-808A-8FE8A987B4F2}" type="presOf" srcId="{26A52A27-7D6A-4AFC-AD1D-E7C841EEE267}" destId="{CCF8423B-4001-48A5-9FA4-D2D4FB6C886A}" srcOrd="1" destOrd="0" presId="urn:microsoft.com/office/officeart/2005/8/layout/list1"/>
    <dgm:cxn modelId="{046F5DFC-D6E6-450A-97C4-BA43A64B6FAC}" srcId="{F37FF464-DDD4-44BF-ABDD-1A7BB4167204}" destId="{3B144049-DDE9-4BE5-89DC-5D10D9035B6E}" srcOrd="0" destOrd="0" parTransId="{3315A8CA-B7C0-4965-9529-CF282D32F31F}" sibTransId="{067D289B-94D4-4AEA-970D-5CD8C40BCA67}"/>
    <dgm:cxn modelId="{7A0D2CFD-E128-4AFE-9325-A387EF243021}" type="presOf" srcId="{CD1D6D19-1262-4965-9D0E-B82F86D13665}" destId="{A7799463-3C05-47E3-A16A-919118F0E572}" srcOrd="1" destOrd="0" presId="urn:microsoft.com/office/officeart/2005/8/layout/list1"/>
    <dgm:cxn modelId="{30CF524D-7DD1-4E8F-BD16-EE7556D739BB}" type="presParOf" srcId="{4F5B9916-4663-4DDF-9A48-CBC214FA68D4}" destId="{A0746C6C-56AD-4881-94C3-D2E0C948CDA1}" srcOrd="0" destOrd="0" presId="urn:microsoft.com/office/officeart/2005/8/layout/list1"/>
    <dgm:cxn modelId="{2D03E5B1-929B-4273-ACBE-691A351EA538}" type="presParOf" srcId="{A0746C6C-56AD-4881-94C3-D2E0C948CDA1}" destId="{5F93F65B-B01C-4C73-AF9F-40F4A4CD28A6}" srcOrd="0" destOrd="0" presId="urn:microsoft.com/office/officeart/2005/8/layout/list1"/>
    <dgm:cxn modelId="{481F2948-B5FF-40E8-96AA-507A0A7B5631}" type="presParOf" srcId="{A0746C6C-56AD-4881-94C3-D2E0C948CDA1}" destId="{B9166C69-8B4E-412F-BA86-D4419DFAFD26}" srcOrd="1" destOrd="0" presId="urn:microsoft.com/office/officeart/2005/8/layout/list1"/>
    <dgm:cxn modelId="{2016A035-2B05-4DDD-B097-DC9859DFC2C6}" type="presParOf" srcId="{4F5B9916-4663-4DDF-9A48-CBC214FA68D4}" destId="{14CB8698-A11D-4185-BB19-49348A179793}" srcOrd="1" destOrd="0" presId="urn:microsoft.com/office/officeart/2005/8/layout/list1"/>
    <dgm:cxn modelId="{D866D47A-4886-4170-9676-F090C063919E}" type="presParOf" srcId="{4F5B9916-4663-4DDF-9A48-CBC214FA68D4}" destId="{57A4A7AA-9CD7-41A5-91C5-D0A36E350AA1}" srcOrd="2" destOrd="0" presId="urn:microsoft.com/office/officeart/2005/8/layout/list1"/>
    <dgm:cxn modelId="{0F7BCF67-4590-42E0-9FF3-0648672F3DEE}" type="presParOf" srcId="{4F5B9916-4663-4DDF-9A48-CBC214FA68D4}" destId="{D50A60D9-C822-438B-B694-3A079039C716}" srcOrd="3" destOrd="0" presId="urn:microsoft.com/office/officeart/2005/8/layout/list1"/>
    <dgm:cxn modelId="{34BADB9B-7318-46E4-B8D3-6EC4C48A0D39}" type="presParOf" srcId="{4F5B9916-4663-4DDF-9A48-CBC214FA68D4}" destId="{FBCFE8A6-9C89-47CC-B5EC-55555C0DEC9D}" srcOrd="4" destOrd="0" presId="urn:microsoft.com/office/officeart/2005/8/layout/list1"/>
    <dgm:cxn modelId="{A094020F-2D18-41F7-9A68-F5CF93A8C245}" type="presParOf" srcId="{FBCFE8A6-9C89-47CC-B5EC-55555C0DEC9D}" destId="{E8D4F4B8-4EDB-4538-9245-D37924B52586}" srcOrd="0" destOrd="0" presId="urn:microsoft.com/office/officeart/2005/8/layout/list1"/>
    <dgm:cxn modelId="{D17B48D1-13CD-4C35-9A6F-04D09D8094FF}" type="presParOf" srcId="{FBCFE8A6-9C89-47CC-B5EC-55555C0DEC9D}" destId="{A7799463-3C05-47E3-A16A-919118F0E572}" srcOrd="1" destOrd="0" presId="urn:microsoft.com/office/officeart/2005/8/layout/list1"/>
    <dgm:cxn modelId="{CE676434-A79B-4F1C-BB93-F03B38020C3D}" type="presParOf" srcId="{4F5B9916-4663-4DDF-9A48-CBC214FA68D4}" destId="{CBBBA375-D529-4995-B3AB-EFBF70B7C225}" srcOrd="5" destOrd="0" presId="urn:microsoft.com/office/officeart/2005/8/layout/list1"/>
    <dgm:cxn modelId="{58845C0D-7207-4C80-B5F7-348599B0C0DC}" type="presParOf" srcId="{4F5B9916-4663-4DDF-9A48-CBC214FA68D4}" destId="{5F260767-A968-47DE-BC5F-DDA81C52ED4A}" srcOrd="6" destOrd="0" presId="urn:microsoft.com/office/officeart/2005/8/layout/list1"/>
    <dgm:cxn modelId="{431847F4-FEF9-4695-BEE6-01F40DEEE8CA}" type="presParOf" srcId="{4F5B9916-4663-4DDF-9A48-CBC214FA68D4}" destId="{8C2C9BFC-10FC-47EF-A184-B271D608A34E}" srcOrd="7" destOrd="0" presId="urn:microsoft.com/office/officeart/2005/8/layout/list1"/>
    <dgm:cxn modelId="{8C4DCE6D-33D7-45B1-91B8-5FCCD39DD540}" type="presParOf" srcId="{4F5B9916-4663-4DDF-9A48-CBC214FA68D4}" destId="{A9A46391-FF3E-465B-8F85-8E6A3EB2F8B2}" srcOrd="8" destOrd="0" presId="urn:microsoft.com/office/officeart/2005/8/layout/list1"/>
    <dgm:cxn modelId="{79AB3700-CCCA-4164-B7D2-B4BAF3C03B95}" type="presParOf" srcId="{A9A46391-FF3E-465B-8F85-8E6A3EB2F8B2}" destId="{990124C2-D405-4586-B4B2-D3EA8EFAD6ED}" srcOrd="0" destOrd="0" presId="urn:microsoft.com/office/officeart/2005/8/layout/list1"/>
    <dgm:cxn modelId="{D7A4C2CD-925A-45B1-80F5-A320FE2FCC52}" type="presParOf" srcId="{A9A46391-FF3E-465B-8F85-8E6A3EB2F8B2}" destId="{CCF8423B-4001-48A5-9FA4-D2D4FB6C886A}" srcOrd="1" destOrd="0" presId="urn:microsoft.com/office/officeart/2005/8/layout/list1"/>
    <dgm:cxn modelId="{ADE80FF9-5C3D-4BD7-82CE-996B604CF66A}" type="presParOf" srcId="{4F5B9916-4663-4DDF-9A48-CBC214FA68D4}" destId="{9615CFD2-ACC6-4A08-A284-826B5F4880AC}" srcOrd="9" destOrd="0" presId="urn:microsoft.com/office/officeart/2005/8/layout/list1"/>
    <dgm:cxn modelId="{2D187979-C758-40B0-B822-8D533B9CFAD3}" type="presParOf" srcId="{4F5B9916-4663-4DDF-9A48-CBC214FA68D4}" destId="{6111EA81-7387-4575-A68C-ECE60315A6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4A7AA-9CD7-41A5-91C5-D0A36E350AA1}">
      <dsp:nvSpPr>
        <dsp:cNvPr id="0" name=""/>
        <dsp:cNvSpPr/>
      </dsp:nvSpPr>
      <dsp:spPr>
        <a:xfrm>
          <a:off x="0" y="832067"/>
          <a:ext cx="10515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66C69-8B4E-412F-BA86-D4419DFAFD26}">
      <dsp:nvSpPr>
        <dsp:cNvPr id="0" name=""/>
        <dsp:cNvSpPr/>
      </dsp:nvSpPr>
      <dsp:spPr>
        <a:xfrm>
          <a:off x="525780" y="189126"/>
          <a:ext cx="7360920" cy="1258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pt-B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Biết Tổ quốc của em là Việt Nam, Tổ quốc em đang thay đổi từng ngày và đang hội nhập vào đời sống quốc tế.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23" y="250569"/>
        <a:ext cx="7238034" cy="1135790"/>
      </dsp:txXfrm>
    </dsp:sp>
    <dsp:sp modelId="{5F260767-A968-47DE-BC5F-DDA81C52ED4A}">
      <dsp:nvSpPr>
        <dsp:cNvPr id="0" name=""/>
        <dsp:cNvSpPr/>
      </dsp:nvSpPr>
      <dsp:spPr>
        <a:xfrm>
          <a:off x="0" y="2283587"/>
          <a:ext cx="10515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99463-3C05-47E3-A16A-919118F0E572}">
      <dsp:nvSpPr>
        <dsp:cNvPr id="0" name=""/>
        <dsp:cNvSpPr/>
      </dsp:nvSpPr>
      <dsp:spPr>
        <a:xfrm>
          <a:off x="525780" y="1811267"/>
          <a:ext cx="73609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pt-B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Có một số hiểu biết phù hợp với lứa tuổi về lịch sử, văn hoá và kinh tế của Tổ quốc Việt Nam.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894" y="1857381"/>
        <a:ext cx="7268692" cy="852412"/>
      </dsp:txXfrm>
    </dsp:sp>
    <dsp:sp modelId="{6111EA81-7387-4575-A68C-ECE60315A62E}">
      <dsp:nvSpPr>
        <dsp:cNvPr id="0" name=""/>
        <dsp:cNvSpPr/>
      </dsp:nvSpPr>
      <dsp:spPr>
        <a:xfrm>
          <a:off x="0" y="4105651"/>
          <a:ext cx="10515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8423B-4001-48A5-9FA4-D2D4FB6C886A}">
      <dsp:nvSpPr>
        <dsp:cNvPr id="0" name=""/>
        <dsp:cNvSpPr/>
      </dsp:nvSpPr>
      <dsp:spPr>
        <a:xfrm>
          <a:off x="525780" y="3262787"/>
          <a:ext cx="7360920" cy="1315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- Có ý thức học tập và rèn luyện để góp phần xây dựng và bảo vệ đất nước.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- Yêu Tổ quốc Việt Nam.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982" y="3326989"/>
        <a:ext cx="7232516" cy="118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9ADF26-E260-4F16-B6E3-9341412D37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2BD165-4619-4092-850A-0367BFEB62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C7CC68C-388C-440B-9226-42345808966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2B20897-EC7E-4CA2-8315-3555112999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6ED4376-B8A4-401B-A548-E7F3B69720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6533167-7DD0-4BD5-8593-A5F605286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B834D-D7EA-4476-B1A2-B6A7F5BF99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795B504-88B3-4C4D-91CD-6CEED94D1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36D9B7-E949-4F4F-8111-CD38AB5BE930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5A3A2F9-ADBC-49EF-907C-45D5AB9998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36ACB84-3D35-4431-8882-BD1C420CE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Sau khi dạy xong slide này, giáo viên click vào biểu tượng trái tim màu đỏ ở cuối màn hình góc phải, sẽ trở về slide các mục chính.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DC59-43B5-4AF4-8053-A154CA3750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160265"/>
      </p:ext>
    </p:extLst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DF9-F57A-4B91-81AA-42299C1568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738306"/>
      </p:ext>
    </p:extLst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8638-7EF4-4067-A47C-787B9C1C2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547938"/>
      </p:ext>
    </p:extLst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CC7CB5-75DB-4739-8D5F-CA4661A8D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EB14F5-6805-4BF8-8532-8A7F263BA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47BC6C-0C6A-47F0-949E-AD7428D89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A44DA-ED5A-4D40-B3CA-6582B5950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264621"/>
      </p:ext>
    </p:extLst>
  </p:cSld>
  <p:clrMapOvr>
    <a:masterClrMapping/>
  </p:clrMapOvr>
  <p:transition spd="med" advTm="3000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C8E34F-7156-4523-A6BF-08CEA44EC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BC6EF9-EA3F-41A4-86CE-313D5BBA4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B0897B-D2B2-432A-A468-1EB24F1B7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D71AF-51A1-410A-A364-8E2A31369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03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91B-DF86-4F1F-94AE-48341487A9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405732"/>
      </p:ext>
    </p:extLst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CB5-ED35-43CA-813F-D8CF68E611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35767"/>
      </p:ext>
    </p:extLst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C8E-3C1C-428A-BFB8-781FEF5F42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785855"/>
      </p:ext>
    </p:extLst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1E1-8BA5-4924-9A9D-6D2E7FF5C6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552693"/>
      </p:ext>
    </p:extLst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C4CC-3C1E-4D58-BE05-512C2D8B25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569573"/>
      </p:ext>
    </p:extLst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E69D-14A5-4BFC-9CC8-C839C7E5EA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286401"/>
      </p:ext>
    </p:extLst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D36F-66E7-4A96-855E-03FC959FDC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39018"/>
      </p:ext>
    </p:extLst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3509-8342-4991-8646-5641327892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16248"/>
      </p:ext>
    </p:extLst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37FE-D520-433D-951C-8E66C4BEB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wheel spokes="2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m.vn/imgres?imgurl=http://www.tongocthach.vn/tnthach_admin/news_images/images/News/QtrDo%255B1%255D.jpg&amp;imgrefurl=http://www.tongocthach.vn/index.php%3Floading%3D6%26sid%3D032afd896fe76%26title%3Dindex%26setallid%3D010000110111000111001100111%26group_id%3D2%26new_id%3D292%26cap%3DTin%2520n%25C3%25B3ng&amp;usg=__-MlyJheU2qna_b_-nO0hs8Hy56o=&amp;h=600&amp;w=476&amp;sz=58&amp;hl=vi&amp;start=220&amp;zoom=1&amp;tbnid=uRXE_h_aAAtjOM:&amp;tbnh=135&amp;tbnw=107&amp;prev=/images%3Fq%3Dxanh%2Bpetecbua%26start%3D200%26um%3D1%26hl%3Dvi%26sa%3DN%26rlz%3D1T4GGLL_viVN392VN392%26tbs%3Disch:1&amp;um=1&amp;itbs=1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om.vn/imgres?imgurl=http://www.hanoimoi.com.vn/Uploads/image/Hong%2520Van/kim%2520tu%25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%3Fq%3Dkim%2Btu%2Bthap%2Bai%2Bcap%26start%3D20%26um%3D1%26hl%3Dvi%26sa%3DN%26rlz%3D1T4GGLL_viVN392VN392%26tbs%3Disch:1&amp;um=1&amp;itbs=1" TargetMode="Externa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admin\Downloads\Các loại lớp 5B\BÀI GIẢNG POI\BÀI GIẢNG POI - NGA\Tuần 23\Hoa đẹp chào xuân\2.2.jpg">
            <a:extLst>
              <a:ext uri="{FF2B5EF4-FFF2-40B4-BE49-F238E27FC236}">
                <a16:creationId xmlns:a16="http://schemas.microsoft.com/office/drawing/2014/main" id="{40B10A0E-3440-46F2-BCB3-0AE152BD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7045"/>
            <a:ext cx="7848600" cy="4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9F248-7776-4406-A3D4-DFB253E42992}"/>
              </a:ext>
            </a:extLst>
          </p:cNvPr>
          <p:cNvSpPr txBox="1"/>
          <p:nvPr/>
        </p:nvSpPr>
        <p:spPr>
          <a:xfrm>
            <a:off x="4470400" y="41600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04C42-CE35-47E8-929E-0DD4ED3423C4}"/>
              </a:ext>
            </a:extLst>
          </p:cNvPr>
          <p:cNvSpPr txBox="1"/>
          <p:nvPr/>
        </p:nvSpPr>
        <p:spPr>
          <a:xfrm>
            <a:off x="2413000" y="939225"/>
            <a:ext cx="772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YÊU TỔ QUỐC VIỆT NAM( Tiết 2)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A1F3C807-D8B1-4A08-89A3-DF4CDD9D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674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Phong Nha ( Quảng Bình)</a:t>
            </a: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E94D4683-E0F4-4A70-B892-80F7B6E8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"/>
            <a:ext cx="8153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C:\Users\admin\Downloads\1..Các loại lớp 5B\4.BÀI GIẢNG POI MỚI\BÀI GIẢNG POI - NGA\Tuần 23\KSĐ\images.jpg">
            <a:extLst>
              <a:ext uri="{FF2B5EF4-FFF2-40B4-BE49-F238E27FC236}">
                <a16:creationId xmlns:a16="http://schemas.microsoft.com/office/drawing/2014/main" id="{8970FE9E-0028-441D-91BE-E8790FCB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737"/>
            <a:ext cx="9067800" cy="52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>
            <a:extLst>
              <a:ext uri="{FF2B5EF4-FFF2-40B4-BE49-F238E27FC236}">
                <a16:creationId xmlns:a16="http://schemas.microsoft.com/office/drawing/2014/main" id="{9A00230A-08AF-4533-AEC6-7D17078B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0"/>
            <a:ext cx="838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</a:rPr>
              <a:t>  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mong muốn khi lớn lên sẽ làm gì để góp phần xây dựng đất nước?</a:t>
            </a:r>
            <a:endParaRPr lang="vi-VN" altLang="en-US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L20">
            <a:extLst>
              <a:ext uri="{FF2B5EF4-FFF2-40B4-BE49-F238E27FC236}">
                <a16:creationId xmlns:a16="http://schemas.microsoft.com/office/drawing/2014/main" id="{15041FB7-0733-482D-86BC-D0A10C3A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46994" b="33540"/>
          <a:stretch>
            <a:fillRect/>
          </a:stretch>
        </p:blipFill>
        <p:spPr bwMode="auto">
          <a:xfrm>
            <a:off x="276225" y="853825"/>
            <a:ext cx="3641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Oval 3">
            <a:extLst>
              <a:ext uri="{FF2B5EF4-FFF2-40B4-BE49-F238E27FC236}">
                <a16:creationId xmlns:a16="http://schemas.microsoft.com/office/drawing/2014/main" id="{21B70665-0DB9-4A30-852E-9870580E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537" y="2743200"/>
            <a:ext cx="5638800" cy="30480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làm con ong nhỏ</a:t>
            </a:r>
          </a:p>
          <a:p>
            <a:pPr eaLnBrk="1" hangingPunct="1">
              <a:defRPr/>
            </a:pPr>
            <a:r>
              <a:rPr lang="en-US" sz="3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kiến thức mỗi ngày</a:t>
            </a:r>
          </a:p>
          <a:p>
            <a:pPr eaLnBrk="1" hangingPunct="1">
              <a:defRPr/>
            </a:pPr>
            <a:r>
              <a:rPr lang="en-US" sz="3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đời đầy mật ngọt</a:t>
            </a:r>
          </a:p>
          <a:p>
            <a:pPr eaLnBrk="1" hangingPunct="1">
              <a:defRPr/>
            </a:pPr>
            <a:r>
              <a:rPr lang="en-US" sz="3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đất Việt nở hoa</a:t>
            </a:r>
          </a:p>
          <a:p>
            <a:pPr eaLnBrk="1" hangingPunct="1">
              <a:defRPr/>
            </a:pPr>
            <a:endParaRPr lang="en-US" sz="38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Flower-04-june">
            <a:extLst>
              <a:ext uri="{FF2B5EF4-FFF2-40B4-BE49-F238E27FC236}">
                <a16:creationId xmlns:a16="http://schemas.microsoft.com/office/drawing/2014/main" id="{4795BC2A-B9E5-409E-B6E8-52CAC12AB6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2534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lower-03-june">
            <a:extLst>
              <a:ext uri="{FF2B5EF4-FFF2-40B4-BE49-F238E27FC236}">
                <a16:creationId xmlns:a16="http://schemas.microsoft.com/office/drawing/2014/main" id="{5395EBD4-6C0D-467D-ACA0-E268BEA8F3C1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0563" y="739776"/>
            <a:ext cx="914400" cy="914400"/>
          </a:xfrm>
          <a:noFill/>
        </p:spPr>
      </p:pic>
      <p:pic>
        <p:nvPicPr>
          <p:cNvPr id="20486" name="Picture 6" descr="Flower-03-june">
            <a:extLst>
              <a:ext uri="{FF2B5EF4-FFF2-40B4-BE49-F238E27FC236}">
                <a16:creationId xmlns:a16="http://schemas.microsoft.com/office/drawing/2014/main" id="{FA4DF0D6-7521-4DA0-95A6-CE21DD7750A8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43" y="2798345"/>
            <a:ext cx="666750" cy="666750"/>
          </a:xfrm>
          <a:noFill/>
        </p:spPr>
      </p:pic>
      <p:pic>
        <p:nvPicPr>
          <p:cNvPr id="20487" name="Picture 7" descr="Flower-02-june">
            <a:extLst>
              <a:ext uri="{FF2B5EF4-FFF2-40B4-BE49-F238E27FC236}">
                <a16:creationId xmlns:a16="http://schemas.microsoft.com/office/drawing/2014/main" id="{9834D941-B426-4D11-BE36-3E5EF0F54C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0" y="45243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oon 1">
            <a:extLst>
              <a:ext uri="{FF2B5EF4-FFF2-40B4-BE49-F238E27FC236}">
                <a16:creationId xmlns:a16="http://schemas.microsoft.com/office/drawing/2014/main" id="{BBD0DD12-DC59-4EA0-9453-2F6DF90DC662}"/>
              </a:ext>
            </a:extLst>
          </p:cNvPr>
          <p:cNvSpPr/>
          <p:nvPr/>
        </p:nvSpPr>
        <p:spPr>
          <a:xfrm>
            <a:off x="4800600" y="266700"/>
            <a:ext cx="900113" cy="13335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D0A00C1-199F-4DEC-8F31-FDAEF894524E}"/>
              </a:ext>
            </a:extLst>
          </p:cNvPr>
          <p:cNvSpPr/>
          <p:nvPr/>
        </p:nvSpPr>
        <p:spPr>
          <a:xfrm>
            <a:off x="6982289" y="853825"/>
            <a:ext cx="2033586" cy="1551989"/>
          </a:xfrm>
          <a:prstGeom prst="cloudCallout">
            <a:avLst>
              <a:gd name="adj1" fmla="val -34529"/>
              <a:gd name="adj2" fmla="val 79726"/>
            </a:avLst>
          </a:prstGeom>
          <a:solidFill>
            <a:srgbClr val="F6A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" grpId="0" animBg="1"/>
      <p:bldP spid="2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AF188959-C4E9-4225-B19D-DC378F83FB5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429000"/>
            <a:ext cx="5943600" cy="2819400"/>
            <a:chOff x="1536" y="2976"/>
            <a:chExt cx="3744" cy="1296"/>
          </a:xfrm>
        </p:grpSpPr>
        <p:sp>
          <p:nvSpPr>
            <p:cNvPr id="36869" name="Oval 3">
              <a:extLst>
                <a:ext uri="{FF2B5EF4-FFF2-40B4-BE49-F238E27FC236}">
                  <a16:creationId xmlns:a16="http://schemas.microsoft.com/office/drawing/2014/main" id="{3E3C2DE4-6633-48BB-A986-EE604C1A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976"/>
              <a:ext cx="3744" cy="12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36870" name="Text Box 4">
              <a:extLst>
                <a:ext uri="{FF2B5EF4-FFF2-40B4-BE49-F238E27FC236}">
                  <a16:creationId xmlns:a16="http://schemas.microsoft.com/office/drawing/2014/main" id="{FEAA2380-4545-4149-A92F-B8A758FEE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331"/>
              <a:ext cx="3168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0099"/>
                  </a:solidFill>
                  <a:latin typeface="Tahoma" panose="020B0604030504040204" pitchFamily="34" charset="0"/>
                </a:rPr>
                <a:t>Sưu tầm tranh</a:t>
              </a:r>
              <a:r>
                <a:rPr lang="en-US" altLang="en-US" b="1">
                  <a:solidFill>
                    <a:srgbClr val="000099"/>
                  </a:solidFill>
                  <a:latin typeface="VNI-Times" pitchFamily="2" charset="0"/>
                </a:rPr>
                <a:t>,</a:t>
              </a:r>
              <a:r>
                <a:rPr lang="en-US" altLang="en-US" b="1">
                  <a:solidFill>
                    <a:srgbClr val="000099"/>
                  </a:solidFill>
                  <a:latin typeface="Tahoma" panose="020B0604030504040204" pitchFamily="34" charset="0"/>
                </a:rPr>
                <a:t> ảnh</a:t>
              </a:r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en-US" b="1">
                  <a:solidFill>
                    <a:srgbClr val="000099"/>
                  </a:solidFill>
                  <a:latin typeface="Tahoma" panose="020B0604030504040204" pitchFamily="34" charset="0"/>
                </a:rPr>
                <a:t> bài thơ</a:t>
              </a:r>
              <a:r>
                <a:rPr lang="en-US" altLang="en-US" b="1">
                  <a:solidFill>
                    <a:srgbClr val="000099"/>
                  </a:solidFill>
                  <a:latin typeface="VNI-Times" pitchFamily="2" charset="0"/>
                </a:rPr>
                <a:t>,</a:t>
              </a:r>
              <a:r>
                <a:rPr lang="en-US" altLang="en-US" b="1">
                  <a:solidFill>
                    <a:srgbClr val="000099"/>
                  </a:solidFill>
                  <a:latin typeface="Tahoma" panose="020B0604030504040204" pitchFamily="34" charset="0"/>
                </a:rPr>
                <a:t> bài hát về chủ đề: </a:t>
              </a:r>
              <a:r>
                <a:rPr lang="en-US" altLang="en-US" b="1">
                  <a:solidFill>
                    <a:srgbClr val="FF0000"/>
                  </a:solidFill>
                  <a:latin typeface="Tahoma" panose="020B0604030504040204" pitchFamily="34" charset="0"/>
                </a:rPr>
                <a:t>Em yêu hòa bình</a:t>
              </a:r>
            </a:p>
          </p:txBody>
        </p:sp>
      </p:grpSp>
      <p:sp>
        <p:nvSpPr>
          <p:cNvPr id="36867" name="AutoShape 5">
            <a:extLst>
              <a:ext uri="{FF2B5EF4-FFF2-40B4-BE49-F238E27FC236}">
                <a16:creationId xmlns:a16="http://schemas.microsoft.com/office/drawing/2014/main" id="{75930798-1CB5-402A-B6E0-0D8A1826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-220663"/>
            <a:ext cx="6858000" cy="4191001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E3C0A2BD-6C70-467B-9003-1E4BBEB82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95400"/>
            <a:ext cx="3733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Chuẩn bị bài sau: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Em yêu hòa bình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1C19-33A8-459A-8740-E5517F45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737F6B-802A-4F5F-BADA-C3DDBF06E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549199"/>
              </p:ext>
            </p:extLst>
          </p:nvPr>
        </p:nvGraphicFramePr>
        <p:xfrm>
          <a:off x="838200" y="1219200"/>
          <a:ext cx="10515600" cy="495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396092"/>
      </p:ext>
    </p:extLst>
  </p:cSld>
  <p:clrMapOvr>
    <a:masterClrMapping/>
  </p:clrMapOvr>
  <p:transition spd="med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64">
            <a:extLst>
              <a:ext uri="{FF2B5EF4-FFF2-40B4-BE49-F238E27FC236}">
                <a16:creationId xmlns:a16="http://schemas.microsoft.com/office/drawing/2014/main" id="{D60857A7-514E-49EA-B6E4-3E3E8FF4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81138"/>
            <a:ext cx="396398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747" name="Group 3">
            <a:extLst>
              <a:ext uri="{FF2B5EF4-FFF2-40B4-BE49-F238E27FC236}">
                <a16:creationId xmlns:a16="http://schemas.microsoft.com/office/drawing/2014/main" id="{F13CC918-0602-405B-BE74-1206215C118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85800"/>
            <a:ext cx="1676400" cy="1600200"/>
            <a:chOff x="240" y="0"/>
            <a:chExt cx="768" cy="705"/>
          </a:xfrm>
        </p:grpSpPr>
        <p:pic>
          <p:nvPicPr>
            <p:cNvPr id="24606" name="Picture 4" descr="d001">
              <a:extLst>
                <a:ext uri="{FF2B5EF4-FFF2-40B4-BE49-F238E27FC236}">
                  <a16:creationId xmlns:a16="http://schemas.microsoft.com/office/drawing/2014/main" id="{7F09BC00-6306-4201-83DE-1C6500A7F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76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49" name="Rectangle 5">
              <a:extLst>
                <a:ext uri="{FF2B5EF4-FFF2-40B4-BE49-F238E27FC236}">
                  <a16:creationId xmlns:a16="http://schemas.microsoft.com/office/drawing/2014/main" id="{F17EBD97-04AC-4FE5-B466-93B69522A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287750" name="Group 6">
            <a:extLst>
              <a:ext uri="{FF2B5EF4-FFF2-40B4-BE49-F238E27FC236}">
                <a16:creationId xmlns:a16="http://schemas.microsoft.com/office/drawing/2014/main" id="{98F4A69C-557C-4A1A-9F34-D6D9D417A18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438400"/>
            <a:ext cx="1371600" cy="1828800"/>
            <a:chOff x="1296" y="576"/>
            <a:chExt cx="760" cy="1275"/>
          </a:xfrm>
        </p:grpSpPr>
        <p:pic>
          <p:nvPicPr>
            <p:cNvPr id="24604" name="Picture 7" descr="chutichhochiminh">
              <a:extLst>
                <a:ext uri="{FF2B5EF4-FFF2-40B4-BE49-F238E27FC236}">
                  <a16:creationId xmlns:a16="http://schemas.microsoft.com/office/drawing/2014/main" id="{D9107092-9ED7-4F26-8B92-36D06C1C0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52" name="Rectangle 8">
              <a:extLst>
                <a:ext uri="{FF2B5EF4-FFF2-40B4-BE49-F238E27FC236}">
                  <a16:creationId xmlns:a16="http://schemas.microsoft.com/office/drawing/2014/main" id="{B748CE0D-265A-4566-9754-3129596A1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287753" name="Group 9">
            <a:extLst>
              <a:ext uri="{FF2B5EF4-FFF2-40B4-BE49-F238E27FC236}">
                <a16:creationId xmlns:a16="http://schemas.microsoft.com/office/drawing/2014/main" id="{5525EC3A-B1F0-4250-8983-75ED85B2C746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14338"/>
            <a:ext cx="1219200" cy="1447800"/>
            <a:chOff x="144" y="2832"/>
            <a:chExt cx="855" cy="1098"/>
          </a:xfrm>
        </p:grpSpPr>
        <p:pic>
          <p:nvPicPr>
            <p:cNvPr id="24602" name="Picture 10" descr="Lenin">
              <a:extLst>
                <a:ext uri="{FF2B5EF4-FFF2-40B4-BE49-F238E27FC236}">
                  <a16:creationId xmlns:a16="http://schemas.microsoft.com/office/drawing/2014/main" id="{03AFC68B-218D-497A-AD54-81DB40958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55" name="Rectangle 11">
              <a:extLst>
                <a:ext uri="{FF2B5EF4-FFF2-40B4-BE49-F238E27FC236}">
                  <a16:creationId xmlns:a16="http://schemas.microsoft.com/office/drawing/2014/main" id="{52BD24CA-2417-4D44-8880-D9551CD48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6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287756" name="Group 12">
            <a:extLst>
              <a:ext uri="{FF2B5EF4-FFF2-40B4-BE49-F238E27FC236}">
                <a16:creationId xmlns:a16="http://schemas.microsoft.com/office/drawing/2014/main" id="{73ADB42F-30D3-4AF2-B038-39A4E7C146DB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414338"/>
            <a:ext cx="1143000" cy="1828800"/>
            <a:chOff x="2208" y="1680"/>
            <a:chExt cx="660" cy="1518"/>
          </a:xfrm>
        </p:grpSpPr>
        <p:pic>
          <p:nvPicPr>
            <p:cNvPr id="24600" name="Picture 13" descr="eiffel-tower-day">
              <a:extLst>
                <a:ext uri="{FF2B5EF4-FFF2-40B4-BE49-F238E27FC236}">
                  <a16:creationId xmlns:a16="http://schemas.microsoft.com/office/drawing/2014/main" id="{9EDD2F78-8F32-40F9-95BC-C4FB29123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58" name="Rectangle 14">
              <a:extLst>
                <a:ext uri="{FF2B5EF4-FFF2-40B4-BE49-F238E27FC236}">
                  <a16:creationId xmlns:a16="http://schemas.microsoft.com/office/drawing/2014/main" id="{16BF69B0-2D1B-43FE-A4E6-4FDD2353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7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287759" name="Group 15">
            <a:extLst>
              <a:ext uri="{FF2B5EF4-FFF2-40B4-BE49-F238E27FC236}">
                <a16:creationId xmlns:a16="http://schemas.microsoft.com/office/drawing/2014/main" id="{D68813DC-56C5-4AA1-855C-756C78813B6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376738"/>
            <a:ext cx="1295400" cy="2286000"/>
            <a:chOff x="4464" y="-96"/>
            <a:chExt cx="667" cy="1200"/>
          </a:xfrm>
        </p:grpSpPr>
        <p:pic>
          <p:nvPicPr>
            <p:cNvPr id="24598" name="Picture 16" descr="untitled">
              <a:extLst>
                <a:ext uri="{FF2B5EF4-FFF2-40B4-BE49-F238E27FC236}">
                  <a16:creationId xmlns:a16="http://schemas.microsoft.com/office/drawing/2014/main" id="{B0C517B5-F235-4ABB-999E-CF76DC63B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0"/>
            <a:stretch>
              <a:fillRect/>
            </a:stretch>
          </p:blipFill>
          <p:spPr bwMode="auto">
            <a:xfrm>
              <a:off x="4512" y="192"/>
              <a:ext cx="61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61" name="Rectangle 17">
              <a:extLst>
                <a:ext uri="{FF2B5EF4-FFF2-40B4-BE49-F238E27FC236}">
                  <a16:creationId xmlns:a16="http://schemas.microsoft.com/office/drawing/2014/main" id="{46F84195-B972-4984-9ADF-B9E51B77A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5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287762" name="Group 18">
            <a:extLst>
              <a:ext uri="{FF2B5EF4-FFF2-40B4-BE49-F238E27FC236}">
                <a16:creationId xmlns:a16="http://schemas.microsoft.com/office/drawing/2014/main" id="{991B14F0-74F1-427B-B357-FB60597531F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624138"/>
            <a:ext cx="1752600" cy="1676400"/>
            <a:chOff x="3792" y="2112"/>
            <a:chExt cx="1037" cy="865"/>
          </a:xfrm>
        </p:grpSpPr>
        <p:pic>
          <p:nvPicPr>
            <p:cNvPr id="24596" name="Picture 19" descr="china-flag">
              <a:extLst>
                <a:ext uri="{FF2B5EF4-FFF2-40B4-BE49-F238E27FC236}">
                  <a16:creationId xmlns:a16="http://schemas.microsoft.com/office/drawing/2014/main" id="{C252F8D4-C449-4273-9D84-B1E590442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52"/>
              <a:ext cx="94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64" name="Rectangle 20">
              <a:extLst>
                <a:ext uri="{FF2B5EF4-FFF2-40B4-BE49-F238E27FC236}">
                  <a16:creationId xmlns:a16="http://schemas.microsoft.com/office/drawing/2014/main" id="{BB2574F9-DBB2-4665-8586-0F85AF368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1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altLang="en-US" sz="2200">
                <a:latin typeface="Arial" panose="020B0604020202020204" pitchFamily="34" charset="0"/>
              </a:endParaRPr>
            </a:p>
          </p:txBody>
        </p:sp>
      </p:grpSp>
      <p:sp>
        <p:nvSpPr>
          <p:cNvPr id="24585" name="Line 23">
            <a:extLst>
              <a:ext uri="{FF2B5EF4-FFF2-40B4-BE49-F238E27FC236}">
                <a16:creationId xmlns:a16="http://schemas.microsoft.com/office/drawing/2014/main" id="{FD01DF48-F9B4-4F6E-A981-320CDE348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7771" name="Picture 27" descr="kim%2520tu%2520thap">
            <a:hlinkClick r:id="rId9"/>
            <a:extLst>
              <a:ext uri="{FF2B5EF4-FFF2-40B4-BE49-F238E27FC236}">
                <a16:creationId xmlns:a16="http://schemas.microsoft.com/office/drawing/2014/main" id="{2F485930-8D13-483F-832D-7D2DCA5D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5626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72" name="Picture 28" descr="QtrDo%255B1%255D">
            <a:hlinkClick r:id="rId11"/>
            <a:extLst>
              <a:ext uri="{FF2B5EF4-FFF2-40B4-BE49-F238E27FC236}">
                <a16:creationId xmlns:a16="http://schemas.microsoft.com/office/drawing/2014/main" id="{13547240-7060-4FA0-A8A3-6551C1D7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73" name="Text Box 29">
            <a:extLst>
              <a:ext uri="{FF2B5EF4-FFF2-40B4-BE49-F238E27FC236}">
                <a16:creationId xmlns:a16="http://schemas.microsoft.com/office/drawing/2014/main" id="{9BA2481A-C2EB-4073-B104-15DC1329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57688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4</a:t>
            </a:r>
          </a:p>
        </p:txBody>
      </p:sp>
      <p:sp>
        <p:nvSpPr>
          <p:cNvPr id="287774" name="Text Box 30">
            <a:extLst>
              <a:ext uri="{FF2B5EF4-FFF2-40B4-BE49-F238E27FC236}">
                <a16:creationId xmlns:a16="http://schemas.microsoft.com/office/drawing/2014/main" id="{AE2129DF-D3B0-4F6C-BA5B-1DDB60EF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9954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8</a:t>
            </a:r>
          </a:p>
        </p:txBody>
      </p:sp>
      <p:sp>
        <p:nvSpPr>
          <p:cNvPr id="287775" name="Text Box 31">
            <a:extLst>
              <a:ext uri="{FF2B5EF4-FFF2-40B4-BE49-F238E27FC236}">
                <a16:creationId xmlns:a16="http://schemas.microsoft.com/office/drawing/2014/main" id="{EE112B3A-D461-47E9-B1CF-848510E9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8242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9</a:t>
            </a:r>
          </a:p>
        </p:txBody>
      </p:sp>
      <p:sp>
        <p:nvSpPr>
          <p:cNvPr id="287776" name="Text Box 32">
            <a:extLst>
              <a:ext uri="{FF2B5EF4-FFF2-40B4-BE49-F238E27FC236}">
                <a16:creationId xmlns:a16="http://schemas.microsoft.com/office/drawing/2014/main" id="{A25457CF-730E-4940-886F-7802DF21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348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10</a:t>
            </a:r>
          </a:p>
        </p:txBody>
      </p:sp>
      <p:pic>
        <p:nvPicPr>
          <p:cNvPr id="287777" name="Picture 33" descr="Hinh">
            <a:extLst>
              <a:ext uri="{FF2B5EF4-FFF2-40B4-BE49-F238E27FC236}">
                <a16:creationId xmlns:a16="http://schemas.microsoft.com/office/drawing/2014/main" id="{543FA86E-36F8-43DC-A107-DA7E53DFF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81538"/>
            <a:ext cx="129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34">
            <a:extLst>
              <a:ext uri="{FF2B5EF4-FFF2-40B4-BE49-F238E27FC236}">
                <a16:creationId xmlns:a16="http://schemas.microsoft.com/office/drawing/2014/main" id="{4BEA2DEF-3624-46E2-BF2B-4FD17F4D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Bài tập 2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Em hãy tìm những hình ảnh về Việt Nam trong các tranh ảnh dưới đây:</a:t>
            </a:r>
          </a:p>
        </p:txBody>
      </p:sp>
      <p:sp>
        <p:nvSpPr>
          <p:cNvPr id="287779" name="Text Box 35">
            <a:extLst>
              <a:ext uri="{FF2B5EF4-FFF2-40B4-BE49-F238E27FC236}">
                <a16:creationId xmlns:a16="http://schemas.microsoft.com/office/drawing/2014/main" id="{EB1A9421-144C-48E4-8466-81BE3643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718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11</a:t>
            </a:r>
          </a:p>
        </p:txBody>
      </p:sp>
      <p:pic>
        <p:nvPicPr>
          <p:cNvPr id="287783" name="Picture 39" descr="4[2]">
            <a:extLst>
              <a:ext uri="{FF2B5EF4-FFF2-40B4-BE49-F238E27FC236}">
                <a16:creationId xmlns:a16="http://schemas.microsoft.com/office/drawing/2014/main" id="{8C2D6922-A8EE-4F76-A276-7D2B8CB9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0"/>
            <a:ext cx="1752600" cy="1600200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73" grpId="0"/>
      <p:bldP spid="287774" grpId="0"/>
      <p:bldP spid="287775" grpId="0"/>
      <p:bldP spid="287776" grpId="0"/>
      <p:bldP spid="2877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>
            <a:extLst>
              <a:ext uri="{FF2B5EF4-FFF2-40B4-BE49-F238E27FC236}">
                <a16:creationId xmlns:a16="http://schemas.microsoft.com/office/drawing/2014/main" id="{1FF74789-5A0F-43E0-9CB2-15D9E881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95800"/>
            <a:ext cx="22860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5603" name="Rectangle 15">
            <a:extLst>
              <a:ext uri="{FF2B5EF4-FFF2-40B4-BE49-F238E27FC236}">
                <a16:creationId xmlns:a16="http://schemas.microsoft.com/office/drawing/2014/main" id="{C22A84EC-BCF5-4820-B04A-6D65E975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12039600" cy="6477000"/>
          </a:xfrm>
          <a:prstGeom prst="rect">
            <a:avLst/>
          </a:prstGeom>
          <a:gradFill rotWithShape="1">
            <a:gsLst>
              <a:gs pos="0">
                <a:srgbClr val="B7FFB7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7FFB7"/>
            </a:extrusionClr>
            <a:contourClr>
              <a:srgbClr val="B7FFB7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D53E0F42-62BA-4DEB-AB2C-B320A38D3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90800"/>
            <a:ext cx="2667000" cy="13716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Quốc kỳ Việt Nam là lá cờ đỏ, ở giữa có ngôi sao vàng 5 cánh.</a:t>
            </a:r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5D8DC316-6F4D-47E4-9922-B0636F1C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14600"/>
            <a:ext cx="3276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Hồ là lãnh tụ vĩ đại của dân tộc Việt Nam, là danh nhân văn hoá thế giới.</a:t>
            </a:r>
          </a:p>
        </p:txBody>
      </p:sp>
      <p:pic>
        <p:nvPicPr>
          <p:cNvPr id="183307" name="Picture 11" descr="images[1]">
            <a:extLst>
              <a:ext uri="{FF2B5EF4-FFF2-40B4-BE49-F238E27FC236}">
                <a16:creationId xmlns:a16="http://schemas.microsoft.com/office/drawing/2014/main" id="{55BBE071-375F-4514-A507-495A1B3C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33400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25607" name="Picture 18" descr="bando">
            <a:extLst>
              <a:ext uri="{FF2B5EF4-FFF2-40B4-BE49-F238E27FC236}">
                <a16:creationId xmlns:a16="http://schemas.microsoft.com/office/drawing/2014/main" id="{F6A16BE8-AB95-49D5-B658-181192A2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5105400" y="533400"/>
            <a:ext cx="1600200" cy="1676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19">
            <a:extLst>
              <a:ext uri="{FF2B5EF4-FFF2-40B4-BE49-F238E27FC236}">
                <a16:creationId xmlns:a16="http://schemas.microsoft.com/office/drawing/2014/main" id="{9398FE40-C234-4DC1-9812-C20FF780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90801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Đất nước Việt Nam có dạng hình chữ S.</a:t>
            </a:r>
          </a:p>
        </p:txBody>
      </p:sp>
      <p:pic>
        <p:nvPicPr>
          <p:cNvPr id="183318" name="Picture 22" descr="4[2]">
            <a:extLst>
              <a:ext uri="{FF2B5EF4-FFF2-40B4-BE49-F238E27FC236}">
                <a16:creationId xmlns:a16="http://schemas.microsoft.com/office/drawing/2014/main" id="{C2970263-B382-4ACF-B347-6468E7E0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83319" name="Text Box 23">
            <a:extLst>
              <a:ext uri="{FF2B5EF4-FFF2-40B4-BE49-F238E27FC236}">
                <a16:creationId xmlns:a16="http://schemas.microsoft.com/office/drawing/2014/main" id="{F0A17D1E-AF51-45CF-A9DA-D96B6FA6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60838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Văn Miếu Quốc Tử Giám là trường Đại học đầu tiên ở nước ta. </a:t>
            </a:r>
          </a:p>
        </p:txBody>
      </p:sp>
      <p:sp>
        <p:nvSpPr>
          <p:cNvPr id="183321" name="Text Box 25">
            <a:extLst>
              <a:ext uri="{FF2B5EF4-FFF2-40B4-BE49-F238E27FC236}">
                <a16:creationId xmlns:a16="http://schemas.microsoft.com/office/drawing/2014/main" id="{15DA9024-D7F1-4D5F-A8C9-A5E7AAE9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343400"/>
            <a:ext cx="236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Áo dài Việt Nam là một nét văn hóa truyền thống của dân tộc.</a:t>
            </a:r>
          </a:p>
        </p:txBody>
      </p:sp>
      <p:sp>
        <p:nvSpPr>
          <p:cNvPr id="183322" name="Line 26">
            <a:extLst>
              <a:ext uri="{FF2B5EF4-FFF2-40B4-BE49-F238E27FC236}">
                <a16:creationId xmlns:a16="http://schemas.microsoft.com/office/drawing/2014/main" id="{ADFA3D12-C5CA-416A-AC13-F66944ED5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057400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3" name="Line 27">
            <a:extLst>
              <a:ext uri="{FF2B5EF4-FFF2-40B4-BE49-F238E27FC236}">
                <a16:creationId xmlns:a16="http://schemas.microsoft.com/office/drawing/2014/main" id="{132825BA-AF4D-4D51-BA0D-4BDFA37954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1" y="2209800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28">
            <a:extLst>
              <a:ext uri="{FF2B5EF4-FFF2-40B4-BE49-F238E27FC236}">
                <a16:creationId xmlns:a16="http://schemas.microsoft.com/office/drawing/2014/main" id="{313953AE-EDCB-44E2-A192-332747D68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133600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5" name="Line 29">
            <a:extLst>
              <a:ext uri="{FF2B5EF4-FFF2-40B4-BE49-F238E27FC236}">
                <a16:creationId xmlns:a16="http://schemas.microsoft.com/office/drawing/2014/main" id="{AA759B51-BDE9-4799-9E72-C65336FD1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6" name="Line 30">
            <a:extLst>
              <a:ext uri="{FF2B5EF4-FFF2-40B4-BE49-F238E27FC236}">
                <a16:creationId xmlns:a16="http://schemas.microsoft.com/office/drawing/2014/main" id="{A23C0698-20C3-4006-9A6E-B6BEA20E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D85B9808-D10F-4D10-8316-9DE73C97FD12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52413"/>
            <a:ext cx="1371600" cy="1828800"/>
            <a:chOff x="1296" y="576"/>
            <a:chExt cx="760" cy="1275"/>
          </a:xfrm>
        </p:grpSpPr>
        <p:pic>
          <p:nvPicPr>
            <p:cNvPr id="25619" name="Picture 7" descr="chutichhochiminh">
              <a:extLst>
                <a:ext uri="{FF2B5EF4-FFF2-40B4-BE49-F238E27FC236}">
                  <a16:creationId xmlns:a16="http://schemas.microsoft.com/office/drawing/2014/main" id="{FB8C7092-357D-4469-83AD-CA8636C8B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DF165183-E380-41AF-8BBD-3623D13B1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33" descr="Hinh">
            <a:extLst>
              <a:ext uri="{FF2B5EF4-FFF2-40B4-BE49-F238E27FC236}">
                <a16:creationId xmlns:a16="http://schemas.microsoft.com/office/drawing/2014/main" id="{01E2C66E-AAD6-4372-ABFF-90CF5CDF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29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301" grpId="0"/>
      <p:bldP spid="183319" grpId="0"/>
      <p:bldP spid="1833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7C155D5D-1B99-4711-9871-0FE85F34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9050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</a:rPr>
              <a:t>Em phải làm gì để góp phần xây dựng đất nước ?</a:t>
            </a:r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D333A1DD-8662-48E5-B1FD-D163CBE0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19289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33CC"/>
                </a:solidFill>
              </a:rPr>
              <a:t>Bài tập 3</a:t>
            </a: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6D4D6B15-E659-44FA-943A-5236162F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30475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</a:rPr>
              <a:t>   </a:t>
            </a:r>
            <a:r>
              <a:rPr lang="en-US" altLang="en-US" sz="2800" b="1">
                <a:solidFill>
                  <a:srgbClr val="0033CC"/>
                </a:solidFill>
              </a:rPr>
              <a:t>Em hãy kể về một danh lam thắng cảnh, hoặc một di tích lịch sử của nước ta mà em biết.</a:t>
            </a:r>
            <a:endParaRPr lang="vi-VN" altLang="en-US" sz="28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admin\Downloads\1..Các loại lớp 5B\4.BÀI GIẢNG POI MỚI\BÀI GIẢNG POI - NGA\Tuần 23\KSĐ\download (1).jpg">
            <a:extLst>
              <a:ext uri="{FF2B5EF4-FFF2-40B4-BE49-F238E27FC236}">
                <a16:creationId xmlns:a16="http://schemas.microsoft.com/office/drawing/2014/main" id="{75ABFCC9-B445-4CD3-B7CB-1679E04C9E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457200"/>
            <a:ext cx="8458200" cy="5441462"/>
          </a:xfrm>
          <a:noFill/>
        </p:spPr>
      </p:pic>
    </p:spTree>
  </p:cSld>
  <p:clrMapOvr>
    <a:masterClrMapping/>
  </p:clrMapOvr>
  <p:transition spd="med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>
            <a:extLst>
              <a:ext uri="{FF2B5EF4-FFF2-40B4-BE49-F238E27FC236}">
                <a16:creationId xmlns:a16="http://schemas.microsoft.com/office/drawing/2014/main" id="{5D8E720E-3B46-4B47-8795-9A98988F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27739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</a:rPr>
              <a:t>Văn Miếu - Quốc Tử Giám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5174F8E9-AA89-4EEA-93DF-58793604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>
            <a:extLst>
              <a:ext uri="{FF2B5EF4-FFF2-40B4-BE49-F238E27FC236}">
                <a16:creationId xmlns:a16="http://schemas.microsoft.com/office/drawing/2014/main" id="{F943CCD1-EE60-465E-8339-ADC83B496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99125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</a:rPr>
              <a:t>Sa Pa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D712C68B-B7D7-4405-996A-4311AE32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81000"/>
            <a:ext cx="8572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5302</TotalTime>
  <Words>363</Words>
  <Application>Microsoft Office PowerPoint</Application>
  <PresentationFormat>Widescreen</PresentationFormat>
  <Paragraphs>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Tahoma</vt:lpstr>
      <vt:lpstr>Wingdings</vt:lpstr>
      <vt:lpstr>.VnTime</vt:lpstr>
      <vt:lpstr>VNI-Times</vt:lpstr>
      <vt:lpstr>Default Design</vt:lpstr>
      <vt:lpstr>PowerPoint Presentation</vt:lpstr>
      <vt:lpstr>YÊU CẦU CẦN ĐẠT</vt:lpstr>
      <vt:lpstr>PowerPoint Presentation</vt:lpstr>
      <vt:lpstr>  Quốc kỳ Việt Nam là lá cờ đỏ, ở giữa có ngôi sao vàng 5 cánh.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Vinh tuy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Em yêu Tổ quốc Việt Nam tiết 1- Tuần 23</dc:title>
  <dc:subject>Khoa học</dc:subject>
  <dc:creator>Võ thị Kim Nhung</dc:creator>
  <cp:lastModifiedBy>84356215876</cp:lastModifiedBy>
  <cp:revision>586</cp:revision>
  <dcterms:created xsi:type="dcterms:W3CDTF">2004-02-07T04:16:18Z</dcterms:created>
  <dcterms:modified xsi:type="dcterms:W3CDTF">2022-02-16T14:27:21Z</dcterms:modified>
</cp:coreProperties>
</file>