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4"/>
  </p:notesMasterIdLst>
  <p:sldIdLst>
    <p:sldId id="280" r:id="rId3"/>
    <p:sldId id="283" r:id="rId4"/>
    <p:sldId id="282" r:id="rId5"/>
    <p:sldId id="292" r:id="rId6"/>
    <p:sldId id="294" r:id="rId7"/>
    <p:sldId id="295" r:id="rId8"/>
    <p:sldId id="296" r:id="rId9"/>
    <p:sldId id="264" r:id="rId10"/>
    <p:sldId id="285" r:id="rId11"/>
    <p:sldId id="278" r:id="rId12"/>
    <p:sldId id="262" r:id="rId13"/>
    <p:sldId id="329" r:id="rId14"/>
    <p:sldId id="298" r:id="rId15"/>
    <p:sldId id="299" r:id="rId16"/>
    <p:sldId id="300" r:id="rId17"/>
    <p:sldId id="301" r:id="rId18"/>
    <p:sldId id="327" r:id="rId19"/>
    <p:sldId id="260" r:id="rId20"/>
    <p:sldId id="328" r:id="rId21"/>
    <p:sldId id="293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5" d="100"/>
          <a:sy n="45" d="100"/>
        </p:scale>
        <p:origin x="2126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642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5.xml"/><Relationship Id="rId7" Type="http://schemas.openxmlformats.org/officeDocument/2006/relationships/image" Target="../media/image12.jpg"/><Relationship Id="rId12" Type="http://schemas.openxmlformats.org/officeDocument/2006/relationships/image" Target="../media/image4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tags" Target="../tags/tag26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5.png"/><Relationship Id="rId5" Type="http://schemas.openxmlformats.org/officeDocument/2006/relationships/tags" Target="../tags/tag8.xml"/><Relationship Id="rId10" Type="http://schemas.openxmlformats.org/officeDocument/2006/relationships/image" Target="../media/image14.png"/><Relationship Id="rId4" Type="http://schemas.openxmlformats.org/officeDocument/2006/relationships/tags" Target="../tags/tag7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9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62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1.png"/><Relationship Id="rId5" Type="http://schemas.openxmlformats.org/officeDocument/2006/relationships/tags" Target="../tags/tag31.xml"/><Relationship Id="rId10" Type="http://schemas.openxmlformats.org/officeDocument/2006/relationships/image" Target="../media/image13.png"/><Relationship Id="rId4" Type="http://schemas.openxmlformats.org/officeDocument/2006/relationships/tags" Target="../tags/tag30.xml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0" Type="http://schemas.openxmlformats.org/officeDocument/2006/relationships/image" Target="../media/image22.png"/><Relationship Id="rId4" Type="http://schemas.openxmlformats.org/officeDocument/2006/relationships/tags" Target="../tags/tag15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9.xml"/><Relationship Id="rId7" Type="http://schemas.openxmlformats.org/officeDocument/2006/relationships/image" Target="../media/image12.jpg"/><Relationship Id="rId12" Type="http://schemas.openxmlformats.org/officeDocument/2006/relationships/image" Target="../media/image2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tags" Target="../tags/tag20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1 973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9BC6E"/>
                </a:solidFill>
                <a:latin typeface="Arial"/>
                <a:sym typeface="Arial"/>
              </a:rPr>
              <a:t>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1"/>
            <a:ext cx="704649" cy="641052"/>
            <a:chOff x="1870518" y="1394077"/>
            <a:chExt cx="1855712" cy="428731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66554" cy="391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646328"/>
            <a:ext cx="8974183" cy="2886075"/>
          </a:xfrm>
          <a:prstGeom prst="rect">
            <a:avLst/>
          </a:prstGeom>
        </p:spPr>
      </p:pic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4332516" y="241009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336723" y="24100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353993" y="24100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4822917" y="30958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797731" y="3093582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820444" y="3090635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797730" y="3787184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815000" y="380024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7771988" y="379525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7673886" y="1754648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08571" y="1754647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1 973</a:t>
            </a:r>
            <a:endParaRPr lang="en-US" sz="2800" dirty="0"/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8636027" y="1754648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73176" y="1780774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1 974</a:t>
            </a:r>
            <a:endParaRPr lang="en-US" sz="2800" dirty="0"/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9653297" y="1752354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80221" y="1778480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94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/>
      <p:bldP spid="23" grpId="0" animBg="1"/>
      <p:bldP spid="21" grpId="0"/>
      <p:bldP spid="24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DẶN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359</Words>
  <Application>Microsoft Office PowerPoint</Application>
  <PresentationFormat>Widescreen</PresentationFormat>
  <Paragraphs>102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#9Slide02 Noi dung dai</vt:lpstr>
      <vt:lpstr>Arial</vt:lpstr>
      <vt:lpstr>Calibri</vt:lpstr>
      <vt:lpstr>Cambria</vt:lpstr>
      <vt:lpstr>UTM Cookies</vt:lpstr>
      <vt:lpstr>Wingdings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2023-08-10T00:29:11Z</dcterms:created>
  <dcterms:modified xsi:type="dcterms:W3CDTF">2024-05-29T10:56:50Z</dcterms:modified>
</cp:coreProperties>
</file>