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7" r:id="rId2"/>
    <p:sldId id="340" r:id="rId3"/>
    <p:sldId id="434" r:id="rId4"/>
    <p:sldId id="435" r:id="rId5"/>
    <p:sldId id="440" r:id="rId6"/>
    <p:sldId id="436" r:id="rId7"/>
    <p:sldId id="439" r:id="rId8"/>
    <p:sldId id="329" r:id="rId9"/>
    <p:sldId id="450" r:id="rId10"/>
    <p:sldId id="451" r:id="rId11"/>
    <p:sldId id="452" r:id="rId12"/>
    <p:sldId id="453" r:id="rId13"/>
    <p:sldId id="448" r:id="rId14"/>
    <p:sldId id="447" r:id="rId15"/>
    <p:sldId id="454" r:id="rId16"/>
    <p:sldId id="449" r:id="rId17"/>
    <p:sldId id="33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3792" autoAdjust="0"/>
  </p:normalViewPr>
  <p:slideViewPr>
    <p:cSldViewPr snapToGrid="0">
      <p:cViewPr varScale="1">
        <p:scale>
          <a:sx n="81" d="100"/>
          <a:sy n="81" d="100"/>
        </p:scale>
        <p:origin x="858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F168C7-837F-49F6-8696-1A62F935AF4A}" type="datetimeFigureOut">
              <a:rPr lang="en-US" smtClean="0"/>
              <a:t>1/10/2023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432E04-210B-4EF4-AA0A-A769C83BD5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634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A2C7BB-6C52-4B00-8942-105A1C7416B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40401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A2C7BB-6C52-4B00-8942-105A1C7416B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69940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C4FA25-5DD5-485C-BCD2-EF739D2A7194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78955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2FA6F8-541A-479A-AAF3-1BB37D1E2C3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70951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02F03F-5A65-4332-93C3-538B561A441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65060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02F03F-5A65-4332-93C3-538B561A441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50652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A2C7BB-6C52-4B00-8942-105A1C7416B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00746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r>
              <a:rPr lang="en-US" altLang="zh-CN" dirty="0"/>
              <a:t> – </a:t>
            </a:r>
            <a:r>
              <a:rPr lang="en-US" altLang="zh-CN" dirty="0" err="1"/>
              <a:t>Zalo</a:t>
            </a:r>
            <a:r>
              <a:rPr lang="en-US" altLang="zh-CN" dirty="0"/>
              <a:t> 0972115126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DA2C7BB-6C52-4B00-8942-105A1C7416B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3185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68579F4-9FCE-4B80-8D11-EEB1E48561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726AAF4B-B8B0-4F95-9E1D-D14F4033CC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F042ABA-D1AF-48A2-9605-8D7CCDF192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FF0DF-C2EE-413A-B214-CBAC37ABA5ED}" type="datetimeFigureOut">
              <a:rPr lang="zh-CN" altLang="en-US" smtClean="0"/>
              <a:t>2023/1/10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5F7C5A7-6F92-4632-ABB2-0C208ADA0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6DF3006-3898-4799-AF46-A5623A537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5C3E7-3E88-429A-BF83-3B01D13B3F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4392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B32F395-D285-47DF-BFB0-205262E1F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711D386-CD1F-4568-A96A-AA4FF50A64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0701691-E24F-4BED-A5E3-3703ED163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FF0DF-C2EE-413A-B214-CBAC37ABA5ED}" type="datetimeFigureOut">
              <a:rPr lang="zh-CN" altLang="en-US" smtClean="0"/>
              <a:t>2023/1/10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46A40F7-FE4B-471D-ABBF-99E0DC866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11D6C6E-8B0A-4CA7-BE87-DC51FD9D6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5C3E7-3E88-429A-BF83-3B01D13B3F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1488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CFA777D9-385A-4427-8BB7-DFB83FA779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355B88A-E4C0-4617-B43B-E37487A125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BD81901-46B0-48F8-A172-657F5114A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FF0DF-C2EE-413A-B214-CBAC37ABA5ED}" type="datetimeFigureOut">
              <a:rPr lang="zh-CN" altLang="en-US" smtClean="0"/>
              <a:t>2023/1/10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44CFFD6-3E45-479F-8384-10E422724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4EC41E8-9477-45B6-9661-1B1784AD5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5C3E7-3E88-429A-BF83-3B01D13B3F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97014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9C70D-B7C8-466D-B87C-22D855EF72C6}" type="datetimeFigureOut">
              <a:rPr lang="zh-CN" altLang="en-US" smtClean="0"/>
              <a:t>2023/1/10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045BA-9AC9-4435-A9A0-D822685BA71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8043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D9C70D-B7C8-466D-B87C-22D855EF72C6}" type="datetimeFigureOut">
              <a:rPr lang="zh-CN" altLang="en-US" smtClean="0"/>
              <a:t>2023/1/10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045BA-9AC9-4435-A9A0-D822685BA71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9573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92AD7C3-69D7-4C36-B515-3E5D7997B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6338576-D73C-4EF0-B4CD-8555F71416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6095EF0-D763-4B69-963A-D0C5797AF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FF0DF-C2EE-413A-B214-CBAC37ABA5ED}" type="datetimeFigureOut">
              <a:rPr lang="zh-CN" altLang="en-US" smtClean="0"/>
              <a:t>2023/1/10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61AE13C-DDB5-4C27-871F-6E767AB22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82F222D-1922-48F6-83DE-F73A1A9C8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5C3E7-3E88-429A-BF83-3B01D13B3F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7982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ECF11CB-20C2-45EE-92F2-DF12C7C30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F8B785E-8D9A-4916-95F0-705E9FF0E5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D9FA58D-2E00-452D-AB9D-389993C286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FF0DF-C2EE-413A-B214-CBAC37ABA5ED}" type="datetimeFigureOut">
              <a:rPr lang="zh-CN" altLang="en-US" smtClean="0"/>
              <a:t>2023/1/10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C5CF153-7AAC-43CC-996D-1E1570B5C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18C4884-2AB7-4D03-86D9-1DDEA92FA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5C3E7-3E88-429A-BF83-3B01D13B3F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233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59FC287-DFD6-4353-98B3-ACD538FDE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CF12874-E155-4AE6-8810-606653D737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2688E6A-D2E6-4301-8D8F-3ADC62CF0C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E5F5AB1-C58A-47E3-A13E-E872581A0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FF0DF-C2EE-413A-B214-CBAC37ABA5ED}" type="datetimeFigureOut">
              <a:rPr lang="zh-CN" altLang="en-US" smtClean="0"/>
              <a:t>2023/1/10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64FAD24-02B9-46BD-B9CD-B822ABED3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6941F83-ED8E-4A76-A1CD-9750F1BBF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5C3E7-3E88-429A-BF83-3B01D13B3F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2888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97E5B57-81AD-4C1A-A251-F2E8A11693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276EE5D-DC54-48F3-94A3-472F890642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8921FEF-1322-4B86-AB11-2D5ABA82ED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969CEDA-EF23-4EBC-94B5-0939F96A53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4C9AB67-D203-4CEF-83DA-929E603BE1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92B7E8EC-40CD-43EB-BA0F-A4CBDA80E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FF0DF-C2EE-413A-B214-CBAC37ABA5ED}" type="datetimeFigureOut">
              <a:rPr lang="zh-CN" altLang="en-US" smtClean="0"/>
              <a:t>2023/1/10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C8BBD63-2654-4888-B83C-FAA14C387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E175864-63B8-477E-BA93-815BCC5CD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5C3E7-3E88-429A-BF83-3B01D13B3F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149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7414B6B-0B35-4158-90F9-47FC7BC88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87D0A3B0-A6D7-4C62-81E3-8C96CC700E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FF0DF-C2EE-413A-B214-CBAC37ABA5ED}" type="datetimeFigureOut">
              <a:rPr lang="zh-CN" altLang="en-US" smtClean="0"/>
              <a:t>2023/1/10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F53A080-7AA5-4667-B07E-A596F893C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67300F2-D50F-4404-8CBC-680A1312E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5C3E7-3E88-429A-BF83-3B01D13B3F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4869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A9FD87A-1AD5-4C55-A132-3B3A398E8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FF0DF-C2EE-413A-B214-CBAC37ABA5ED}" type="datetimeFigureOut">
              <a:rPr lang="zh-CN" altLang="en-US" smtClean="0"/>
              <a:t>2023/1/10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9A81F1F3-0496-49EA-90AA-EFF5193BD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2FF04D9-B88C-4069-880B-D7E76A5E5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5C3E7-3E88-429A-BF83-3B01D13B3F17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0693ECFB-505F-4B1B-9D28-D580F67BE9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04" t="17838" r="16314" b="7092"/>
          <a:stretch/>
        </p:blipFill>
        <p:spPr>
          <a:xfrm>
            <a:off x="-27500" y="106014"/>
            <a:ext cx="12247000" cy="6751986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AACF2965-CC8C-42A7-95D0-7C597325472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99" y="-1"/>
            <a:ext cx="12075803" cy="696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358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9D45D4D-2D59-46E4-915E-4DC850B88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CC75C79-091D-4315-A845-51D8DDAFB4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2B4632B-1BCD-4393-AA69-748A69991B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47DAD2D-2F31-4FEE-A389-BA300F6FE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FF0DF-C2EE-413A-B214-CBAC37ABA5ED}" type="datetimeFigureOut">
              <a:rPr lang="zh-CN" altLang="en-US" smtClean="0"/>
              <a:t>2023/1/10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C6E02A0-0BFE-4C00-8817-482E6D7FB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F0A91E0-8F7E-49AB-B8F8-57FB299D4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5C3E7-3E88-429A-BF83-3B01D13B3F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7114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C1CC2E9-0CC5-4CFB-BC23-238EFFE38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D58CD1B9-C954-410A-A677-15745DAB69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38299BE-78AD-43DD-B18A-FADBDDBB6E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D2C700A-D583-4CD0-B190-CC21B5606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FF0DF-C2EE-413A-B214-CBAC37ABA5ED}" type="datetimeFigureOut">
              <a:rPr lang="zh-CN" altLang="en-US" smtClean="0"/>
              <a:t>2023/1/10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93D4284-5A1C-49B9-8ED6-C43F1324C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9E82BDD-FA3B-41CC-89FD-8E406D71E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75C3E7-3E88-429A-BF83-3B01D13B3F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8483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87D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03F373C4-1483-4C7F-ABA2-D425C5E13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7B840F9-39A6-4752-81FF-BE61310792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08E5025-DB34-4127-882E-E193E8543E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5FF0DF-C2EE-413A-B214-CBAC37ABA5ED}" type="datetimeFigureOut">
              <a:rPr lang="zh-CN" altLang="en-US" smtClean="0"/>
              <a:t>2023/1/10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FA664C2-3CDE-461A-9BB7-93CF42E10F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8C74263-E865-4DE9-9869-17B582F671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75C3E7-3E88-429A-BF83-3B01D13B3F17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0579308A-9654-4E40-AED9-E4885929BB5D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1150" y="361950"/>
            <a:ext cx="1199852" cy="1199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494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2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22.png"/><Relationship Id="rId5" Type="http://schemas.openxmlformats.org/officeDocument/2006/relationships/image" Target="../media/image5.png"/><Relationship Id="rId10" Type="http://schemas.openxmlformats.org/officeDocument/2006/relationships/image" Target="../media/image13.png"/><Relationship Id="rId4" Type="http://schemas.openxmlformats.org/officeDocument/2006/relationships/image" Target="../media/image4.png"/><Relationship Id="rId9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2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0.png"/><Relationship Id="rId5" Type="http://schemas.openxmlformats.org/officeDocument/2006/relationships/image" Target="../media/image5.png"/><Relationship Id="rId10" Type="http://schemas.openxmlformats.org/officeDocument/2006/relationships/image" Target="../media/image12.png"/><Relationship Id="rId4" Type="http://schemas.openxmlformats.org/officeDocument/2006/relationships/image" Target="../media/image2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4.png"/><Relationship Id="rId5" Type="http://schemas.openxmlformats.org/officeDocument/2006/relationships/image" Target="../media/image5.png"/><Relationship Id="rId10" Type="http://schemas.openxmlformats.org/officeDocument/2006/relationships/image" Target="../media/image13.png"/><Relationship Id="rId4" Type="http://schemas.openxmlformats.org/officeDocument/2006/relationships/image" Target="../media/image4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76646DEB-2299-43F6-A6C3-76736EFB18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0475" y="-538355"/>
            <a:ext cx="4007959" cy="729034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E6BF15C-A4B6-4F22-91B4-5918C539544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04" t="17838" r="16314" b="7092"/>
          <a:stretch/>
        </p:blipFill>
        <p:spPr>
          <a:xfrm>
            <a:off x="-27500" y="106014"/>
            <a:ext cx="12247000" cy="675198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A1788725-D5CE-42AE-983D-13E8D098AA6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7180" y="687997"/>
            <a:ext cx="6650182" cy="3325091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B662D294-4738-42FA-8F5A-65F139AC54E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3994" y="2240542"/>
            <a:ext cx="3440873" cy="3740727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64FD8E76-469F-4147-8DF3-AAEBB219458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038" y="1429292"/>
            <a:ext cx="1858311" cy="3740727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995911FB-1A5D-4686-AB36-99487526C3B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104" y="4396690"/>
            <a:ext cx="2706831" cy="2619297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C6028529-2307-4E35-B215-4937DDFAA8B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" y="3196266"/>
            <a:ext cx="4914041" cy="3740727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05227F37-51F5-4D12-BF75-54609754382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2546" y="1395745"/>
            <a:ext cx="2706831" cy="1548245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D4C94B03-B9CE-4B0D-9130-2FB66B44837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9194" y="4750218"/>
            <a:ext cx="1460862" cy="146847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654F572-C12A-491C-9C1F-B5BCFD173CF6}"/>
              </a:ext>
            </a:extLst>
          </p:cNvPr>
          <p:cNvSpPr txBox="1"/>
          <p:nvPr/>
        </p:nvSpPr>
        <p:spPr>
          <a:xfrm>
            <a:off x="4095750" y="285750"/>
            <a:ext cx="43529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Thứ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…..</a:t>
            </a:r>
            <a:r>
              <a:rPr lang="en-US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ngày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…..</a:t>
            </a:r>
            <a:r>
              <a:rPr lang="en-US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tháng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….</a:t>
            </a:r>
            <a:r>
              <a:rPr lang="en-US" sz="2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năm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C2DCAAB-C164-1904-6FCF-065547588D7C}"/>
              </a:ext>
            </a:extLst>
          </p:cNvPr>
          <p:cNvSpPr txBox="1"/>
          <p:nvPr/>
        </p:nvSpPr>
        <p:spPr>
          <a:xfrm>
            <a:off x="2936317" y="1427155"/>
            <a:ext cx="7208322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normalizeH="0" baseline="0" noProof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Tự</a:t>
            </a:r>
            <a:r>
              <a:rPr kumimoji="0" lang="en-US" sz="4500" b="1" i="0" u="none" strike="noStrike" kern="120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500" b="1" i="0" u="none" strike="noStrike" kern="1200" normalizeH="0" baseline="0" noProof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nhiên</a:t>
            </a:r>
            <a:r>
              <a:rPr kumimoji="0" lang="en-US" sz="4500" b="1" i="0" u="none" strike="noStrike" kern="120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500" b="1" i="0" u="none" strike="noStrike" kern="1200" normalizeH="0" baseline="0" noProof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kumimoji="0" lang="en-US" sz="4500" b="1" i="0" u="none" strike="noStrike" kern="120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500" b="1" i="0" u="none" strike="noStrike" kern="1200" normalizeH="0" baseline="0" noProof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xã</a:t>
            </a:r>
            <a:r>
              <a:rPr kumimoji="0" lang="en-US" sz="4500" b="1" i="0" u="none" strike="noStrike" kern="120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4500" b="1" i="0" u="none" strike="noStrike" kern="1200" normalizeH="0" baseline="0" noProof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hội</a:t>
            </a:r>
            <a:endParaRPr kumimoji="0" lang="en-US" sz="4500" b="1" i="0" u="none" strike="noStrike" kern="1200" normalizeH="0" baseline="0" noProof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0181195-5DD6-E227-6D73-89CB13E864DA}"/>
              </a:ext>
            </a:extLst>
          </p:cNvPr>
          <p:cNvSpPr txBox="1"/>
          <p:nvPr/>
        </p:nvSpPr>
        <p:spPr>
          <a:xfrm>
            <a:off x="3887324" y="2291754"/>
            <a:ext cx="5895556" cy="1804749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en-US" sz="5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glow rad="292100">
                    <a:srgbClr val="FFFFFF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kumimoji="0" lang="en-US" sz="5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>
                  <a:glow rad="292100">
                    <a:srgbClr val="FFFFFF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29: </a:t>
            </a:r>
            <a:r>
              <a:rPr kumimoji="0" lang="en-US" sz="5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>
                  <a:glow rad="292100">
                    <a:srgbClr val="FFFFFF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Mặt</a:t>
            </a:r>
            <a:r>
              <a:rPr kumimoji="0" lang="en-US" sz="5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>
                  <a:glow rad="292100">
                    <a:srgbClr val="FFFFFF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5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>
                  <a:glow rad="292100">
                    <a:srgbClr val="FFFFFF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Trời</a:t>
            </a:r>
            <a:r>
              <a:rPr kumimoji="0" lang="en-US" sz="5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>
                  <a:glow rad="292100">
                    <a:srgbClr val="FFFFFF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pPr lvl="0" algn="ctr">
              <a:defRPr/>
            </a:pPr>
            <a:r>
              <a:rPr kumimoji="0" lang="en-US" sz="5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>
                  <a:glow rad="292100">
                    <a:srgbClr val="FFFFFF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5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>
                  <a:glow rad="292100">
                    <a:srgbClr val="FFFFFF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Trái</a:t>
            </a:r>
            <a:r>
              <a:rPr lang="en-US" sz="5000" b="1" dirty="0">
                <a:solidFill>
                  <a:srgbClr val="FF0000"/>
                </a:solidFill>
                <a:effectLst>
                  <a:glow rad="292100">
                    <a:srgbClr val="FFFFFF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000" b="1" dirty="0" err="1">
                <a:solidFill>
                  <a:srgbClr val="FF0000"/>
                </a:solidFill>
                <a:effectLst>
                  <a:glow rad="292100">
                    <a:srgbClr val="FFFFFF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Đất</a:t>
            </a:r>
            <a:r>
              <a:rPr lang="en-US" sz="5000" b="1" dirty="0">
                <a:solidFill>
                  <a:srgbClr val="FF0000"/>
                </a:solidFill>
                <a:effectLst>
                  <a:glow rad="292100">
                    <a:srgbClr val="FFFFFF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5000" b="1" dirty="0" err="1">
                <a:solidFill>
                  <a:srgbClr val="FF0000"/>
                </a:solidFill>
                <a:effectLst>
                  <a:glow rad="292100">
                    <a:srgbClr val="FFFFFF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Mặt</a:t>
            </a:r>
            <a:r>
              <a:rPr lang="en-US" sz="5000" b="1" dirty="0">
                <a:solidFill>
                  <a:srgbClr val="FF0000"/>
                </a:solidFill>
                <a:effectLst>
                  <a:glow rad="292100">
                    <a:srgbClr val="FFFFFF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000" b="1" dirty="0" err="1">
                <a:solidFill>
                  <a:srgbClr val="FF0000"/>
                </a:solidFill>
                <a:effectLst>
                  <a:glow rad="292100">
                    <a:srgbClr val="FFFFFF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Trăng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292100">
                  <a:srgbClr val="FFFFFF"/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89C5055-BAC3-3914-EE19-D5E82D61C691}"/>
              </a:ext>
            </a:extLst>
          </p:cNvPr>
          <p:cNvSpPr txBox="1"/>
          <p:nvPr/>
        </p:nvSpPr>
        <p:spPr>
          <a:xfrm>
            <a:off x="5502253" y="4396690"/>
            <a:ext cx="2076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sz="36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Tiết</a:t>
            </a:r>
            <a:r>
              <a:rPr lang="en-US" sz="3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2384679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12">
            <a:extLst>
              <a:ext uri="{FF2B5EF4-FFF2-40B4-BE49-F238E27FC236}">
                <a16:creationId xmlns:a16="http://schemas.microsoft.com/office/drawing/2014/main" id="{ED938087-2009-42C2-88F4-12831CA82267}"/>
              </a:ext>
            </a:extLst>
          </p:cNvPr>
          <p:cNvGrpSpPr/>
          <p:nvPr/>
        </p:nvGrpSpPr>
        <p:grpSpPr>
          <a:xfrm>
            <a:off x="1484062" y="751674"/>
            <a:ext cx="9236336" cy="4843308"/>
            <a:chOff x="-7927329" y="-4954585"/>
            <a:chExt cx="9902260" cy="5268685"/>
          </a:xfrm>
        </p:grpSpPr>
        <p:sp>
          <p:nvSpPr>
            <p:cNvPr id="25" name="任意多边形 14">
              <a:extLst>
                <a:ext uri="{FF2B5EF4-FFF2-40B4-BE49-F238E27FC236}">
                  <a16:creationId xmlns:a16="http://schemas.microsoft.com/office/drawing/2014/main" id="{1A6C115D-1AFD-4734-A665-1DB0DE124123}"/>
                </a:ext>
              </a:extLst>
            </p:cNvPr>
            <p:cNvSpPr/>
            <p:nvPr/>
          </p:nvSpPr>
          <p:spPr>
            <a:xfrm>
              <a:off x="-7927329" y="-4954585"/>
              <a:ext cx="9902260" cy="5268685"/>
            </a:xfrm>
            <a:custGeom>
              <a:avLst/>
              <a:gdLst>
                <a:gd name="connsiteX0" fmla="*/ 152243 w 10553239"/>
                <a:gd name="connsiteY0" fmla="*/ 2801412 h 5781900"/>
                <a:gd name="connsiteX1" fmla="*/ 181271 w 10553239"/>
                <a:gd name="connsiteY1" fmla="*/ 2743355 h 5781900"/>
                <a:gd name="connsiteX2" fmla="*/ 181271 w 10553239"/>
                <a:gd name="connsiteY2" fmla="*/ 1901526 h 5781900"/>
                <a:gd name="connsiteX3" fmla="*/ 7100 w 10553239"/>
                <a:gd name="connsiteY3" fmla="*/ 1277412 h 5781900"/>
                <a:gd name="connsiteX4" fmla="*/ 457043 w 10553239"/>
                <a:gd name="connsiteY4" fmla="*/ 450098 h 5781900"/>
                <a:gd name="connsiteX5" fmla="*/ 1705271 w 10553239"/>
                <a:gd name="connsiteY5" fmla="*/ 101755 h 5781900"/>
                <a:gd name="connsiteX6" fmla="*/ 3374414 w 10553239"/>
                <a:gd name="connsiteY6" fmla="*/ 290441 h 5781900"/>
                <a:gd name="connsiteX7" fmla="*/ 6364357 w 10553239"/>
                <a:gd name="connsiteY7" fmla="*/ 290441 h 5781900"/>
                <a:gd name="connsiteX8" fmla="*/ 8454414 w 10553239"/>
                <a:gd name="connsiteY8" fmla="*/ 155 h 5781900"/>
                <a:gd name="connsiteX9" fmla="*/ 9833271 w 10553239"/>
                <a:gd name="connsiteY9" fmla="*/ 333984 h 5781900"/>
                <a:gd name="connsiteX10" fmla="*/ 10529957 w 10553239"/>
                <a:gd name="connsiteY10" fmla="*/ 1596726 h 5781900"/>
                <a:gd name="connsiteX11" fmla="*/ 10370300 w 10553239"/>
                <a:gd name="connsiteY11" fmla="*/ 2903012 h 5781900"/>
                <a:gd name="connsiteX12" fmla="*/ 10196129 w 10553239"/>
                <a:gd name="connsiteY12" fmla="*/ 3977069 h 5781900"/>
                <a:gd name="connsiteX13" fmla="*/ 10050986 w 10553239"/>
                <a:gd name="connsiteY13" fmla="*/ 5689755 h 5781900"/>
                <a:gd name="connsiteX14" fmla="*/ 7061043 w 10553239"/>
                <a:gd name="connsiteY14" fmla="*/ 5530098 h 5781900"/>
                <a:gd name="connsiteX15" fmla="*/ 5406414 w 10553239"/>
                <a:gd name="connsiteY15" fmla="*/ 5355926 h 5781900"/>
                <a:gd name="connsiteX16" fmla="*/ 3171214 w 10553239"/>
                <a:gd name="connsiteY16" fmla="*/ 5559126 h 5781900"/>
                <a:gd name="connsiteX17" fmla="*/ 1879443 w 10553239"/>
                <a:gd name="connsiteY17" fmla="*/ 5675241 h 5781900"/>
                <a:gd name="connsiteX18" fmla="*/ 340929 w 10553239"/>
                <a:gd name="connsiteY18" fmla="*/ 5268841 h 5781900"/>
                <a:gd name="connsiteX19" fmla="*/ 152243 w 10553239"/>
                <a:gd name="connsiteY19" fmla="*/ 3411012 h 5781900"/>
                <a:gd name="connsiteX20" fmla="*/ 152243 w 10553239"/>
                <a:gd name="connsiteY20" fmla="*/ 2801412 h 5781900"/>
                <a:gd name="connsiteX0" fmla="*/ 152243 w 10553239"/>
                <a:gd name="connsiteY0" fmla="*/ 3411012 h 5781900"/>
                <a:gd name="connsiteX1" fmla="*/ 181271 w 10553239"/>
                <a:gd name="connsiteY1" fmla="*/ 2743355 h 5781900"/>
                <a:gd name="connsiteX2" fmla="*/ 181271 w 10553239"/>
                <a:gd name="connsiteY2" fmla="*/ 1901526 h 5781900"/>
                <a:gd name="connsiteX3" fmla="*/ 7100 w 10553239"/>
                <a:gd name="connsiteY3" fmla="*/ 1277412 h 5781900"/>
                <a:gd name="connsiteX4" fmla="*/ 457043 w 10553239"/>
                <a:gd name="connsiteY4" fmla="*/ 450098 h 5781900"/>
                <a:gd name="connsiteX5" fmla="*/ 1705271 w 10553239"/>
                <a:gd name="connsiteY5" fmla="*/ 101755 h 5781900"/>
                <a:gd name="connsiteX6" fmla="*/ 3374414 w 10553239"/>
                <a:gd name="connsiteY6" fmla="*/ 290441 h 5781900"/>
                <a:gd name="connsiteX7" fmla="*/ 6364357 w 10553239"/>
                <a:gd name="connsiteY7" fmla="*/ 290441 h 5781900"/>
                <a:gd name="connsiteX8" fmla="*/ 8454414 w 10553239"/>
                <a:gd name="connsiteY8" fmla="*/ 155 h 5781900"/>
                <a:gd name="connsiteX9" fmla="*/ 9833271 w 10553239"/>
                <a:gd name="connsiteY9" fmla="*/ 333984 h 5781900"/>
                <a:gd name="connsiteX10" fmla="*/ 10529957 w 10553239"/>
                <a:gd name="connsiteY10" fmla="*/ 1596726 h 5781900"/>
                <a:gd name="connsiteX11" fmla="*/ 10370300 w 10553239"/>
                <a:gd name="connsiteY11" fmla="*/ 2903012 h 5781900"/>
                <a:gd name="connsiteX12" fmla="*/ 10196129 w 10553239"/>
                <a:gd name="connsiteY12" fmla="*/ 3977069 h 5781900"/>
                <a:gd name="connsiteX13" fmla="*/ 10050986 w 10553239"/>
                <a:gd name="connsiteY13" fmla="*/ 5689755 h 5781900"/>
                <a:gd name="connsiteX14" fmla="*/ 7061043 w 10553239"/>
                <a:gd name="connsiteY14" fmla="*/ 5530098 h 5781900"/>
                <a:gd name="connsiteX15" fmla="*/ 5406414 w 10553239"/>
                <a:gd name="connsiteY15" fmla="*/ 5355926 h 5781900"/>
                <a:gd name="connsiteX16" fmla="*/ 3171214 w 10553239"/>
                <a:gd name="connsiteY16" fmla="*/ 5559126 h 5781900"/>
                <a:gd name="connsiteX17" fmla="*/ 1879443 w 10553239"/>
                <a:gd name="connsiteY17" fmla="*/ 5675241 h 5781900"/>
                <a:gd name="connsiteX18" fmla="*/ 340929 w 10553239"/>
                <a:gd name="connsiteY18" fmla="*/ 5268841 h 5781900"/>
                <a:gd name="connsiteX19" fmla="*/ 152243 w 10553239"/>
                <a:gd name="connsiteY19" fmla="*/ 3411012 h 5781900"/>
                <a:gd name="connsiteX0" fmla="*/ 108700 w 10553239"/>
                <a:gd name="connsiteY0" fmla="*/ 3730326 h 5781900"/>
                <a:gd name="connsiteX1" fmla="*/ 181271 w 10553239"/>
                <a:gd name="connsiteY1" fmla="*/ 2743355 h 5781900"/>
                <a:gd name="connsiteX2" fmla="*/ 181271 w 10553239"/>
                <a:gd name="connsiteY2" fmla="*/ 1901526 h 5781900"/>
                <a:gd name="connsiteX3" fmla="*/ 7100 w 10553239"/>
                <a:gd name="connsiteY3" fmla="*/ 1277412 h 5781900"/>
                <a:gd name="connsiteX4" fmla="*/ 457043 w 10553239"/>
                <a:gd name="connsiteY4" fmla="*/ 450098 h 5781900"/>
                <a:gd name="connsiteX5" fmla="*/ 1705271 w 10553239"/>
                <a:gd name="connsiteY5" fmla="*/ 101755 h 5781900"/>
                <a:gd name="connsiteX6" fmla="*/ 3374414 w 10553239"/>
                <a:gd name="connsiteY6" fmla="*/ 290441 h 5781900"/>
                <a:gd name="connsiteX7" fmla="*/ 6364357 w 10553239"/>
                <a:gd name="connsiteY7" fmla="*/ 290441 h 5781900"/>
                <a:gd name="connsiteX8" fmla="*/ 8454414 w 10553239"/>
                <a:gd name="connsiteY8" fmla="*/ 155 h 5781900"/>
                <a:gd name="connsiteX9" fmla="*/ 9833271 w 10553239"/>
                <a:gd name="connsiteY9" fmla="*/ 333984 h 5781900"/>
                <a:gd name="connsiteX10" fmla="*/ 10529957 w 10553239"/>
                <a:gd name="connsiteY10" fmla="*/ 1596726 h 5781900"/>
                <a:gd name="connsiteX11" fmla="*/ 10370300 w 10553239"/>
                <a:gd name="connsiteY11" fmla="*/ 2903012 h 5781900"/>
                <a:gd name="connsiteX12" fmla="*/ 10196129 w 10553239"/>
                <a:gd name="connsiteY12" fmla="*/ 3977069 h 5781900"/>
                <a:gd name="connsiteX13" fmla="*/ 10050986 w 10553239"/>
                <a:gd name="connsiteY13" fmla="*/ 5689755 h 5781900"/>
                <a:gd name="connsiteX14" fmla="*/ 7061043 w 10553239"/>
                <a:gd name="connsiteY14" fmla="*/ 5530098 h 5781900"/>
                <a:gd name="connsiteX15" fmla="*/ 5406414 w 10553239"/>
                <a:gd name="connsiteY15" fmla="*/ 5355926 h 5781900"/>
                <a:gd name="connsiteX16" fmla="*/ 3171214 w 10553239"/>
                <a:gd name="connsiteY16" fmla="*/ 5559126 h 5781900"/>
                <a:gd name="connsiteX17" fmla="*/ 1879443 w 10553239"/>
                <a:gd name="connsiteY17" fmla="*/ 5675241 h 5781900"/>
                <a:gd name="connsiteX18" fmla="*/ 340929 w 10553239"/>
                <a:gd name="connsiteY18" fmla="*/ 5268841 h 5781900"/>
                <a:gd name="connsiteX19" fmla="*/ 108700 w 10553239"/>
                <a:gd name="connsiteY19" fmla="*/ 3730326 h 5781900"/>
                <a:gd name="connsiteX0" fmla="*/ 108700 w 10553239"/>
                <a:gd name="connsiteY0" fmla="*/ 3730326 h 5781900"/>
                <a:gd name="connsiteX1" fmla="*/ 181271 w 10553239"/>
                <a:gd name="connsiteY1" fmla="*/ 2743355 h 5781900"/>
                <a:gd name="connsiteX2" fmla="*/ 181271 w 10553239"/>
                <a:gd name="connsiteY2" fmla="*/ 1901526 h 5781900"/>
                <a:gd name="connsiteX3" fmla="*/ 7100 w 10553239"/>
                <a:gd name="connsiteY3" fmla="*/ 1277412 h 5781900"/>
                <a:gd name="connsiteX4" fmla="*/ 457043 w 10553239"/>
                <a:gd name="connsiteY4" fmla="*/ 450098 h 5781900"/>
                <a:gd name="connsiteX5" fmla="*/ 1705271 w 10553239"/>
                <a:gd name="connsiteY5" fmla="*/ 101755 h 5781900"/>
                <a:gd name="connsiteX6" fmla="*/ 3374414 w 10553239"/>
                <a:gd name="connsiteY6" fmla="*/ 290441 h 5781900"/>
                <a:gd name="connsiteX7" fmla="*/ 6364357 w 10553239"/>
                <a:gd name="connsiteY7" fmla="*/ 290441 h 5781900"/>
                <a:gd name="connsiteX8" fmla="*/ 8454414 w 10553239"/>
                <a:gd name="connsiteY8" fmla="*/ 155 h 5781900"/>
                <a:gd name="connsiteX9" fmla="*/ 9833271 w 10553239"/>
                <a:gd name="connsiteY9" fmla="*/ 333984 h 5781900"/>
                <a:gd name="connsiteX10" fmla="*/ 10529957 w 10553239"/>
                <a:gd name="connsiteY10" fmla="*/ 1596726 h 5781900"/>
                <a:gd name="connsiteX11" fmla="*/ 10370300 w 10553239"/>
                <a:gd name="connsiteY11" fmla="*/ 2903012 h 5781900"/>
                <a:gd name="connsiteX12" fmla="*/ 10196129 w 10553239"/>
                <a:gd name="connsiteY12" fmla="*/ 3977069 h 5781900"/>
                <a:gd name="connsiteX13" fmla="*/ 10050986 w 10553239"/>
                <a:gd name="connsiteY13" fmla="*/ 5689755 h 5781900"/>
                <a:gd name="connsiteX14" fmla="*/ 7061043 w 10553239"/>
                <a:gd name="connsiteY14" fmla="*/ 5530098 h 5781900"/>
                <a:gd name="connsiteX15" fmla="*/ 5406414 w 10553239"/>
                <a:gd name="connsiteY15" fmla="*/ 5355926 h 5781900"/>
                <a:gd name="connsiteX16" fmla="*/ 3171214 w 10553239"/>
                <a:gd name="connsiteY16" fmla="*/ 5559126 h 5781900"/>
                <a:gd name="connsiteX17" fmla="*/ 1879443 w 10553239"/>
                <a:gd name="connsiteY17" fmla="*/ 5675241 h 5781900"/>
                <a:gd name="connsiteX18" fmla="*/ 340929 w 10553239"/>
                <a:gd name="connsiteY18" fmla="*/ 5268841 h 5781900"/>
                <a:gd name="connsiteX19" fmla="*/ 108700 w 10553239"/>
                <a:gd name="connsiteY19" fmla="*/ 3730326 h 5781900"/>
                <a:gd name="connsiteX0" fmla="*/ 108700 w 10553239"/>
                <a:gd name="connsiteY0" fmla="*/ 3730326 h 5781900"/>
                <a:gd name="connsiteX1" fmla="*/ 181271 w 10553239"/>
                <a:gd name="connsiteY1" fmla="*/ 2743355 h 5781900"/>
                <a:gd name="connsiteX2" fmla="*/ 181271 w 10553239"/>
                <a:gd name="connsiteY2" fmla="*/ 2003126 h 5781900"/>
                <a:gd name="connsiteX3" fmla="*/ 7100 w 10553239"/>
                <a:gd name="connsiteY3" fmla="*/ 1277412 h 5781900"/>
                <a:gd name="connsiteX4" fmla="*/ 457043 w 10553239"/>
                <a:gd name="connsiteY4" fmla="*/ 450098 h 5781900"/>
                <a:gd name="connsiteX5" fmla="*/ 1705271 w 10553239"/>
                <a:gd name="connsiteY5" fmla="*/ 101755 h 5781900"/>
                <a:gd name="connsiteX6" fmla="*/ 3374414 w 10553239"/>
                <a:gd name="connsiteY6" fmla="*/ 290441 h 5781900"/>
                <a:gd name="connsiteX7" fmla="*/ 6364357 w 10553239"/>
                <a:gd name="connsiteY7" fmla="*/ 290441 h 5781900"/>
                <a:gd name="connsiteX8" fmla="*/ 8454414 w 10553239"/>
                <a:gd name="connsiteY8" fmla="*/ 155 h 5781900"/>
                <a:gd name="connsiteX9" fmla="*/ 9833271 w 10553239"/>
                <a:gd name="connsiteY9" fmla="*/ 333984 h 5781900"/>
                <a:gd name="connsiteX10" fmla="*/ 10529957 w 10553239"/>
                <a:gd name="connsiteY10" fmla="*/ 1596726 h 5781900"/>
                <a:gd name="connsiteX11" fmla="*/ 10370300 w 10553239"/>
                <a:gd name="connsiteY11" fmla="*/ 2903012 h 5781900"/>
                <a:gd name="connsiteX12" fmla="*/ 10196129 w 10553239"/>
                <a:gd name="connsiteY12" fmla="*/ 3977069 h 5781900"/>
                <a:gd name="connsiteX13" fmla="*/ 10050986 w 10553239"/>
                <a:gd name="connsiteY13" fmla="*/ 5689755 h 5781900"/>
                <a:gd name="connsiteX14" fmla="*/ 7061043 w 10553239"/>
                <a:gd name="connsiteY14" fmla="*/ 5530098 h 5781900"/>
                <a:gd name="connsiteX15" fmla="*/ 5406414 w 10553239"/>
                <a:gd name="connsiteY15" fmla="*/ 5355926 h 5781900"/>
                <a:gd name="connsiteX16" fmla="*/ 3171214 w 10553239"/>
                <a:gd name="connsiteY16" fmla="*/ 5559126 h 5781900"/>
                <a:gd name="connsiteX17" fmla="*/ 1879443 w 10553239"/>
                <a:gd name="connsiteY17" fmla="*/ 5675241 h 5781900"/>
                <a:gd name="connsiteX18" fmla="*/ 340929 w 10553239"/>
                <a:gd name="connsiteY18" fmla="*/ 5268841 h 5781900"/>
                <a:gd name="connsiteX19" fmla="*/ 108700 w 10553239"/>
                <a:gd name="connsiteY19" fmla="*/ 3730326 h 5781900"/>
                <a:gd name="connsiteX0" fmla="*/ 109699 w 10554238"/>
                <a:gd name="connsiteY0" fmla="*/ 3730326 h 5781900"/>
                <a:gd name="connsiteX1" fmla="*/ 182270 w 10554238"/>
                <a:gd name="connsiteY1" fmla="*/ 2743355 h 5781900"/>
                <a:gd name="connsiteX2" fmla="*/ 182270 w 10554238"/>
                <a:gd name="connsiteY2" fmla="*/ 2003126 h 5781900"/>
                <a:gd name="connsiteX3" fmla="*/ 8099 w 10554238"/>
                <a:gd name="connsiteY3" fmla="*/ 1277412 h 5781900"/>
                <a:gd name="connsiteX4" fmla="*/ 458042 w 10554238"/>
                <a:gd name="connsiteY4" fmla="*/ 450098 h 5781900"/>
                <a:gd name="connsiteX5" fmla="*/ 1706270 w 10554238"/>
                <a:gd name="connsiteY5" fmla="*/ 101755 h 5781900"/>
                <a:gd name="connsiteX6" fmla="*/ 3375413 w 10554238"/>
                <a:gd name="connsiteY6" fmla="*/ 290441 h 5781900"/>
                <a:gd name="connsiteX7" fmla="*/ 6365356 w 10554238"/>
                <a:gd name="connsiteY7" fmla="*/ 290441 h 5781900"/>
                <a:gd name="connsiteX8" fmla="*/ 8455413 w 10554238"/>
                <a:gd name="connsiteY8" fmla="*/ 155 h 5781900"/>
                <a:gd name="connsiteX9" fmla="*/ 9834270 w 10554238"/>
                <a:gd name="connsiteY9" fmla="*/ 333984 h 5781900"/>
                <a:gd name="connsiteX10" fmla="*/ 10530956 w 10554238"/>
                <a:gd name="connsiteY10" fmla="*/ 1596726 h 5781900"/>
                <a:gd name="connsiteX11" fmla="*/ 10371299 w 10554238"/>
                <a:gd name="connsiteY11" fmla="*/ 2903012 h 5781900"/>
                <a:gd name="connsiteX12" fmla="*/ 10197128 w 10554238"/>
                <a:gd name="connsiteY12" fmla="*/ 3977069 h 5781900"/>
                <a:gd name="connsiteX13" fmla="*/ 10051985 w 10554238"/>
                <a:gd name="connsiteY13" fmla="*/ 5689755 h 5781900"/>
                <a:gd name="connsiteX14" fmla="*/ 7062042 w 10554238"/>
                <a:gd name="connsiteY14" fmla="*/ 5530098 h 5781900"/>
                <a:gd name="connsiteX15" fmla="*/ 5407413 w 10554238"/>
                <a:gd name="connsiteY15" fmla="*/ 5355926 h 5781900"/>
                <a:gd name="connsiteX16" fmla="*/ 3172213 w 10554238"/>
                <a:gd name="connsiteY16" fmla="*/ 5559126 h 5781900"/>
                <a:gd name="connsiteX17" fmla="*/ 1880442 w 10554238"/>
                <a:gd name="connsiteY17" fmla="*/ 5675241 h 5781900"/>
                <a:gd name="connsiteX18" fmla="*/ 341928 w 10554238"/>
                <a:gd name="connsiteY18" fmla="*/ 5268841 h 5781900"/>
                <a:gd name="connsiteX19" fmla="*/ 109699 w 10554238"/>
                <a:gd name="connsiteY19" fmla="*/ 3730326 h 5781900"/>
                <a:gd name="connsiteX0" fmla="*/ 108701 w 10553240"/>
                <a:gd name="connsiteY0" fmla="*/ 3730326 h 5781900"/>
                <a:gd name="connsiteX1" fmla="*/ 181272 w 10553240"/>
                <a:gd name="connsiteY1" fmla="*/ 2743355 h 5781900"/>
                <a:gd name="connsiteX2" fmla="*/ 181272 w 10553240"/>
                <a:gd name="connsiteY2" fmla="*/ 2003126 h 5781900"/>
                <a:gd name="connsiteX3" fmla="*/ 7101 w 10553240"/>
                <a:gd name="connsiteY3" fmla="*/ 1181844 h 5781900"/>
                <a:gd name="connsiteX4" fmla="*/ 457044 w 10553240"/>
                <a:gd name="connsiteY4" fmla="*/ 450098 h 5781900"/>
                <a:gd name="connsiteX5" fmla="*/ 1705272 w 10553240"/>
                <a:gd name="connsiteY5" fmla="*/ 101755 h 5781900"/>
                <a:gd name="connsiteX6" fmla="*/ 3374415 w 10553240"/>
                <a:gd name="connsiteY6" fmla="*/ 290441 h 5781900"/>
                <a:gd name="connsiteX7" fmla="*/ 6364358 w 10553240"/>
                <a:gd name="connsiteY7" fmla="*/ 290441 h 5781900"/>
                <a:gd name="connsiteX8" fmla="*/ 8454415 w 10553240"/>
                <a:gd name="connsiteY8" fmla="*/ 155 h 5781900"/>
                <a:gd name="connsiteX9" fmla="*/ 9833272 w 10553240"/>
                <a:gd name="connsiteY9" fmla="*/ 333984 h 5781900"/>
                <a:gd name="connsiteX10" fmla="*/ 10529958 w 10553240"/>
                <a:gd name="connsiteY10" fmla="*/ 1596726 h 5781900"/>
                <a:gd name="connsiteX11" fmla="*/ 10370301 w 10553240"/>
                <a:gd name="connsiteY11" fmla="*/ 2903012 h 5781900"/>
                <a:gd name="connsiteX12" fmla="*/ 10196130 w 10553240"/>
                <a:gd name="connsiteY12" fmla="*/ 3977069 h 5781900"/>
                <a:gd name="connsiteX13" fmla="*/ 10050987 w 10553240"/>
                <a:gd name="connsiteY13" fmla="*/ 5689755 h 5781900"/>
                <a:gd name="connsiteX14" fmla="*/ 7061044 w 10553240"/>
                <a:gd name="connsiteY14" fmla="*/ 5530098 h 5781900"/>
                <a:gd name="connsiteX15" fmla="*/ 5406415 w 10553240"/>
                <a:gd name="connsiteY15" fmla="*/ 5355926 h 5781900"/>
                <a:gd name="connsiteX16" fmla="*/ 3171215 w 10553240"/>
                <a:gd name="connsiteY16" fmla="*/ 5559126 h 5781900"/>
                <a:gd name="connsiteX17" fmla="*/ 1879444 w 10553240"/>
                <a:gd name="connsiteY17" fmla="*/ 5675241 h 5781900"/>
                <a:gd name="connsiteX18" fmla="*/ 340930 w 10553240"/>
                <a:gd name="connsiteY18" fmla="*/ 5268841 h 5781900"/>
                <a:gd name="connsiteX19" fmla="*/ 108701 w 10553240"/>
                <a:gd name="connsiteY19" fmla="*/ 3730326 h 5781900"/>
                <a:gd name="connsiteX0" fmla="*/ 127881 w 10572420"/>
                <a:gd name="connsiteY0" fmla="*/ 3730326 h 5781900"/>
                <a:gd name="connsiteX1" fmla="*/ 200452 w 10572420"/>
                <a:gd name="connsiteY1" fmla="*/ 2743355 h 5781900"/>
                <a:gd name="connsiteX2" fmla="*/ 200452 w 10572420"/>
                <a:gd name="connsiteY2" fmla="*/ 2003126 h 5781900"/>
                <a:gd name="connsiteX3" fmla="*/ 26281 w 10572420"/>
                <a:gd name="connsiteY3" fmla="*/ 1181844 h 5781900"/>
                <a:gd name="connsiteX4" fmla="*/ 476224 w 10572420"/>
                <a:gd name="connsiteY4" fmla="*/ 450098 h 5781900"/>
                <a:gd name="connsiteX5" fmla="*/ 1724452 w 10572420"/>
                <a:gd name="connsiteY5" fmla="*/ 101755 h 5781900"/>
                <a:gd name="connsiteX6" fmla="*/ 3393595 w 10572420"/>
                <a:gd name="connsiteY6" fmla="*/ 290441 h 5781900"/>
                <a:gd name="connsiteX7" fmla="*/ 6383538 w 10572420"/>
                <a:gd name="connsiteY7" fmla="*/ 290441 h 5781900"/>
                <a:gd name="connsiteX8" fmla="*/ 8473595 w 10572420"/>
                <a:gd name="connsiteY8" fmla="*/ 155 h 5781900"/>
                <a:gd name="connsiteX9" fmla="*/ 9852452 w 10572420"/>
                <a:gd name="connsiteY9" fmla="*/ 333984 h 5781900"/>
                <a:gd name="connsiteX10" fmla="*/ 10549138 w 10572420"/>
                <a:gd name="connsiteY10" fmla="*/ 1596726 h 5781900"/>
                <a:gd name="connsiteX11" fmla="*/ 10389481 w 10572420"/>
                <a:gd name="connsiteY11" fmla="*/ 2903012 h 5781900"/>
                <a:gd name="connsiteX12" fmla="*/ 10215310 w 10572420"/>
                <a:gd name="connsiteY12" fmla="*/ 3977069 h 5781900"/>
                <a:gd name="connsiteX13" fmla="*/ 10070167 w 10572420"/>
                <a:gd name="connsiteY13" fmla="*/ 5689755 h 5781900"/>
                <a:gd name="connsiteX14" fmla="*/ 7080224 w 10572420"/>
                <a:gd name="connsiteY14" fmla="*/ 5530098 h 5781900"/>
                <a:gd name="connsiteX15" fmla="*/ 5425595 w 10572420"/>
                <a:gd name="connsiteY15" fmla="*/ 5355926 h 5781900"/>
                <a:gd name="connsiteX16" fmla="*/ 3190395 w 10572420"/>
                <a:gd name="connsiteY16" fmla="*/ 5559126 h 5781900"/>
                <a:gd name="connsiteX17" fmla="*/ 1898624 w 10572420"/>
                <a:gd name="connsiteY17" fmla="*/ 5675241 h 5781900"/>
                <a:gd name="connsiteX18" fmla="*/ 360110 w 10572420"/>
                <a:gd name="connsiteY18" fmla="*/ 5268841 h 5781900"/>
                <a:gd name="connsiteX19" fmla="*/ 127881 w 10572420"/>
                <a:gd name="connsiteY19" fmla="*/ 3730326 h 5781900"/>
                <a:gd name="connsiteX0" fmla="*/ 127881 w 10572420"/>
                <a:gd name="connsiteY0" fmla="*/ 3730326 h 5781900"/>
                <a:gd name="connsiteX1" fmla="*/ 200452 w 10572420"/>
                <a:gd name="connsiteY1" fmla="*/ 2743355 h 5781900"/>
                <a:gd name="connsiteX2" fmla="*/ 200452 w 10572420"/>
                <a:gd name="connsiteY2" fmla="*/ 2003126 h 5781900"/>
                <a:gd name="connsiteX3" fmla="*/ 26281 w 10572420"/>
                <a:gd name="connsiteY3" fmla="*/ 1181844 h 5781900"/>
                <a:gd name="connsiteX4" fmla="*/ 476224 w 10572420"/>
                <a:gd name="connsiteY4" fmla="*/ 450098 h 5781900"/>
                <a:gd name="connsiteX5" fmla="*/ 1724452 w 10572420"/>
                <a:gd name="connsiteY5" fmla="*/ 101755 h 5781900"/>
                <a:gd name="connsiteX6" fmla="*/ 3393595 w 10572420"/>
                <a:gd name="connsiteY6" fmla="*/ 290441 h 5781900"/>
                <a:gd name="connsiteX7" fmla="*/ 6383538 w 10572420"/>
                <a:gd name="connsiteY7" fmla="*/ 290441 h 5781900"/>
                <a:gd name="connsiteX8" fmla="*/ 8473595 w 10572420"/>
                <a:gd name="connsiteY8" fmla="*/ 155 h 5781900"/>
                <a:gd name="connsiteX9" fmla="*/ 9852452 w 10572420"/>
                <a:gd name="connsiteY9" fmla="*/ 333984 h 5781900"/>
                <a:gd name="connsiteX10" fmla="*/ 10549138 w 10572420"/>
                <a:gd name="connsiteY10" fmla="*/ 1596726 h 5781900"/>
                <a:gd name="connsiteX11" fmla="*/ 10389481 w 10572420"/>
                <a:gd name="connsiteY11" fmla="*/ 2903012 h 5781900"/>
                <a:gd name="connsiteX12" fmla="*/ 10215310 w 10572420"/>
                <a:gd name="connsiteY12" fmla="*/ 3977069 h 5781900"/>
                <a:gd name="connsiteX13" fmla="*/ 10070167 w 10572420"/>
                <a:gd name="connsiteY13" fmla="*/ 5689755 h 5781900"/>
                <a:gd name="connsiteX14" fmla="*/ 7080224 w 10572420"/>
                <a:gd name="connsiteY14" fmla="*/ 5530098 h 5781900"/>
                <a:gd name="connsiteX15" fmla="*/ 5425595 w 10572420"/>
                <a:gd name="connsiteY15" fmla="*/ 5355926 h 5781900"/>
                <a:gd name="connsiteX16" fmla="*/ 3190395 w 10572420"/>
                <a:gd name="connsiteY16" fmla="*/ 5559126 h 5781900"/>
                <a:gd name="connsiteX17" fmla="*/ 1898624 w 10572420"/>
                <a:gd name="connsiteY17" fmla="*/ 5675241 h 5781900"/>
                <a:gd name="connsiteX18" fmla="*/ 360110 w 10572420"/>
                <a:gd name="connsiteY18" fmla="*/ 5268841 h 5781900"/>
                <a:gd name="connsiteX19" fmla="*/ 127881 w 10572420"/>
                <a:gd name="connsiteY19" fmla="*/ 3730326 h 5781900"/>
                <a:gd name="connsiteX0" fmla="*/ 24518 w 10469057"/>
                <a:gd name="connsiteY0" fmla="*/ 3730326 h 5781900"/>
                <a:gd name="connsiteX1" fmla="*/ 97089 w 10469057"/>
                <a:gd name="connsiteY1" fmla="*/ 2743355 h 5781900"/>
                <a:gd name="connsiteX2" fmla="*/ 97089 w 10469057"/>
                <a:gd name="connsiteY2" fmla="*/ 2003126 h 5781900"/>
                <a:gd name="connsiteX3" fmla="*/ 372861 w 10469057"/>
                <a:gd name="connsiteY3" fmla="*/ 450098 h 5781900"/>
                <a:gd name="connsiteX4" fmla="*/ 1621089 w 10469057"/>
                <a:gd name="connsiteY4" fmla="*/ 101755 h 5781900"/>
                <a:gd name="connsiteX5" fmla="*/ 3290232 w 10469057"/>
                <a:gd name="connsiteY5" fmla="*/ 290441 h 5781900"/>
                <a:gd name="connsiteX6" fmla="*/ 6280175 w 10469057"/>
                <a:gd name="connsiteY6" fmla="*/ 290441 h 5781900"/>
                <a:gd name="connsiteX7" fmla="*/ 8370232 w 10469057"/>
                <a:gd name="connsiteY7" fmla="*/ 155 h 5781900"/>
                <a:gd name="connsiteX8" fmla="*/ 9749089 w 10469057"/>
                <a:gd name="connsiteY8" fmla="*/ 333984 h 5781900"/>
                <a:gd name="connsiteX9" fmla="*/ 10445775 w 10469057"/>
                <a:gd name="connsiteY9" fmla="*/ 1596726 h 5781900"/>
                <a:gd name="connsiteX10" fmla="*/ 10286118 w 10469057"/>
                <a:gd name="connsiteY10" fmla="*/ 2903012 h 5781900"/>
                <a:gd name="connsiteX11" fmla="*/ 10111947 w 10469057"/>
                <a:gd name="connsiteY11" fmla="*/ 3977069 h 5781900"/>
                <a:gd name="connsiteX12" fmla="*/ 9966804 w 10469057"/>
                <a:gd name="connsiteY12" fmla="*/ 5689755 h 5781900"/>
                <a:gd name="connsiteX13" fmla="*/ 6976861 w 10469057"/>
                <a:gd name="connsiteY13" fmla="*/ 5530098 h 5781900"/>
                <a:gd name="connsiteX14" fmla="*/ 5322232 w 10469057"/>
                <a:gd name="connsiteY14" fmla="*/ 5355926 h 5781900"/>
                <a:gd name="connsiteX15" fmla="*/ 3087032 w 10469057"/>
                <a:gd name="connsiteY15" fmla="*/ 5559126 h 5781900"/>
                <a:gd name="connsiteX16" fmla="*/ 1795261 w 10469057"/>
                <a:gd name="connsiteY16" fmla="*/ 5675241 h 5781900"/>
                <a:gd name="connsiteX17" fmla="*/ 256747 w 10469057"/>
                <a:gd name="connsiteY17" fmla="*/ 5268841 h 5781900"/>
                <a:gd name="connsiteX18" fmla="*/ 24518 w 10469057"/>
                <a:gd name="connsiteY18" fmla="*/ 3730326 h 5781900"/>
                <a:gd name="connsiteX0" fmla="*/ 24518 w 10469057"/>
                <a:gd name="connsiteY0" fmla="*/ 3730326 h 5781900"/>
                <a:gd name="connsiteX1" fmla="*/ 97089 w 10469057"/>
                <a:gd name="connsiteY1" fmla="*/ 2743355 h 5781900"/>
                <a:gd name="connsiteX2" fmla="*/ 97089 w 10469057"/>
                <a:gd name="connsiteY2" fmla="*/ 2003126 h 5781900"/>
                <a:gd name="connsiteX3" fmla="*/ 144180 w 10469057"/>
                <a:gd name="connsiteY3" fmla="*/ 848300 h 5781900"/>
                <a:gd name="connsiteX4" fmla="*/ 1621089 w 10469057"/>
                <a:gd name="connsiteY4" fmla="*/ 101755 h 5781900"/>
                <a:gd name="connsiteX5" fmla="*/ 3290232 w 10469057"/>
                <a:gd name="connsiteY5" fmla="*/ 290441 h 5781900"/>
                <a:gd name="connsiteX6" fmla="*/ 6280175 w 10469057"/>
                <a:gd name="connsiteY6" fmla="*/ 290441 h 5781900"/>
                <a:gd name="connsiteX7" fmla="*/ 8370232 w 10469057"/>
                <a:gd name="connsiteY7" fmla="*/ 155 h 5781900"/>
                <a:gd name="connsiteX8" fmla="*/ 9749089 w 10469057"/>
                <a:gd name="connsiteY8" fmla="*/ 333984 h 5781900"/>
                <a:gd name="connsiteX9" fmla="*/ 10445775 w 10469057"/>
                <a:gd name="connsiteY9" fmla="*/ 1596726 h 5781900"/>
                <a:gd name="connsiteX10" fmla="*/ 10286118 w 10469057"/>
                <a:gd name="connsiteY10" fmla="*/ 2903012 h 5781900"/>
                <a:gd name="connsiteX11" fmla="*/ 10111947 w 10469057"/>
                <a:gd name="connsiteY11" fmla="*/ 3977069 h 5781900"/>
                <a:gd name="connsiteX12" fmla="*/ 9966804 w 10469057"/>
                <a:gd name="connsiteY12" fmla="*/ 5689755 h 5781900"/>
                <a:gd name="connsiteX13" fmla="*/ 6976861 w 10469057"/>
                <a:gd name="connsiteY13" fmla="*/ 5530098 h 5781900"/>
                <a:gd name="connsiteX14" fmla="*/ 5322232 w 10469057"/>
                <a:gd name="connsiteY14" fmla="*/ 5355926 h 5781900"/>
                <a:gd name="connsiteX15" fmla="*/ 3087032 w 10469057"/>
                <a:gd name="connsiteY15" fmla="*/ 5559126 h 5781900"/>
                <a:gd name="connsiteX16" fmla="*/ 1795261 w 10469057"/>
                <a:gd name="connsiteY16" fmla="*/ 5675241 h 5781900"/>
                <a:gd name="connsiteX17" fmla="*/ 256747 w 10469057"/>
                <a:gd name="connsiteY17" fmla="*/ 5268841 h 5781900"/>
                <a:gd name="connsiteX18" fmla="*/ 24518 w 10469057"/>
                <a:gd name="connsiteY18" fmla="*/ 3730326 h 5781900"/>
                <a:gd name="connsiteX0" fmla="*/ 24518 w 10469057"/>
                <a:gd name="connsiteY0" fmla="*/ 3730326 h 5781900"/>
                <a:gd name="connsiteX1" fmla="*/ 97089 w 10469057"/>
                <a:gd name="connsiteY1" fmla="*/ 2743355 h 5781900"/>
                <a:gd name="connsiteX2" fmla="*/ 97089 w 10469057"/>
                <a:gd name="connsiteY2" fmla="*/ 2003126 h 5781900"/>
                <a:gd name="connsiteX3" fmla="*/ 144180 w 10469057"/>
                <a:gd name="connsiteY3" fmla="*/ 848300 h 5781900"/>
                <a:gd name="connsiteX4" fmla="*/ 1621089 w 10469057"/>
                <a:gd name="connsiteY4" fmla="*/ 101755 h 5781900"/>
                <a:gd name="connsiteX5" fmla="*/ 3290232 w 10469057"/>
                <a:gd name="connsiteY5" fmla="*/ 290441 h 5781900"/>
                <a:gd name="connsiteX6" fmla="*/ 6280175 w 10469057"/>
                <a:gd name="connsiteY6" fmla="*/ 290441 h 5781900"/>
                <a:gd name="connsiteX7" fmla="*/ 8370232 w 10469057"/>
                <a:gd name="connsiteY7" fmla="*/ 155 h 5781900"/>
                <a:gd name="connsiteX8" fmla="*/ 9749089 w 10469057"/>
                <a:gd name="connsiteY8" fmla="*/ 333984 h 5781900"/>
                <a:gd name="connsiteX9" fmla="*/ 10445775 w 10469057"/>
                <a:gd name="connsiteY9" fmla="*/ 1596726 h 5781900"/>
                <a:gd name="connsiteX10" fmla="*/ 10286118 w 10469057"/>
                <a:gd name="connsiteY10" fmla="*/ 2903012 h 5781900"/>
                <a:gd name="connsiteX11" fmla="*/ 10111947 w 10469057"/>
                <a:gd name="connsiteY11" fmla="*/ 3977069 h 5781900"/>
                <a:gd name="connsiteX12" fmla="*/ 9966804 w 10469057"/>
                <a:gd name="connsiteY12" fmla="*/ 5689755 h 5781900"/>
                <a:gd name="connsiteX13" fmla="*/ 6976861 w 10469057"/>
                <a:gd name="connsiteY13" fmla="*/ 5530098 h 5781900"/>
                <a:gd name="connsiteX14" fmla="*/ 5322232 w 10469057"/>
                <a:gd name="connsiteY14" fmla="*/ 5355926 h 5781900"/>
                <a:gd name="connsiteX15" fmla="*/ 3087032 w 10469057"/>
                <a:gd name="connsiteY15" fmla="*/ 5559126 h 5781900"/>
                <a:gd name="connsiteX16" fmla="*/ 1795261 w 10469057"/>
                <a:gd name="connsiteY16" fmla="*/ 5675241 h 5781900"/>
                <a:gd name="connsiteX17" fmla="*/ 256747 w 10469057"/>
                <a:gd name="connsiteY17" fmla="*/ 5268841 h 5781900"/>
                <a:gd name="connsiteX18" fmla="*/ 24518 w 10469057"/>
                <a:gd name="connsiteY18" fmla="*/ 3730326 h 5781900"/>
                <a:gd name="connsiteX0" fmla="*/ 24518 w 10469057"/>
                <a:gd name="connsiteY0" fmla="*/ 3730326 h 5781900"/>
                <a:gd name="connsiteX1" fmla="*/ 97089 w 10469057"/>
                <a:gd name="connsiteY1" fmla="*/ 2743355 h 5781900"/>
                <a:gd name="connsiteX2" fmla="*/ 144180 w 10469057"/>
                <a:gd name="connsiteY2" fmla="*/ 848300 h 5781900"/>
                <a:gd name="connsiteX3" fmla="*/ 1621089 w 10469057"/>
                <a:gd name="connsiteY3" fmla="*/ 101755 h 5781900"/>
                <a:gd name="connsiteX4" fmla="*/ 3290232 w 10469057"/>
                <a:gd name="connsiteY4" fmla="*/ 290441 h 5781900"/>
                <a:gd name="connsiteX5" fmla="*/ 6280175 w 10469057"/>
                <a:gd name="connsiteY5" fmla="*/ 290441 h 5781900"/>
                <a:gd name="connsiteX6" fmla="*/ 8370232 w 10469057"/>
                <a:gd name="connsiteY6" fmla="*/ 155 h 5781900"/>
                <a:gd name="connsiteX7" fmla="*/ 9749089 w 10469057"/>
                <a:gd name="connsiteY7" fmla="*/ 333984 h 5781900"/>
                <a:gd name="connsiteX8" fmla="*/ 10445775 w 10469057"/>
                <a:gd name="connsiteY8" fmla="*/ 1596726 h 5781900"/>
                <a:gd name="connsiteX9" fmla="*/ 10286118 w 10469057"/>
                <a:gd name="connsiteY9" fmla="*/ 2903012 h 5781900"/>
                <a:gd name="connsiteX10" fmla="*/ 10111947 w 10469057"/>
                <a:gd name="connsiteY10" fmla="*/ 3977069 h 5781900"/>
                <a:gd name="connsiteX11" fmla="*/ 9966804 w 10469057"/>
                <a:gd name="connsiteY11" fmla="*/ 5689755 h 5781900"/>
                <a:gd name="connsiteX12" fmla="*/ 6976861 w 10469057"/>
                <a:gd name="connsiteY12" fmla="*/ 5530098 h 5781900"/>
                <a:gd name="connsiteX13" fmla="*/ 5322232 w 10469057"/>
                <a:gd name="connsiteY13" fmla="*/ 5355926 h 5781900"/>
                <a:gd name="connsiteX14" fmla="*/ 3087032 w 10469057"/>
                <a:gd name="connsiteY14" fmla="*/ 5559126 h 5781900"/>
                <a:gd name="connsiteX15" fmla="*/ 1795261 w 10469057"/>
                <a:gd name="connsiteY15" fmla="*/ 5675241 h 5781900"/>
                <a:gd name="connsiteX16" fmla="*/ 256747 w 10469057"/>
                <a:gd name="connsiteY16" fmla="*/ 5268841 h 5781900"/>
                <a:gd name="connsiteX17" fmla="*/ 24518 w 10469057"/>
                <a:gd name="connsiteY17" fmla="*/ 3730326 h 5781900"/>
                <a:gd name="connsiteX0" fmla="*/ 505 w 10445044"/>
                <a:gd name="connsiteY0" fmla="*/ 3730326 h 5781900"/>
                <a:gd name="connsiteX1" fmla="*/ 179794 w 10445044"/>
                <a:gd name="connsiteY1" fmla="*/ 2807068 h 5781900"/>
                <a:gd name="connsiteX2" fmla="*/ 120167 w 10445044"/>
                <a:gd name="connsiteY2" fmla="*/ 848300 h 5781900"/>
                <a:gd name="connsiteX3" fmla="*/ 1597076 w 10445044"/>
                <a:gd name="connsiteY3" fmla="*/ 101755 h 5781900"/>
                <a:gd name="connsiteX4" fmla="*/ 3266219 w 10445044"/>
                <a:gd name="connsiteY4" fmla="*/ 290441 h 5781900"/>
                <a:gd name="connsiteX5" fmla="*/ 6256162 w 10445044"/>
                <a:gd name="connsiteY5" fmla="*/ 290441 h 5781900"/>
                <a:gd name="connsiteX6" fmla="*/ 8346219 w 10445044"/>
                <a:gd name="connsiteY6" fmla="*/ 155 h 5781900"/>
                <a:gd name="connsiteX7" fmla="*/ 9725076 w 10445044"/>
                <a:gd name="connsiteY7" fmla="*/ 333984 h 5781900"/>
                <a:gd name="connsiteX8" fmla="*/ 10421762 w 10445044"/>
                <a:gd name="connsiteY8" fmla="*/ 1596726 h 5781900"/>
                <a:gd name="connsiteX9" fmla="*/ 10262105 w 10445044"/>
                <a:gd name="connsiteY9" fmla="*/ 2903012 h 5781900"/>
                <a:gd name="connsiteX10" fmla="*/ 10087934 w 10445044"/>
                <a:gd name="connsiteY10" fmla="*/ 3977069 h 5781900"/>
                <a:gd name="connsiteX11" fmla="*/ 9942791 w 10445044"/>
                <a:gd name="connsiteY11" fmla="*/ 5689755 h 5781900"/>
                <a:gd name="connsiteX12" fmla="*/ 6952848 w 10445044"/>
                <a:gd name="connsiteY12" fmla="*/ 5530098 h 5781900"/>
                <a:gd name="connsiteX13" fmla="*/ 5298219 w 10445044"/>
                <a:gd name="connsiteY13" fmla="*/ 5355926 h 5781900"/>
                <a:gd name="connsiteX14" fmla="*/ 3063019 w 10445044"/>
                <a:gd name="connsiteY14" fmla="*/ 5559126 h 5781900"/>
                <a:gd name="connsiteX15" fmla="*/ 1771248 w 10445044"/>
                <a:gd name="connsiteY15" fmla="*/ 5675241 h 5781900"/>
                <a:gd name="connsiteX16" fmla="*/ 232734 w 10445044"/>
                <a:gd name="connsiteY16" fmla="*/ 5268841 h 5781900"/>
                <a:gd name="connsiteX17" fmla="*/ 505 w 10445044"/>
                <a:gd name="connsiteY17" fmla="*/ 3730326 h 5781900"/>
                <a:gd name="connsiteX0" fmla="*/ 505 w 10445044"/>
                <a:gd name="connsiteY0" fmla="*/ 3730326 h 5781900"/>
                <a:gd name="connsiteX1" fmla="*/ 179794 w 10445044"/>
                <a:gd name="connsiteY1" fmla="*/ 2807068 h 5781900"/>
                <a:gd name="connsiteX2" fmla="*/ 150658 w 10445044"/>
                <a:gd name="connsiteY2" fmla="*/ 848300 h 5781900"/>
                <a:gd name="connsiteX3" fmla="*/ 1597076 w 10445044"/>
                <a:gd name="connsiteY3" fmla="*/ 101755 h 5781900"/>
                <a:gd name="connsiteX4" fmla="*/ 3266219 w 10445044"/>
                <a:gd name="connsiteY4" fmla="*/ 290441 h 5781900"/>
                <a:gd name="connsiteX5" fmla="*/ 6256162 w 10445044"/>
                <a:gd name="connsiteY5" fmla="*/ 290441 h 5781900"/>
                <a:gd name="connsiteX6" fmla="*/ 8346219 w 10445044"/>
                <a:gd name="connsiteY6" fmla="*/ 155 h 5781900"/>
                <a:gd name="connsiteX7" fmla="*/ 9725076 w 10445044"/>
                <a:gd name="connsiteY7" fmla="*/ 333984 h 5781900"/>
                <a:gd name="connsiteX8" fmla="*/ 10421762 w 10445044"/>
                <a:gd name="connsiteY8" fmla="*/ 1596726 h 5781900"/>
                <a:gd name="connsiteX9" fmla="*/ 10262105 w 10445044"/>
                <a:gd name="connsiteY9" fmla="*/ 2903012 h 5781900"/>
                <a:gd name="connsiteX10" fmla="*/ 10087934 w 10445044"/>
                <a:gd name="connsiteY10" fmla="*/ 3977069 h 5781900"/>
                <a:gd name="connsiteX11" fmla="*/ 9942791 w 10445044"/>
                <a:gd name="connsiteY11" fmla="*/ 5689755 h 5781900"/>
                <a:gd name="connsiteX12" fmla="*/ 6952848 w 10445044"/>
                <a:gd name="connsiteY12" fmla="*/ 5530098 h 5781900"/>
                <a:gd name="connsiteX13" fmla="*/ 5298219 w 10445044"/>
                <a:gd name="connsiteY13" fmla="*/ 5355926 h 5781900"/>
                <a:gd name="connsiteX14" fmla="*/ 3063019 w 10445044"/>
                <a:gd name="connsiteY14" fmla="*/ 5559126 h 5781900"/>
                <a:gd name="connsiteX15" fmla="*/ 1771248 w 10445044"/>
                <a:gd name="connsiteY15" fmla="*/ 5675241 h 5781900"/>
                <a:gd name="connsiteX16" fmla="*/ 232734 w 10445044"/>
                <a:gd name="connsiteY16" fmla="*/ 5268841 h 5781900"/>
                <a:gd name="connsiteX17" fmla="*/ 505 w 10445044"/>
                <a:gd name="connsiteY17" fmla="*/ 3730326 h 5781900"/>
                <a:gd name="connsiteX0" fmla="*/ 182758 w 10395068"/>
                <a:gd name="connsiteY0" fmla="*/ 5268841 h 5781900"/>
                <a:gd name="connsiteX1" fmla="*/ 129818 w 10395068"/>
                <a:gd name="connsiteY1" fmla="*/ 2807068 h 5781900"/>
                <a:gd name="connsiteX2" fmla="*/ 100682 w 10395068"/>
                <a:gd name="connsiteY2" fmla="*/ 848300 h 5781900"/>
                <a:gd name="connsiteX3" fmla="*/ 1547100 w 10395068"/>
                <a:gd name="connsiteY3" fmla="*/ 101755 h 5781900"/>
                <a:gd name="connsiteX4" fmla="*/ 3216243 w 10395068"/>
                <a:gd name="connsiteY4" fmla="*/ 290441 h 5781900"/>
                <a:gd name="connsiteX5" fmla="*/ 6206186 w 10395068"/>
                <a:gd name="connsiteY5" fmla="*/ 290441 h 5781900"/>
                <a:gd name="connsiteX6" fmla="*/ 8296243 w 10395068"/>
                <a:gd name="connsiteY6" fmla="*/ 155 h 5781900"/>
                <a:gd name="connsiteX7" fmla="*/ 9675100 w 10395068"/>
                <a:gd name="connsiteY7" fmla="*/ 333984 h 5781900"/>
                <a:gd name="connsiteX8" fmla="*/ 10371786 w 10395068"/>
                <a:gd name="connsiteY8" fmla="*/ 1596726 h 5781900"/>
                <a:gd name="connsiteX9" fmla="*/ 10212129 w 10395068"/>
                <a:gd name="connsiteY9" fmla="*/ 2903012 h 5781900"/>
                <a:gd name="connsiteX10" fmla="*/ 10037958 w 10395068"/>
                <a:gd name="connsiteY10" fmla="*/ 3977069 h 5781900"/>
                <a:gd name="connsiteX11" fmla="*/ 9892815 w 10395068"/>
                <a:gd name="connsiteY11" fmla="*/ 5689755 h 5781900"/>
                <a:gd name="connsiteX12" fmla="*/ 6902872 w 10395068"/>
                <a:gd name="connsiteY12" fmla="*/ 5530098 h 5781900"/>
                <a:gd name="connsiteX13" fmla="*/ 5248243 w 10395068"/>
                <a:gd name="connsiteY13" fmla="*/ 5355926 h 5781900"/>
                <a:gd name="connsiteX14" fmla="*/ 3013043 w 10395068"/>
                <a:gd name="connsiteY14" fmla="*/ 5559126 h 5781900"/>
                <a:gd name="connsiteX15" fmla="*/ 1721272 w 10395068"/>
                <a:gd name="connsiteY15" fmla="*/ 5675241 h 5781900"/>
                <a:gd name="connsiteX16" fmla="*/ 182758 w 10395068"/>
                <a:gd name="connsiteY16" fmla="*/ 5268841 h 5781900"/>
                <a:gd name="connsiteX0" fmla="*/ 166990 w 10394547"/>
                <a:gd name="connsiteY0" fmla="*/ 5157345 h 5781900"/>
                <a:gd name="connsiteX1" fmla="*/ 129297 w 10394547"/>
                <a:gd name="connsiteY1" fmla="*/ 2807068 h 5781900"/>
                <a:gd name="connsiteX2" fmla="*/ 100161 w 10394547"/>
                <a:gd name="connsiteY2" fmla="*/ 848300 h 5781900"/>
                <a:gd name="connsiteX3" fmla="*/ 1546579 w 10394547"/>
                <a:gd name="connsiteY3" fmla="*/ 101755 h 5781900"/>
                <a:gd name="connsiteX4" fmla="*/ 3215722 w 10394547"/>
                <a:gd name="connsiteY4" fmla="*/ 290441 h 5781900"/>
                <a:gd name="connsiteX5" fmla="*/ 6205665 w 10394547"/>
                <a:gd name="connsiteY5" fmla="*/ 290441 h 5781900"/>
                <a:gd name="connsiteX6" fmla="*/ 8295722 w 10394547"/>
                <a:gd name="connsiteY6" fmla="*/ 155 h 5781900"/>
                <a:gd name="connsiteX7" fmla="*/ 9674579 w 10394547"/>
                <a:gd name="connsiteY7" fmla="*/ 333984 h 5781900"/>
                <a:gd name="connsiteX8" fmla="*/ 10371265 w 10394547"/>
                <a:gd name="connsiteY8" fmla="*/ 1596726 h 5781900"/>
                <a:gd name="connsiteX9" fmla="*/ 10211608 w 10394547"/>
                <a:gd name="connsiteY9" fmla="*/ 2903012 h 5781900"/>
                <a:gd name="connsiteX10" fmla="*/ 10037437 w 10394547"/>
                <a:gd name="connsiteY10" fmla="*/ 3977069 h 5781900"/>
                <a:gd name="connsiteX11" fmla="*/ 9892294 w 10394547"/>
                <a:gd name="connsiteY11" fmla="*/ 5689755 h 5781900"/>
                <a:gd name="connsiteX12" fmla="*/ 6902351 w 10394547"/>
                <a:gd name="connsiteY12" fmla="*/ 5530098 h 5781900"/>
                <a:gd name="connsiteX13" fmla="*/ 5247722 w 10394547"/>
                <a:gd name="connsiteY13" fmla="*/ 5355926 h 5781900"/>
                <a:gd name="connsiteX14" fmla="*/ 3012522 w 10394547"/>
                <a:gd name="connsiteY14" fmla="*/ 5559126 h 5781900"/>
                <a:gd name="connsiteX15" fmla="*/ 1720751 w 10394547"/>
                <a:gd name="connsiteY15" fmla="*/ 5675241 h 5781900"/>
                <a:gd name="connsiteX16" fmla="*/ 166990 w 10394547"/>
                <a:gd name="connsiteY16" fmla="*/ 5157345 h 5781900"/>
                <a:gd name="connsiteX0" fmla="*/ 172974 w 10400531"/>
                <a:gd name="connsiteY0" fmla="*/ 5157345 h 5781900"/>
                <a:gd name="connsiteX1" fmla="*/ 135281 w 10400531"/>
                <a:gd name="connsiteY1" fmla="*/ 2807068 h 5781900"/>
                <a:gd name="connsiteX2" fmla="*/ 106145 w 10400531"/>
                <a:gd name="connsiteY2" fmla="*/ 848300 h 5781900"/>
                <a:gd name="connsiteX3" fmla="*/ 1552563 w 10400531"/>
                <a:gd name="connsiteY3" fmla="*/ 101755 h 5781900"/>
                <a:gd name="connsiteX4" fmla="*/ 3221706 w 10400531"/>
                <a:gd name="connsiteY4" fmla="*/ 290441 h 5781900"/>
                <a:gd name="connsiteX5" fmla="*/ 6211649 w 10400531"/>
                <a:gd name="connsiteY5" fmla="*/ 290441 h 5781900"/>
                <a:gd name="connsiteX6" fmla="*/ 8301706 w 10400531"/>
                <a:gd name="connsiteY6" fmla="*/ 155 h 5781900"/>
                <a:gd name="connsiteX7" fmla="*/ 9680563 w 10400531"/>
                <a:gd name="connsiteY7" fmla="*/ 333984 h 5781900"/>
                <a:gd name="connsiteX8" fmla="*/ 10377249 w 10400531"/>
                <a:gd name="connsiteY8" fmla="*/ 1596726 h 5781900"/>
                <a:gd name="connsiteX9" fmla="*/ 10217592 w 10400531"/>
                <a:gd name="connsiteY9" fmla="*/ 2903012 h 5781900"/>
                <a:gd name="connsiteX10" fmla="*/ 10043421 w 10400531"/>
                <a:gd name="connsiteY10" fmla="*/ 3977069 h 5781900"/>
                <a:gd name="connsiteX11" fmla="*/ 9898278 w 10400531"/>
                <a:gd name="connsiteY11" fmla="*/ 5689755 h 5781900"/>
                <a:gd name="connsiteX12" fmla="*/ 6908335 w 10400531"/>
                <a:gd name="connsiteY12" fmla="*/ 5530098 h 5781900"/>
                <a:gd name="connsiteX13" fmla="*/ 5253706 w 10400531"/>
                <a:gd name="connsiteY13" fmla="*/ 5355926 h 5781900"/>
                <a:gd name="connsiteX14" fmla="*/ 3018506 w 10400531"/>
                <a:gd name="connsiteY14" fmla="*/ 5559126 h 5781900"/>
                <a:gd name="connsiteX15" fmla="*/ 1726735 w 10400531"/>
                <a:gd name="connsiteY15" fmla="*/ 5675241 h 5781900"/>
                <a:gd name="connsiteX16" fmla="*/ 172974 w 10400531"/>
                <a:gd name="connsiteY16" fmla="*/ 5157345 h 5781900"/>
                <a:gd name="connsiteX0" fmla="*/ 221145 w 10448702"/>
                <a:gd name="connsiteY0" fmla="*/ 5157345 h 5781900"/>
                <a:gd name="connsiteX1" fmla="*/ 183452 w 10448702"/>
                <a:gd name="connsiteY1" fmla="*/ 2807068 h 5781900"/>
                <a:gd name="connsiteX2" fmla="*/ 154316 w 10448702"/>
                <a:gd name="connsiteY2" fmla="*/ 848300 h 5781900"/>
                <a:gd name="connsiteX3" fmla="*/ 1600734 w 10448702"/>
                <a:gd name="connsiteY3" fmla="*/ 101755 h 5781900"/>
                <a:gd name="connsiteX4" fmla="*/ 3269877 w 10448702"/>
                <a:gd name="connsiteY4" fmla="*/ 290441 h 5781900"/>
                <a:gd name="connsiteX5" fmla="*/ 6259820 w 10448702"/>
                <a:gd name="connsiteY5" fmla="*/ 290441 h 5781900"/>
                <a:gd name="connsiteX6" fmla="*/ 8349877 w 10448702"/>
                <a:gd name="connsiteY6" fmla="*/ 155 h 5781900"/>
                <a:gd name="connsiteX7" fmla="*/ 9728734 w 10448702"/>
                <a:gd name="connsiteY7" fmla="*/ 333984 h 5781900"/>
                <a:gd name="connsiteX8" fmla="*/ 10425420 w 10448702"/>
                <a:gd name="connsiteY8" fmla="*/ 1596726 h 5781900"/>
                <a:gd name="connsiteX9" fmla="*/ 10265763 w 10448702"/>
                <a:gd name="connsiteY9" fmla="*/ 2903012 h 5781900"/>
                <a:gd name="connsiteX10" fmla="*/ 10091592 w 10448702"/>
                <a:gd name="connsiteY10" fmla="*/ 3977069 h 5781900"/>
                <a:gd name="connsiteX11" fmla="*/ 9946449 w 10448702"/>
                <a:gd name="connsiteY11" fmla="*/ 5689755 h 5781900"/>
                <a:gd name="connsiteX12" fmla="*/ 6956506 w 10448702"/>
                <a:gd name="connsiteY12" fmla="*/ 5530098 h 5781900"/>
                <a:gd name="connsiteX13" fmla="*/ 5301877 w 10448702"/>
                <a:gd name="connsiteY13" fmla="*/ 5355926 h 5781900"/>
                <a:gd name="connsiteX14" fmla="*/ 3066677 w 10448702"/>
                <a:gd name="connsiteY14" fmla="*/ 5559126 h 5781900"/>
                <a:gd name="connsiteX15" fmla="*/ 221145 w 10448702"/>
                <a:gd name="connsiteY15" fmla="*/ 5157345 h 5781900"/>
                <a:gd name="connsiteX0" fmla="*/ 356458 w 10401070"/>
                <a:gd name="connsiteY0" fmla="*/ 5396267 h 5781900"/>
                <a:gd name="connsiteX1" fmla="*/ 135820 w 10401070"/>
                <a:gd name="connsiteY1" fmla="*/ 2807068 h 5781900"/>
                <a:gd name="connsiteX2" fmla="*/ 106684 w 10401070"/>
                <a:gd name="connsiteY2" fmla="*/ 848300 h 5781900"/>
                <a:gd name="connsiteX3" fmla="*/ 1553102 w 10401070"/>
                <a:gd name="connsiteY3" fmla="*/ 101755 h 5781900"/>
                <a:gd name="connsiteX4" fmla="*/ 3222245 w 10401070"/>
                <a:gd name="connsiteY4" fmla="*/ 290441 h 5781900"/>
                <a:gd name="connsiteX5" fmla="*/ 6212188 w 10401070"/>
                <a:gd name="connsiteY5" fmla="*/ 290441 h 5781900"/>
                <a:gd name="connsiteX6" fmla="*/ 8302245 w 10401070"/>
                <a:gd name="connsiteY6" fmla="*/ 155 h 5781900"/>
                <a:gd name="connsiteX7" fmla="*/ 9681102 w 10401070"/>
                <a:gd name="connsiteY7" fmla="*/ 333984 h 5781900"/>
                <a:gd name="connsiteX8" fmla="*/ 10377788 w 10401070"/>
                <a:gd name="connsiteY8" fmla="*/ 1596726 h 5781900"/>
                <a:gd name="connsiteX9" fmla="*/ 10218131 w 10401070"/>
                <a:gd name="connsiteY9" fmla="*/ 2903012 h 5781900"/>
                <a:gd name="connsiteX10" fmla="*/ 10043960 w 10401070"/>
                <a:gd name="connsiteY10" fmla="*/ 3977069 h 5781900"/>
                <a:gd name="connsiteX11" fmla="*/ 9898817 w 10401070"/>
                <a:gd name="connsiteY11" fmla="*/ 5689755 h 5781900"/>
                <a:gd name="connsiteX12" fmla="*/ 6908874 w 10401070"/>
                <a:gd name="connsiteY12" fmla="*/ 5530098 h 5781900"/>
                <a:gd name="connsiteX13" fmla="*/ 5254245 w 10401070"/>
                <a:gd name="connsiteY13" fmla="*/ 5355926 h 5781900"/>
                <a:gd name="connsiteX14" fmla="*/ 3019045 w 10401070"/>
                <a:gd name="connsiteY14" fmla="*/ 5559126 h 5781900"/>
                <a:gd name="connsiteX15" fmla="*/ 356458 w 10401070"/>
                <a:gd name="connsiteY15" fmla="*/ 5396267 h 5781900"/>
                <a:gd name="connsiteX0" fmla="*/ 356458 w 10401070"/>
                <a:gd name="connsiteY0" fmla="*/ 5396267 h 5781900"/>
                <a:gd name="connsiteX1" fmla="*/ 135820 w 10401070"/>
                <a:gd name="connsiteY1" fmla="*/ 2807068 h 5781900"/>
                <a:gd name="connsiteX2" fmla="*/ 106684 w 10401070"/>
                <a:gd name="connsiteY2" fmla="*/ 848300 h 5781900"/>
                <a:gd name="connsiteX3" fmla="*/ 1553102 w 10401070"/>
                <a:gd name="connsiteY3" fmla="*/ 101755 h 5781900"/>
                <a:gd name="connsiteX4" fmla="*/ 3222245 w 10401070"/>
                <a:gd name="connsiteY4" fmla="*/ 290441 h 5781900"/>
                <a:gd name="connsiteX5" fmla="*/ 6212188 w 10401070"/>
                <a:gd name="connsiteY5" fmla="*/ 290441 h 5781900"/>
                <a:gd name="connsiteX6" fmla="*/ 8302245 w 10401070"/>
                <a:gd name="connsiteY6" fmla="*/ 155 h 5781900"/>
                <a:gd name="connsiteX7" fmla="*/ 9681102 w 10401070"/>
                <a:gd name="connsiteY7" fmla="*/ 333984 h 5781900"/>
                <a:gd name="connsiteX8" fmla="*/ 10377788 w 10401070"/>
                <a:gd name="connsiteY8" fmla="*/ 1596726 h 5781900"/>
                <a:gd name="connsiteX9" fmla="*/ 10218131 w 10401070"/>
                <a:gd name="connsiteY9" fmla="*/ 2903012 h 5781900"/>
                <a:gd name="connsiteX10" fmla="*/ 10043960 w 10401070"/>
                <a:gd name="connsiteY10" fmla="*/ 3977069 h 5781900"/>
                <a:gd name="connsiteX11" fmla="*/ 9898817 w 10401070"/>
                <a:gd name="connsiteY11" fmla="*/ 5689755 h 5781900"/>
                <a:gd name="connsiteX12" fmla="*/ 6908874 w 10401070"/>
                <a:gd name="connsiteY12" fmla="*/ 5530098 h 5781900"/>
                <a:gd name="connsiteX13" fmla="*/ 5254245 w 10401070"/>
                <a:gd name="connsiteY13" fmla="*/ 5355926 h 5781900"/>
                <a:gd name="connsiteX14" fmla="*/ 3019045 w 10401070"/>
                <a:gd name="connsiteY14" fmla="*/ 5559126 h 5781900"/>
                <a:gd name="connsiteX15" fmla="*/ 356458 w 10401070"/>
                <a:gd name="connsiteY15" fmla="*/ 5396267 h 578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401070" h="5781900">
                  <a:moveTo>
                    <a:pt x="356458" y="5396267"/>
                  </a:moveTo>
                  <a:cubicBezTo>
                    <a:pt x="-124079" y="4937591"/>
                    <a:pt x="177449" y="3565062"/>
                    <a:pt x="135820" y="2807068"/>
                  </a:cubicBezTo>
                  <a:cubicBezTo>
                    <a:pt x="94191" y="2049074"/>
                    <a:pt x="-129530" y="1299185"/>
                    <a:pt x="106684" y="848300"/>
                  </a:cubicBezTo>
                  <a:cubicBezTo>
                    <a:pt x="342898" y="397415"/>
                    <a:pt x="1033842" y="194732"/>
                    <a:pt x="1553102" y="101755"/>
                  </a:cubicBezTo>
                  <a:cubicBezTo>
                    <a:pt x="2072362" y="8779"/>
                    <a:pt x="2445731" y="258993"/>
                    <a:pt x="3222245" y="290441"/>
                  </a:cubicBezTo>
                  <a:cubicBezTo>
                    <a:pt x="3998759" y="321889"/>
                    <a:pt x="5365521" y="338822"/>
                    <a:pt x="6212188" y="290441"/>
                  </a:cubicBezTo>
                  <a:cubicBezTo>
                    <a:pt x="7058855" y="242060"/>
                    <a:pt x="7724093" y="-7102"/>
                    <a:pt x="8302245" y="155"/>
                  </a:cubicBezTo>
                  <a:cubicBezTo>
                    <a:pt x="8880397" y="7412"/>
                    <a:pt x="9335178" y="67889"/>
                    <a:pt x="9681102" y="333984"/>
                  </a:cubicBezTo>
                  <a:cubicBezTo>
                    <a:pt x="10027026" y="600079"/>
                    <a:pt x="10288283" y="1168555"/>
                    <a:pt x="10377788" y="1596726"/>
                  </a:cubicBezTo>
                  <a:cubicBezTo>
                    <a:pt x="10467293" y="2024897"/>
                    <a:pt x="10273769" y="2506288"/>
                    <a:pt x="10218131" y="2903012"/>
                  </a:cubicBezTo>
                  <a:cubicBezTo>
                    <a:pt x="10162493" y="3299736"/>
                    <a:pt x="10097179" y="3512612"/>
                    <a:pt x="10043960" y="3977069"/>
                  </a:cubicBezTo>
                  <a:cubicBezTo>
                    <a:pt x="9990741" y="4441526"/>
                    <a:pt x="10421331" y="5430917"/>
                    <a:pt x="9898817" y="5689755"/>
                  </a:cubicBezTo>
                  <a:cubicBezTo>
                    <a:pt x="9376303" y="5948593"/>
                    <a:pt x="7682969" y="5585736"/>
                    <a:pt x="6908874" y="5530098"/>
                  </a:cubicBezTo>
                  <a:cubicBezTo>
                    <a:pt x="6134779" y="5474460"/>
                    <a:pt x="5902550" y="5351088"/>
                    <a:pt x="5254245" y="5355926"/>
                  </a:cubicBezTo>
                  <a:cubicBezTo>
                    <a:pt x="4605940" y="5360764"/>
                    <a:pt x="3835343" y="5552403"/>
                    <a:pt x="3019045" y="5559126"/>
                  </a:cubicBezTo>
                  <a:cubicBezTo>
                    <a:pt x="2202747" y="5565849"/>
                    <a:pt x="1218131" y="5759375"/>
                    <a:pt x="356458" y="5396267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" name="任意多边形 15">
              <a:extLst>
                <a:ext uri="{FF2B5EF4-FFF2-40B4-BE49-F238E27FC236}">
                  <a16:creationId xmlns:a16="http://schemas.microsoft.com/office/drawing/2014/main" id="{CF80022D-6A76-4C6E-B0A7-B155C4EC34A9}"/>
                </a:ext>
              </a:extLst>
            </p:cNvPr>
            <p:cNvSpPr/>
            <p:nvPr/>
          </p:nvSpPr>
          <p:spPr>
            <a:xfrm>
              <a:off x="-7607581" y="-4631681"/>
              <a:ext cx="9233127" cy="4698505"/>
            </a:xfrm>
            <a:custGeom>
              <a:avLst/>
              <a:gdLst>
                <a:gd name="connsiteX0" fmla="*/ 152243 w 10553239"/>
                <a:gd name="connsiteY0" fmla="*/ 2801412 h 5781900"/>
                <a:gd name="connsiteX1" fmla="*/ 181271 w 10553239"/>
                <a:gd name="connsiteY1" fmla="*/ 2743355 h 5781900"/>
                <a:gd name="connsiteX2" fmla="*/ 181271 w 10553239"/>
                <a:gd name="connsiteY2" fmla="*/ 1901526 h 5781900"/>
                <a:gd name="connsiteX3" fmla="*/ 7100 w 10553239"/>
                <a:gd name="connsiteY3" fmla="*/ 1277412 h 5781900"/>
                <a:gd name="connsiteX4" fmla="*/ 457043 w 10553239"/>
                <a:gd name="connsiteY4" fmla="*/ 450098 h 5781900"/>
                <a:gd name="connsiteX5" fmla="*/ 1705271 w 10553239"/>
                <a:gd name="connsiteY5" fmla="*/ 101755 h 5781900"/>
                <a:gd name="connsiteX6" fmla="*/ 3374414 w 10553239"/>
                <a:gd name="connsiteY6" fmla="*/ 290441 h 5781900"/>
                <a:gd name="connsiteX7" fmla="*/ 6364357 w 10553239"/>
                <a:gd name="connsiteY7" fmla="*/ 290441 h 5781900"/>
                <a:gd name="connsiteX8" fmla="*/ 8454414 w 10553239"/>
                <a:gd name="connsiteY8" fmla="*/ 155 h 5781900"/>
                <a:gd name="connsiteX9" fmla="*/ 9833271 w 10553239"/>
                <a:gd name="connsiteY9" fmla="*/ 333984 h 5781900"/>
                <a:gd name="connsiteX10" fmla="*/ 10529957 w 10553239"/>
                <a:gd name="connsiteY10" fmla="*/ 1596726 h 5781900"/>
                <a:gd name="connsiteX11" fmla="*/ 10370300 w 10553239"/>
                <a:gd name="connsiteY11" fmla="*/ 2903012 h 5781900"/>
                <a:gd name="connsiteX12" fmla="*/ 10196129 w 10553239"/>
                <a:gd name="connsiteY12" fmla="*/ 3977069 h 5781900"/>
                <a:gd name="connsiteX13" fmla="*/ 10050986 w 10553239"/>
                <a:gd name="connsiteY13" fmla="*/ 5689755 h 5781900"/>
                <a:gd name="connsiteX14" fmla="*/ 7061043 w 10553239"/>
                <a:gd name="connsiteY14" fmla="*/ 5530098 h 5781900"/>
                <a:gd name="connsiteX15" fmla="*/ 5406414 w 10553239"/>
                <a:gd name="connsiteY15" fmla="*/ 5355926 h 5781900"/>
                <a:gd name="connsiteX16" fmla="*/ 3171214 w 10553239"/>
                <a:gd name="connsiteY16" fmla="*/ 5559126 h 5781900"/>
                <a:gd name="connsiteX17" fmla="*/ 1879443 w 10553239"/>
                <a:gd name="connsiteY17" fmla="*/ 5675241 h 5781900"/>
                <a:gd name="connsiteX18" fmla="*/ 340929 w 10553239"/>
                <a:gd name="connsiteY18" fmla="*/ 5268841 h 5781900"/>
                <a:gd name="connsiteX19" fmla="*/ 152243 w 10553239"/>
                <a:gd name="connsiteY19" fmla="*/ 3411012 h 5781900"/>
                <a:gd name="connsiteX20" fmla="*/ 152243 w 10553239"/>
                <a:gd name="connsiteY20" fmla="*/ 2801412 h 5781900"/>
                <a:gd name="connsiteX0" fmla="*/ 152243 w 10553239"/>
                <a:gd name="connsiteY0" fmla="*/ 3411012 h 5781900"/>
                <a:gd name="connsiteX1" fmla="*/ 181271 w 10553239"/>
                <a:gd name="connsiteY1" fmla="*/ 2743355 h 5781900"/>
                <a:gd name="connsiteX2" fmla="*/ 181271 w 10553239"/>
                <a:gd name="connsiteY2" fmla="*/ 1901526 h 5781900"/>
                <a:gd name="connsiteX3" fmla="*/ 7100 w 10553239"/>
                <a:gd name="connsiteY3" fmla="*/ 1277412 h 5781900"/>
                <a:gd name="connsiteX4" fmla="*/ 457043 w 10553239"/>
                <a:gd name="connsiteY4" fmla="*/ 450098 h 5781900"/>
                <a:gd name="connsiteX5" fmla="*/ 1705271 w 10553239"/>
                <a:gd name="connsiteY5" fmla="*/ 101755 h 5781900"/>
                <a:gd name="connsiteX6" fmla="*/ 3374414 w 10553239"/>
                <a:gd name="connsiteY6" fmla="*/ 290441 h 5781900"/>
                <a:gd name="connsiteX7" fmla="*/ 6364357 w 10553239"/>
                <a:gd name="connsiteY7" fmla="*/ 290441 h 5781900"/>
                <a:gd name="connsiteX8" fmla="*/ 8454414 w 10553239"/>
                <a:gd name="connsiteY8" fmla="*/ 155 h 5781900"/>
                <a:gd name="connsiteX9" fmla="*/ 9833271 w 10553239"/>
                <a:gd name="connsiteY9" fmla="*/ 333984 h 5781900"/>
                <a:gd name="connsiteX10" fmla="*/ 10529957 w 10553239"/>
                <a:gd name="connsiteY10" fmla="*/ 1596726 h 5781900"/>
                <a:gd name="connsiteX11" fmla="*/ 10370300 w 10553239"/>
                <a:gd name="connsiteY11" fmla="*/ 2903012 h 5781900"/>
                <a:gd name="connsiteX12" fmla="*/ 10196129 w 10553239"/>
                <a:gd name="connsiteY12" fmla="*/ 3977069 h 5781900"/>
                <a:gd name="connsiteX13" fmla="*/ 10050986 w 10553239"/>
                <a:gd name="connsiteY13" fmla="*/ 5689755 h 5781900"/>
                <a:gd name="connsiteX14" fmla="*/ 7061043 w 10553239"/>
                <a:gd name="connsiteY14" fmla="*/ 5530098 h 5781900"/>
                <a:gd name="connsiteX15" fmla="*/ 5406414 w 10553239"/>
                <a:gd name="connsiteY15" fmla="*/ 5355926 h 5781900"/>
                <a:gd name="connsiteX16" fmla="*/ 3171214 w 10553239"/>
                <a:gd name="connsiteY16" fmla="*/ 5559126 h 5781900"/>
                <a:gd name="connsiteX17" fmla="*/ 1879443 w 10553239"/>
                <a:gd name="connsiteY17" fmla="*/ 5675241 h 5781900"/>
                <a:gd name="connsiteX18" fmla="*/ 340929 w 10553239"/>
                <a:gd name="connsiteY18" fmla="*/ 5268841 h 5781900"/>
                <a:gd name="connsiteX19" fmla="*/ 152243 w 10553239"/>
                <a:gd name="connsiteY19" fmla="*/ 3411012 h 5781900"/>
                <a:gd name="connsiteX0" fmla="*/ 108700 w 10553239"/>
                <a:gd name="connsiteY0" fmla="*/ 3730326 h 5781900"/>
                <a:gd name="connsiteX1" fmla="*/ 181271 w 10553239"/>
                <a:gd name="connsiteY1" fmla="*/ 2743355 h 5781900"/>
                <a:gd name="connsiteX2" fmla="*/ 181271 w 10553239"/>
                <a:gd name="connsiteY2" fmla="*/ 1901526 h 5781900"/>
                <a:gd name="connsiteX3" fmla="*/ 7100 w 10553239"/>
                <a:gd name="connsiteY3" fmla="*/ 1277412 h 5781900"/>
                <a:gd name="connsiteX4" fmla="*/ 457043 w 10553239"/>
                <a:gd name="connsiteY4" fmla="*/ 450098 h 5781900"/>
                <a:gd name="connsiteX5" fmla="*/ 1705271 w 10553239"/>
                <a:gd name="connsiteY5" fmla="*/ 101755 h 5781900"/>
                <a:gd name="connsiteX6" fmla="*/ 3374414 w 10553239"/>
                <a:gd name="connsiteY6" fmla="*/ 290441 h 5781900"/>
                <a:gd name="connsiteX7" fmla="*/ 6364357 w 10553239"/>
                <a:gd name="connsiteY7" fmla="*/ 290441 h 5781900"/>
                <a:gd name="connsiteX8" fmla="*/ 8454414 w 10553239"/>
                <a:gd name="connsiteY8" fmla="*/ 155 h 5781900"/>
                <a:gd name="connsiteX9" fmla="*/ 9833271 w 10553239"/>
                <a:gd name="connsiteY9" fmla="*/ 333984 h 5781900"/>
                <a:gd name="connsiteX10" fmla="*/ 10529957 w 10553239"/>
                <a:gd name="connsiteY10" fmla="*/ 1596726 h 5781900"/>
                <a:gd name="connsiteX11" fmla="*/ 10370300 w 10553239"/>
                <a:gd name="connsiteY11" fmla="*/ 2903012 h 5781900"/>
                <a:gd name="connsiteX12" fmla="*/ 10196129 w 10553239"/>
                <a:gd name="connsiteY12" fmla="*/ 3977069 h 5781900"/>
                <a:gd name="connsiteX13" fmla="*/ 10050986 w 10553239"/>
                <a:gd name="connsiteY13" fmla="*/ 5689755 h 5781900"/>
                <a:gd name="connsiteX14" fmla="*/ 7061043 w 10553239"/>
                <a:gd name="connsiteY14" fmla="*/ 5530098 h 5781900"/>
                <a:gd name="connsiteX15" fmla="*/ 5406414 w 10553239"/>
                <a:gd name="connsiteY15" fmla="*/ 5355926 h 5781900"/>
                <a:gd name="connsiteX16" fmla="*/ 3171214 w 10553239"/>
                <a:gd name="connsiteY16" fmla="*/ 5559126 h 5781900"/>
                <a:gd name="connsiteX17" fmla="*/ 1879443 w 10553239"/>
                <a:gd name="connsiteY17" fmla="*/ 5675241 h 5781900"/>
                <a:gd name="connsiteX18" fmla="*/ 340929 w 10553239"/>
                <a:gd name="connsiteY18" fmla="*/ 5268841 h 5781900"/>
                <a:gd name="connsiteX19" fmla="*/ 108700 w 10553239"/>
                <a:gd name="connsiteY19" fmla="*/ 3730326 h 5781900"/>
                <a:gd name="connsiteX0" fmla="*/ 108700 w 10553239"/>
                <a:gd name="connsiteY0" fmla="*/ 3730326 h 5781900"/>
                <a:gd name="connsiteX1" fmla="*/ 181271 w 10553239"/>
                <a:gd name="connsiteY1" fmla="*/ 2743355 h 5781900"/>
                <a:gd name="connsiteX2" fmla="*/ 181271 w 10553239"/>
                <a:gd name="connsiteY2" fmla="*/ 1901526 h 5781900"/>
                <a:gd name="connsiteX3" fmla="*/ 7100 w 10553239"/>
                <a:gd name="connsiteY3" fmla="*/ 1277412 h 5781900"/>
                <a:gd name="connsiteX4" fmla="*/ 457043 w 10553239"/>
                <a:gd name="connsiteY4" fmla="*/ 450098 h 5781900"/>
                <a:gd name="connsiteX5" fmla="*/ 1705271 w 10553239"/>
                <a:gd name="connsiteY5" fmla="*/ 101755 h 5781900"/>
                <a:gd name="connsiteX6" fmla="*/ 3374414 w 10553239"/>
                <a:gd name="connsiteY6" fmla="*/ 290441 h 5781900"/>
                <a:gd name="connsiteX7" fmla="*/ 6364357 w 10553239"/>
                <a:gd name="connsiteY7" fmla="*/ 290441 h 5781900"/>
                <a:gd name="connsiteX8" fmla="*/ 8454414 w 10553239"/>
                <a:gd name="connsiteY8" fmla="*/ 155 h 5781900"/>
                <a:gd name="connsiteX9" fmla="*/ 9833271 w 10553239"/>
                <a:gd name="connsiteY9" fmla="*/ 333984 h 5781900"/>
                <a:gd name="connsiteX10" fmla="*/ 10529957 w 10553239"/>
                <a:gd name="connsiteY10" fmla="*/ 1596726 h 5781900"/>
                <a:gd name="connsiteX11" fmla="*/ 10370300 w 10553239"/>
                <a:gd name="connsiteY11" fmla="*/ 2903012 h 5781900"/>
                <a:gd name="connsiteX12" fmla="*/ 10196129 w 10553239"/>
                <a:gd name="connsiteY12" fmla="*/ 3977069 h 5781900"/>
                <a:gd name="connsiteX13" fmla="*/ 10050986 w 10553239"/>
                <a:gd name="connsiteY13" fmla="*/ 5689755 h 5781900"/>
                <a:gd name="connsiteX14" fmla="*/ 7061043 w 10553239"/>
                <a:gd name="connsiteY14" fmla="*/ 5530098 h 5781900"/>
                <a:gd name="connsiteX15" fmla="*/ 5406414 w 10553239"/>
                <a:gd name="connsiteY15" fmla="*/ 5355926 h 5781900"/>
                <a:gd name="connsiteX16" fmla="*/ 3171214 w 10553239"/>
                <a:gd name="connsiteY16" fmla="*/ 5559126 h 5781900"/>
                <a:gd name="connsiteX17" fmla="*/ 1879443 w 10553239"/>
                <a:gd name="connsiteY17" fmla="*/ 5675241 h 5781900"/>
                <a:gd name="connsiteX18" fmla="*/ 340929 w 10553239"/>
                <a:gd name="connsiteY18" fmla="*/ 5268841 h 5781900"/>
                <a:gd name="connsiteX19" fmla="*/ 108700 w 10553239"/>
                <a:gd name="connsiteY19" fmla="*/ 3730326 h 5781900"/>
                <a:gd name="connsiteX0" fmla="*/ 108700 w 10553239"/>
                <a:gd name="connsiteY0" fmla="*/ 3730326 h 5781900"/>
                <a:gd name="connsiteX1" fmla="*/ 181271 w 10553239"/>
                <a:gd name="connsiteY1" fmla="*/ 2743355 h 5781900"/>
                <a:gd name="connsiteX2" fmla="*/ 181271 w 10553239"/>
                <a:gd name="connsiteY2" fmla="*/ 2003126 h 5781900"/>
                <a:gd name="connsiteX3" fmla="*/ 7100 w 10553239"/>
                <a:gd name="connsiteY3" fmla="*/ 1277412 h 5781900"/>
                <a:gd name="connsiteX4" fmla="*/ 457043 w 10553239"/>
                <a:gd name="connsiteY4" fmla="*/ 450098 h 5781900"/>
                <a:gd name="connsiteX5" fmla="*/ 1705271 w 10553239"/>
                <a:gd name="connsiteY5" fmla="*/ 101755 h 5781900"/>
                <a:gd name="connsiteX6" fmla="*/ 3374414 w 10553239"/>
                <a:gd name="connsiteY6" fmla="*/ 290441 h 5781900"/>
                <a:gd name="connsiteX7" fmla="*/ 6364357 w 10553239"/>
                <a:gd name="connsiteY7" fmla="*/ 290441 h 5781900"/>
                <a:gd name="connsiteX8" fmla="*/ 8454414 w 10553239"/>
                <a:gd name="connsiteY8" fmla="*/ 155 h 5781900"/>
                <a:gd name="connsiteX9" fmla="*/ 9833271 w 10553239"/>
                <a:gd name="connsiteY9" fmla="*/ 333984 h 5781900"/>
                <a:gd name="connsiteX10" fmla="*/ 10529957 w 10553239"/>
                <a:gd name="connsiteY10" fmla="*/ 1596726 h 5781900"/>
                <a:gd name="connsiteX11" fmla="*/ 10370300 w 10553239"/>
                <a:gd name="connsiteY11" fmla="*/ 2903012 h 5781900"/>
                <a:gd name="connsiteX12" fmla="*/ 10196129 w 10553239"/>
                <a:gd name="connsiteY12" fmla="*/ 3977069 h 5781900"/>
                <a:gd name="connsiteX13" fmla="*/ 10050986 w 10553239"/>
                <a:gd name="connsiteY13" fmla="*/ 5689755 h 5781900"/>
                <a:gd name="connsiteX14" fmla="*/ 7061043 w 10553239"/>
                <a:gd name="connsiteY14" fmla="*/ 5530098 h 5781900"/>
                <a:gd name="connsiteX15" fmla="*/ 5406414 w 10553239"/>
                <a:gd name="connsiteY15" fmla="*/ 5355926 h 5781900"/>
                <a:gd name="connsiteX16" fmla="*/ 3171214 w 10553239"/>
                <a:gd name="connsiteY16" fmla="*/ 5559126 h 5781900"/>
                <a:gd name="connsiteX17" fmla="*/ 1879443 w 10553239"/>
                <a:gd name="connsiteY17" fmla="*/ 5675241 h 5781900"/>
                <a:gd name="connsiteX18" fmla="*/ 340929 w 10553239"/>
                <a:gd name="connsiteY18" fmla="*/ 5268841 h 5781900"/>
                <a:gd name="connsiteX19" fmla="*/ 108700 w 10553239"/>
                <a:gd name="connsiteY19" fmla="*/ 3730326 h 5781900"/>
                <a:gd name="connsiteX0" fmla="*/ 109699 w 10554238"/>
                <a:gd name="connsiteY0" fmla="*/ 3730326 h 5781900"/>
                <a:gd name="connsiteX1" fmla="*/ 182270 w 10554238"/>
                <a:gd name="connsiteY1" fmla="*/ 2743355 h 5781900"/>
                <a:gd name="connsiteX2" fmla="*/ 182270 w 10554238"/>
                <a:gd name="connsiteY2" fmla="*/ 2003126 h 5781900"/>
                <a:gd name="connsiteX3" fmla="*/ 8099 w 10554238"/>
                <a:gd name="connsiteY3" fmla="*/ 1277412 h 5781900"/>
                <a:gd name="connsiteX4" fmla="*/ 458042 w 10554238"/>
                <a:gd name="connsiteY4" fmla="*/ 450098 h 5781900"/>
                <a:gd name="connsiteX5" fmla="*/ 1706270 w 10554238"/>
                <a:gd name="connsiteY5" fmla="*/ 101755 h 5781900"/>
                <a:gd name="connsiteX6" fmla="*/ 3375413 w 10554238"/>
                <a:gd name="connsiteY6" fmla="*/ 290441 h 5781900"/>
                <a:gd name="connsiteX7" fmla="*/ 6365356 w 10554238"/>
                <a:gd name="connsiteY7" fmla="*/ 290441 h 5781900"/>
                <a:gd name="connsiteX8" fmla="*/ 8455413 w 10554238"/>
                <a:gd name="connsiteY8" fmla="*/ 155 h 5781900"/>
                <a:gd name="connsiteX9" fmla="*/ 9834270 w 10554238"/>
                <a:gd name="connsiteY9" fmla="*/ 333984 h 5781900"/>
                <a:gd name="connsiteX10" fmla="*/ 10530956 w 10554238"/>
                <a:gd name="connsiteY10" fmla="*/ 1596726 h 5781900"/>
                <a:gd name="connsiteX11" fmla="*/ 10371299 w 10554238"/>
                <a:gd name="connsiteY11" fmla="*/ 2903012 h 5781900"/>
                <a:gd name="connsiteX12" fmla="*/ 10197128 w 10554238"/>
                <a:gd name="connsiteY12" fmla="*/ 3977069 h 5781900"/>
                <a:gd name="connsiteX13" fmla="*/ 10051985 w 10554238"/>
                <a:gd name="connsiteY13" fmla="*/ 5689755 h 5781900"/>
                <a:gd name="connsiteX14" fmla="*/ 7062042 w 10554238"/>
                <a:gd name="connsiteY14" fmla="*/ 5530098 h 5781900"/>
                <a:gd name="connsiteX15" fmla="*/ 5407413 w 10554238"/>
                <a:gd name="connsiteY15" fmla="*/ 5355926 h 5781900"/>
                <a:gd name="connsiteX16" fmla="*/ 3172213 w 10554238"/>
                <a:gd name="connsiteY16" fmla="*/ 5559126 h 5781900"/>
                <a:gd name="connsiteX17" fmla="*/ 1880442 w 10554238"/>
                <a:gd name="connsiteY17" fmla="*/ 5675241 h 5781900"/>
                <a:gd name="connsiteX18" fmla="*/ 341928 w 10554238"/>
                <a:gd name="connsiteY18" fmla="*/ 5268841 h 5781900"/>
                <a:gd name="connsiteX19" fmla="*/ 109699 w 10554238"/>
                <a:gd name="connsiteY19" fmla="*/ 3730326 h 5781900"/>
                <a:gd name="connsiteX0" fmla="*/ 108701 w 10553240"/>
                <a:gd name="connsiteY0" fmla="*/ 3730326 h 5781900"/>
                <a:gd name="connsiteX1" fmla="*/ 181272 w 10553240"/>
                <a:gd name="connsiteY1" fmla="*/ 2743355 h 5781900"/>
                <a:gd name="connsiteX2" fmla="*/ 181272 w 10553240"/>
                <a:gd name="connsiteY2" fmla="*/ 2003126 h 5781900"/>
                <a:gd name="connsiteX3" fmla="*/ 7101 w 10553240"/>
                <a:gd name="connsiteY3" fmla="*/ 1181844 h 5781900"/>
                <a:gd name="connsiteX4" fmla="*/ 457044 w 10553240"/>
                <a:gd name="connsiteY4" fmla="*/ 450098 h 5781900"/>
                <a:gd name="connsiteX5" fmla="*/ 1705272 w 10553240"/>
                <a:gd name="connsiteY5" fmla="*/ 101755 h 5781900"/>
                <a:gd name="connsiteX6" fmla="*/ 3374415 w 10553240"/>
                <a:gd name="connsiteY6" fmla="*/ 290441 h 5781900"/>
                <a:gd name="connsiteX7" fmla="*/ 6364358 w 10553240"/>
                <a:gd name="connsiteY7" fmla="*/ 290441 h 5781900"/>
                <a:gd name="connsiteX8" fmla="*/ 8454415 w 10553240"/>
                <a:gd name="connsiteY8" fmla="*/ 155 h 5781900"/>
                <a:gd name="connsiteX9" fmla="*/ 9833272 w 10553240"/>
                <a:gd name="connsiteY9" fmla="*/ 333984 h 5781900"/>
                <a:gd name="connsiteX10" fmla="*/ 10529958 w 10553240"/>
                <a:gd name="connsiteY10" fmla="*/ 1596726 h 5781900"/>
                <a:gd name="connsiteX11" fmla="*/ 10370301 w 10553240"/>
                <a:gd name="connsiteY11" fmla="*/ 2903012 h 5781900"/>
                <a:gd name="connsiteX12" fmla="*/ 10196130 w 10553240"/>
                <a:gd name="connsiteY12" fmla="*/ 3977069 h 5781900"/>
                <a:gd name="connsiteX13" fmla="*/ 10050987 w 10553240"/>
                <a:gd name="connsiteY13" fmla="*/ 5689755 h 5781900"/>
                <a:gd name="connsiteX14" fmla="*/ 7061044 w 10553240"/>
                <a:gd name="connsiteY14" fmla="*/ 5530098 h 5781900"/>
                <a:gd name="connsiteX15" fmla="*/ 5406415 w 10553240"/>
                <a:gd name="connsiteY15" fmla="*/ 5355926 h 5781900"/>
                <a:gd name="connsiteX16" fmla="*/ 3171215 w 10553240"/>
                <a:gd name="connsiteY16" fmla="*/ 5559126 h 5781900"/>
                <a:gd name="connsiteX17" fmla="*/ 1879444 w 10553240"/>
                <a:gd name="connsiteY17" fmla="*/ 5675241 h 5781900"/>
                <a:gd name="connsiteX18" fmla="*/ 340930 w 10553240"/>
                <a:gd name="connsiteY18" fmla="*/ 5268841 h 5781900"/>
                <a:gd name="connsiteX19" fmla="*/ 108701 w 10553240"/>
                <a:gd name="connsiteY19" fmla="*/ 3730326 h 5781900"/>
                <a:gd name="connsiteX0" fmla="*/ 127881 w 10572420"/>
                <a:gd name="connsiteY0" fmla="*/ 3730326 h 5781900"/>
                <a:gd name="connsiteX1" fmla="*/ 200452 w 10572420"/>
                <a:gd name="connsiteY1" fmla="*/ 2743355 h 5781900"/>
                <a:gd name="connsiteX2" fmla="*/ 200452 w 10572420"/>
                <a:gd name="connsiteY2" fmla="*/ 2003126 h 5781900"/>
                <a:gd name="connsiteX3" fmla="*/ 26281 w 10572420"/>
                <a:gd name="connsiteY3" fmla="*/ 1181844 h 5781900"/>
                <a:gd name="connsiteX4" fmla="*/ 476224 w 10572420"/>
                <a:gd name="connsiteY4" fmla="*/ 450098 h 5781900"/>
                <a:gd name="connsiteX5" fmla="*/ 1724452 w 10572420"/>
                <a:gd name="connsiteY5" fmla="*/ 101755 h 5781900"/>
                <a:gd name="connsiteX6" fmla="*/ 3393595 w 10572420"/>
                <a:gd name="connsiteY6" fmla="*/ 290441 h 5781900"/>
                <a:gd name="connsiteX7" fmla="*/ 6383538 w 10572420"/>
                <a:gd name="connsiteY7" fmla="*/ 290441 h 5781900"/>
                <a:gd name="connsiteX8" fmla="*/ 8473595 w 10572420"/>
                <a:gd name="connsiteY8" fmla="*/ 155 h 5781900"/>
                <a:gd name="connsiteX9" fmla="*/ 9852452 w 10572420"/>
                <a:gd name="connsiteY9" fmla="*/ 333984 h 5781900"/>
                <a:gd name="connsiteX10" fmla="*/ 10549138 w 10572420"/>
                <a:gd name="connsiteY10" fmla="*/ 1596726 h 5781900"/>
                <a:gd name="connsiteX11" fmla="*/ 10389481 w 10572420"/>
                <a:gd name="connsiteY11" fmla="*/ 2903012 h 5781900"/>
                <a:gd name="connsiteX12" fmla="*/ 10215310 w 10572420"/>
                <a:gd name="connsiteY12" fmla="*/ 3977069 h 5781900"/>
                <a:gd name="connsiteX13" fmla="*/ 10070167 w 10572420"/>
                <a:gd name="connsiteY13" fmla="*/ 5689755 h 5781900"/>
                <a:gd name="connsiteX14" fmla="*/ 7080224 w 10572420"/>
                <a:gd name="connsiteY14" fmla="*/ 5530098 h 5781900"/>
                <a:gd name="connsiteX15" fmla="*/ 5425595 w 10572420"/>
                <a:gd name="connsiteY15" fmla="*/ 5355926 h 5781900"/>
                <a:gd name="connsiteX16" fmla="*/ 3190395 w 10572420"/>
                <a:gd name="connsiteY16" fmla="*/ 5559126 h 5781900"/>
                <a:gd name="connsiteX17" fmla="*/ 1898624 w 10572420"/>
                <a:gd name="connsiteY17" fmla="*/ 5675241 h 5781900"/>
                <a:gd name="connsiteX18" fmla="*/ 360110 w 10572420"/>
                <a:gd name="connsiteY18" fmla="*/ 5268841 h 5781900"/>
                <a:gd name="connsiteX19" fmla="*/ 127881 w 10572420"/>
                <a:gd name="connsiteY19" fmla="*/ 3730326 h 5781900"/>
                <a:gd name="connsiteX0" fmla="*/ 127881 w 10572420"/>
                <a:gd name="connsiteY0" fmla="*/ 3730326 h 5781900"/>
                <a:gd name="connsiteX1" fmla="*/ 200452 w 10572420"/>
                <a:gd name="connsiteY1" fmla="*/ 2743355 h 5781900"/>
                <a:gd name="connsiteX2" fmla="*/ 200452 w 10572420"/>
                <a:gd name="connsiteY2" fmla="*/ 2003126 h 5781900"/>
                <a:gd name="connsiteX3" fmla="*/ 26281 w 10572420"/>
                <a:gd name="connsiteY3" fmla="*/ 1181844 h 5781900"/>
                <a:gd name="connsiteX4" fmla="*/ 476224 w 10572420"/>
                <a:gd name="connsiteY4" fmla="*/ 450098 h 5781900"/>
                <a:gd name="connsiteX5" fmla="*/ 1724452 w 10572420"/>
                <a:gd name="connsiteY5" fmla="*/ 101755 h 5781900"/>
                <a:gd name="connsiteX6" fmla="*/ 3393595 w 10572420"/>
                <a:gd name="connsiteY6" fmla="*/ 290441 h 5781900"/>
                <a:gd name="connsiteX7" fmla="*/ 6383538 w 10572420"/>
                <a:gd name="connsiteY7" fmla="*/ 290441 h 5781900"/>
                <a:gd name="connsiteX8" fmla="*/ 8473595 w 10572420"/>
                <a:gd name="connsiteY8" fmla="*/ 155 h 5781900"/>
                <a:gd name="connsiteX9" fmla="*/ 9852452 w 10572420"/>
                <a:gd name="connsiteY9" fmla="*/ 333984 h 5781900"/>
                <a:gd name="connsiteX10" fmla="*/ 10549138 w 10572420"/>
                <a:gd name="connsiteY10" fmla="*/ 1596726 h 5781900"/>
                <a:gd name="connsiteX11" fmla="*/ 10389481 w 10572420"/>
                <a:gd name="connsiteY11" fmla="*/ 2903012 h 5781900"/>
                <a:gd name="connsiteX12" fmla="*/ 10215310 w 10572420"/>
                <a:gd name="connsiteY12" fmla="*/ 3977069 h 5781900"/>
                <a:gd name="connsiteX13" fmla="*/ 10070167 w 10572420"/>
                <a:gd name="connsiteY13" fmla="*/ 5689755 h 5781900"/>
                <a:gd name="connsiteX14" fmla="*/ 7080224 w 10572420"/>
                <a:gd name="connsiteY14" fmla="*/ 5530098 h 5781900"/>
                <a:gd name="connsiteX15" fmla="*/ 5425595 w 10572420"/>
                <a:gd name="connsiteY15" fmla="*/ 5355926 h 5781900"/>
                <a:gd name="connsiteX16" fmla="*/ 3190395 w 10572420"/>
                <a:gd name="connsiteY16" fmla="*/ 5559126 h 5781900"/>
                <a:gd name="connsiteX17" fmla="*/ 1898624 w 10572420"/>
                <a:gd name="connsiteY17" fmla="*/ 5675241 h 5781900"/>
                <a:gd name="connsiteX18" fmla="*/ 360110 w 10572420"/>
                <a:gd name="connsiteY18" fmla="*/ 5268841 h 5781900"/>
                <a:gd name="connsiteX19" fmla="*/ 127881 w 10572420"/>
                <a:gd name="connsiteY19" fmla="*/ 3730326 h 5781900"/>
                <a:gd name="connsiteX0" fmla="*/ 24518 w 10469057"/>
                <a:gd name="connsiteY0" fmla="*/ 3730326 h 5781900"/>
                <a:gd name="connsiteX1" fmla="*/ 97089 w 10469057"/>
                <a:gd name="connsiteY1" fmla="*/ 2743355 h 5781900"/>
                <a:gd name="connsiteX2" fmla="*/ 97089 w 10469057"/>
                <a:gd name="connsiteY2" fmla="*/ 2003126 h 5781900"/>
                <a:gd name="connsiteX3" fmla="*/ 372861 w 10469057"/>
                <a:gd name="connsiteY3" fmla="*/ 450098 h 5781900"/>
                <a:gd name="connsiteX4" fmla="*/ 1621089 w 10469057"/>
                <a:gd name="connsiteY4" fmla="*/ 101755 h 5781900"/>
                <a:gd name="connsiteX5" fmla="*/ 3290232 w 10469057"/>
                <a:gd name="connsiteY5" fmla="*/ 290441 h 5781900"/>
                <a:gd name="connsiteX6" fmla="*/ 6280175 w 10469057"/>
                <a:gd name="connsiteY6" fmla="*/ 290441 h 5781900"/>
                <a:gd name="connsiteX7" fmla="*/ 8370232 w 10469057"/>
                <a:gd name="connsiteY7" fmla="*/ 155 h 5781900"/>
                <a:gd name="connsiteX8" fmla="*/ 9749089 w 10469057"/>
                <a:gd name="connsiteY8" fmla="*/ 333984 h 5781900"/>
                <a:gd name="connsiteX9" fmla="*/ 10445775 w 10469057"/>
                <a:gd name="connsiteY9" fmla="*/ 1596726 h 5781900"/>
                <a:gd name="connsiteX10" fmla="*/ 10286118 w 10469057"/>
                <a:gd name="connsiteY10" fmla="*/ 2903012 h 5781900"/>
                <a:gd name="connsiteX11" fmla="*/ 10111947 w 10469057"/>
                <a:gd name="connsiteY11" fmla="*/ 3977069 h 5781900"/>
                <a:gd name="connsiteX12" fmla="*/ 9966804 w 10469057"/>
                <a:gd name="connsiteY12" fmla="*/ 5689755 h 5781900"/>
                <a:gd name="connsiteX13" fmla="*/ 6976861 w 10469057"/>
                <a:gd name="connsiteY13" fmla="*/ 5530098 h 5781900"/>
                <a:gd name="connsiteX14" fmla="*/ 5322232 w 10469057"/>
                <a:gd name="connsiteY14" fmla="*/ 5355926 h 5781900"/>
                <a:gd name="connsiteX15" fmla="*/ 3087032 w 10469057"/>
                <a:gd name="connsiteY15" fmla="*/ 5559126 h 5781900"/>
                <a:gd name="connsiteX16" fmla="*/ 1795261 w 10469057"/>
                <a:gd name="connsiteY16" fmla="*/ 5675241 h 5781900"/>
                <a:gd name="connsiteX17" fmla="*/ 256747 w 10469057"/>
                <a:gd name="connsiteY17" fmla="*/ 5268841 h 5781900"/>
                <a:gd name="connsiteX18" fmla="*/ 24518 w 10469057"/>
                <a:gd name="connsiteY18" fmla="*/ 3730326 h 5781900"/>
                <a:gd name="connsiteX0" fmla="*/ 24518 w 10469057"/>
                <a:gd name="connsiteY0" fmla="*/ 3730326 h 5781900"/>
                <a:gd name="connsiteX1" fmla="*/ 97089 w 10469057"/>
                <a:gd name="connsiteY1" fmla="*/ 2743355 h 5781900"/>
                <a:gd name="connsiteX2" fmla="*/ 97089 w 10469057"/>
                <a:gd name="connsiteY2" fmla="*/ 2003126 h 5781900"/>
                <a:gd name="connsiteX3" fmla="*/ 144180 w 10469057"/>
                <a:gd name="connsiteY3" fmla="*/ 848300 h 5781900"/>
                <a:gd name="connsiteX4" fmla="*/ 1621089 w 10469057"/>
                <a:gd name="connsiteY4" fmla="*/ 101755 h 5781900"/>
                <a:gd name="connsiteX5" fmla="*/ 3290232 w 10469057"/>
                <a:gd name="connsiteY5" fmla="*/ 290441 h 5781900"/>
                <a:gd name="connsiteX6" fmla="*/ 6280175 w 10469057"/>
                <a:gd name="connsiteY6" fmla="*/ 290441 h 5781900"/>
                <a:gd name="connsiteX7" fmla="*/ 8370232 w 10469057"/>
                <a:gd name="connsiteY7" fmla="*/ 155 h 5781900"/>
                <a:gd name="connsiteX8" fmla="*/ 9749089 w 10469057"/>
                <a:gd name="connsiteY8" fmla="*/ 333984 h 5781900"/>
                <a:gd name="connsiteX9" fmla="*/ 10445775 w 10469057"/>
                <a:gd name="connsiteY9" fmla="*/ 1596726 h 5781900"/>
                <a:gd name="connsiteX10" fmla="*/ 10286118 w 10469057"/>
                <a:gd name="connsiteY10" fmla="*/ 2903012 h 5781900"/>
                <a:gd name="connsiteX11" fmla="*/ 10111947 w 10469057"/>
                <a:gd name="connsiteY11" fmla="*/ 3977069 h 5781900"/>
                <a:gd name="connsiteX12" fmla="*/ 9966804 w 10469057"/>
                <a:gd name="connsiteY12" fmla="*/ 5689755 h 5781900"/>
                <a:gd name="connsiteX13" fmla="*/ 6976861 w 10469057"/>
                <a:gd name="connsiteY13" fmla="*/ 5530098 h 5781900"/>
                <a:gd name="connsiteX14" fmla="*/ 5322232 w 10469057"/>
                <a:gd name="connsiteY14" fmla="*/ 5355926 h 5781900"/>
                <a:gd name="connsiteX15" fmla="*/ 3087032 w 10469057"/>
                <a:gd name="connsiteY15" fmla="*/ 5559126 h 5781900"/>
                <a:gd name="connsiteX16" fmla="*/ 1795261 w 10469057"/>
                <a:gd name="connsiteY16" fmla="*/ 5675241 h 5781900"/>
                <a:gd name="connsiteX17" fmla="*/ 256747 w 10469057"/>
                <a:gd name="connsiteY17" fmla="*/ 5268841 h 5781900"/>
                <a:gd name="connsiteX18" fmla="*/ 24518 w 10469057"/>
                <a:gd name="connsiteY18" fmla="*/ 3730326 h 5781900"/>
                <a:gd name="connsiteX0" fmla="*/ 24518 w 10469057"/>
                <a:gd name="connsiteY0" fmla="*/ 3730326 h 5781900"/>
                <a:gd name="connsiteX1" fmla="*/ 97089 w 10469057"/>
                <a:gd name="connsiteY1" fmla="*/ 2743355 h 5781900"/>
                <a:gd name="connsiteX2" fmla="*/ 97089 w 10469057"/>
                <a:gd name="connsiteY2" fmla="*/ 2003126 h 5781900"/>
                <a:gd name="connsiteX3" fmla="*/ 144180 w 10469057"/>
                <a:gd name="connsiteY3" fmla="*/ 848300 h 5781900"/>
                <a:gd name="connsiteX4" fmla="*/ 1621089 w 10469057"/>
                <a:gd name="connsiteY4" fmla="*/ 101755 h 5781900"/>
                <a:gd name="connsiteX5" fmla="*/ 3290232 w 10469057"/>
                <a:gd name="connsiteY5" fmla="*/ 290441 h 5781900"/>
                <a:gd name="connsiteX6" fmla="*/ 6280175 w 10469057"/>
                <a:gd name="connsiteY6" fmla="*/ 290441 h 5781900"/>
                <a:gd name="connsiteX7" fmla="*/ 8370232 w 10469057"/>
                <a:gd name="connsiteY7" fmla="*/ 155 h 5781900"/>
                <a:gd name="connsiteX8" fmla="*/ 9749089 w 10469057"/>
                <a:gd name="connsiteY8" fmla="*/ 333984 h 5781900"/>
                <a:gd name="connsiteX9" fmla="*/ 10445775 w 10469057"/>
                <a:gd name="connsiteY9" fmla="*/ 1596726 h 5781900"/>
                <a:gd name="connsiteX10" fmla="*/ 10286118 w 10469057"/>
                <a:gd name="connsiteY10" fmla="*/ 2903012 h 5781900"/>
                <a:gd name="connsiteX11" fmla="*/ 10111947 w 10469057"/>
                <a:gd name="connsiteY11" fmla="*/ 3977069 h 5781900"/>
                <a:gd name="connsiteX12" fmla="*/ 9966804 w 10469057"/>
                <a:gd name="connsiteY12" fmla="*/ 5689755 h 5781900"/>
                <a:gd name="connsiteX13" fmla="*/ 6976861 w 10469057"/>
                <a:gd name="connsiteY13" fmla="*/ 5530098 h 5781900"/>
                <a:gd name="connsiteX14" fmla="*/ 5322232 w 10469057"/>
                <a:gd name="connsiteY14" fmla="*/ 5355926 h 5781900"/>
                <a:gd name="connsiteX15" fmla="*/ 3087032 w 10469057"/>
                <a:gd name="connsiteY15" fmla="*/ 5559126 h 5781900"/>
                <a:gd name="connsiteX16" fmla="*/ 1795261 w 10469057"/>
                <a:gd name="connsiteY16" fmla="*/ 5675241 h 5781900"/>
                <a:gd name="connsiteX17" fmla="*/ 256747 w 10469057"/>
                <a:gd name="connsiteY17" fmla="*/ 5268841 h 5781900"/>
                <a:gd name="connsiteX18" fmla="*/ 24518 w 10469057"/>
                <a:gd name="connsiteY18" fmla="*/ 3730326 h 5781900"/>
                <a:gd name="connsiteX0" fmla="*/ 24518 w 10469057"/>
                <a:gd name="connsiteY0" fmla="*/ 3730326 h 5781900"/>
                <a:gd name="connsiteX1" fmla="*/ 97089 w 10469057"/>
                <a:gd name="connsiteY1" fmla="*/ 2743355 h 5781900"/>
                <a:gd name="connsiteX2" fmla="*/ 144180 w 10469057"/>
                <a:gd name="connsiteY2" fmla="*/ 848300 h 5781900"/>
                <a:gd name="connsiteX3" fmla="*/ 1621089 w 10469057"/>
                <a:gd name="connsiteY3" fmla="*/ 101755 h 5781900"/>
                <a:gd name="connsiteX4" fmla="*/ 3290232 w 10469057"/>
                <a:gd name="connsiteY4" fmla="*/ 290441 h 5781900"/>
                <a:gd name="connsiteX5" fmla="*/ 6280175 w 10469057"/>
                <a:gd name="connsiteY5" fmla="*/ 290441 h 5781900"/>
                <a:gd name="connsiteX6" fmla="*/ 8370232 w 10469057"/>
                <a:gd name="connsiteY6" fmla="*/ 155 h 5781900"/>
                <a:gd name="connsiteX7" fmla="*/ 9749089 w 10469057"/>
                <a:gd name="connsiteY7" fmla="*/ 333984 h 5781900"/>
                <a:gd name="connsiteX8" fmla="*/ 10445775 w 10469057"/>
                <a:gd name="connsiteY8" fmla="*/ 1596726 h 5781900"/>
                <a:gd name="connsiteX9" fmla="*/ 10286118 w 10469057"/>
                <a:gd name="connsiteY9" fmla="*/ 2903012 h 5781900"/>
                <a:gd name="connsiteX10" fmla="*/ 10111947 w 10469057"/>
                <a:gd name="connsiteY10" fmla="*/ 3977069 h 5781900"/>
                <a:gd name="connsiteX11" fmla="*/ 9966804 w 10469057"/>
                <a:gd name="connsiteY11" fmla="*/ 5689755 h 5781900"/>
                <a:gd name="connsiteX12" fmla="*/ 6976861 w 10469057"/>
                <a:gd name="connsiteY12" fmla="*/ 5530098 h 5781900"/>
                <a:gd name="connsiteX13" fmla="*/ 5322232 w 10469057"/>
                <a:gd name="connsiteY13" fmla="*/ 5355926 h 5781900"/>
                <a:gd name="connsiteX14" fmla="*/ 3087032 w 10469057"/>
                <a:gd name="connsiteY14" fmla="*/ 5559126 h 5781900"/>
                <a:gd name="connsiteX15" fmla="*/ 1795261 w 10469057"/>
                <a:gd name="connsiteY15" fmla="*/ 5675241 h 5781900"/>
                <a:gd name="connsiteX16" fmla="*/ 256747 w 10469057"/>
                <a:gd name="connsiteY16" fmla="*/ 5268841 h 5781900"/>
                <a:gd name="connsiteX17" fmla="*/ 24518 w 10469057"/>
                <a:gd name="connsiteY17" fmla="*/ 3730326 h 5781900"/>
                <a:gd name="connsiteX0" fmla="*/ 505 w 10445044"/>
                <a:gd name="connsiteY0" fmla="*/ 3730326 h 5781900"/>
                <a:gd name="connsiteX1" fmla="*/ 179794 w 10445044"/>
                <a:gd name="connsiteY1" fmla="*/ 2807068 h 5781900"/>
                <a:gd name="connsiteX2" fmla="*/ 120167 w 10445044"/>
                <a:gd name="connsiteY2" fmla="*/ 848300 h 5781900"/>
                <a:gd name="connsiteX3" fmla="*/ 1597076 w 10445044"/>
                <a:gd name="connsiteY3" fmla="*/ 101755 h 5781900"/>
                <a:gd name="connsiteX4" fmla="*/ 3266219 w 10445044"/>
                <a:gd name="connsiteY4" fmla="*/ 290441 h 5781900"/>
                <a:gd name="connsiteX5" fmla="*/ 6256162 w 10445044"/>
                <a:gd name="connsiteY5" fmla="*/ 290441 h 5781900"/>
                <a:gd name="connsiteX6" fmla="*/ 8346219 w 10445044"/>
                <a:gd name="connsiteY6" fmla="*/ 155 h 5781900"/>
                <a:gd name="connsiteX7" fmla="*/ 9725076 w 10445044"/>
                <a:gd name="connsiteY7" fmla="*/ 333984 h 5781900"/>
                <a:gd name="connsiteX8" fmla="*/ 10421762 w 10445044"/>
                <a:gd name="connsiteY8" fmla="*/ 1596726 h 5781900"/>
                <a:gd name="connsiteX9" fmla="*/ 10262105 w 10445044"/>
                <a:gd name="connsiteY9" fmla="*/ 2903012 h 5781900"/>
                <a:gd name="connsiteX10" fmla="*/ 10087934 w 10445044"/>
                <a:gd name="connsiteY10" fmla="*/ 3977069 h 5781900"/>
                <a:gd name="connsiteX11" fmla="*/ 9942791 w 10445044"/>
                <a:gd name="connsiteY11" fmla="*/ 5689755 h 5781900"/>
                <a:gd name="connsiteX12" fmla="*/ 6952848 w 10445044"/>
                <a:gd name="connsiteY12" fmla="*/ 5530098 h 5781900"/>
                <a:gd name="connsiteX13" fmla="*/ 5298219 w 10445044"/>
                <a:gd name="connsiteY13" fmla="*/ 5355926 h 5781900"/>
                <a:gd name="connsiteX14" fmla="*/ 3063019 w 10445044"/>
                <a:gd name="connsiteY14" fmla="*/ 5559126 h 5781900"/>
                <a:gd name="connsiteX15" fmla="*/ 1771248 w 10445044"/>
                <a:gd name="connsiteY15" fmla="*/ 5675241 h 5781900"/>
                <a:gd name="connsiteX16" fmla="*/ 232734 w 10445044"/>
                <a:gd name="connsiteY16" fmla="*/ 5268841 h 5781900"/>
                <a:gd name="connsiteX17" fmla="*/ 505 w 10445044"/>
                <a:gd name="connsiteY17" fmla="*/ 3730326 h 5781900"/>
                <a:gd name="connsiteX0" fmla="*/ 505 w 10445044"/>
                <a:gd name="connsiteY0" fmla="*/ 3730326 h 5781900"/>
                <a:gd name="connsiteX1" fmla="*/ 179794 w 10445044"/>
                <a:gd name="connsiteY1" fmla="*/ 2807068 h 5781900"/>
                <a:gd name="connsiteX2" fmla="*/ 150658 w 10445044"/>
                <a:gd name="connsiteY2" fmla="*/ 848300 h 5781900"/>
                <a:gd name="connsiteX3" fmla="*/ 1597076 w 10445044"/>
                <a:gd name="connsiteY3" fmla="*/ 101755 h 5781900"/>
                <a:gd name="connsiteX4" fmla="*/ 3266219 w 10445044"/>
                <a:gd name="connsiteY4" fmla="*/ 290441 h 5781900"/>
                <a:gd name="connsiteX5" fmla="*/ 6256162 w 10445044"/>
                <a:gd name="connsiteY5" fmla="*/ 290441 h 5781900"/>
                <a:gd name="connsiteX6" fmla="*/ 8346219 w 10445044"/>
                <a:gd name="connsiteY6" fmla="*/ 155 h 5781900"/>
                <a:gd name="connsiteX7" fmla="*/ 9725076 w 10445044"/>
                <a:gd name="connsiteY7" fmla="*/ 333984 h 5781900"/>
                <a:gd name="connsiteX8" fmla="*/ 10421762 w 10445044"/>
                <a:gd name="connsiteY8" fmla="*/ 1596726 h 5781900"/>
                <a:gd name="connsiteX9" fmla="*/ 10262105 w 10445044"/>
                <a:gd name="connsiteY9" fmla="*/ 2903012 h 5781900"/>
                <a:gd name="connsiteX10" fmla="*/ 10087934 w 10445044"/>
                <a:gd name="connsiteY10" fmla="*/ 3977069 h 5781900"/>
                <a:gd name="connsiteX11" fmla="*/ 9942791 w 10445044"/>
                <a:gd name="connsiteY11" fmla="*/ 5689755 h 5781900"/>
                <a:gd name="connsiteX12" fmla="*/ 6952848 w 10445044"/>
                <a:gd name="connsiteY12" fmla="*/ 5530098 h 5781900"/>
                <a:gd name="connsiteX13" fmla="*/ 5298219 w 10445044"/>
                <a:gd name="connsiteY13" fmla="*/ 5355926 h 5781900"/>
                <a:gd name="connsiteX14" fmla="*/ 3063019 w 10445044"/>
                <a:gd name="connsiteY14" fmla="*/ 5559126 h 5781900"/>
                <a:gd name="connsiteX15" fmla="*/ 1771248 w 10445044"/>
                <a:gd name="connsiteY15" fmla="*/ 5675241 h 5781900"/>
                <a:gd name="connsiteX16" fmla="*/ 232734 w 10445044"/>
                <a:gd name="connsiteY16" fmla="*/ 5268841 h 5781900"/>
                <a:gd name="connsiteX17" fmla="*/ 505 w 10445044"/>
                <a:gd name="connsiteY17" fmla="*/ 3730326 h 5781900"/>
                <a:gd name="connsiteX0" fmla="*/ 182758 w 10395068"/>
                <a:gd name="connsiteY0" fmla="*/ 5268841 h 5781900"/>
                <a:gd name="connsiteX1" fmla="*/ 129818 w 10395068"/>
                <a:gd name="connsiteY1" fmla="*/ 2807068 h 5781900"/>
                <a:gd name="connsiteX2" fmla="*/ 100682 w 10395068"/>
                <a:gd name="connsiteY2" fmla="*/ 848300 h 5781900"/>
                <a:gd name="connsiteX3" fmla="*/ 1547100 w 10395068"/>
                <a:gd name="connsiteY3" fmla="*/ 101755 h 5781900"/>
                <a:gd name="connsiteX4" fmla="*/ 3216243 w 10395068"/>
                <a:gd name="connsiteY4" fmla="*/ 290441 h 5781900"/>
                <a:gd name="connsiteX5" fmla="*/ 6206186 w 10395068"/>
                <a:gd name="connsiteY5" fmla="*/ 290441 h 5781900"/>
                <a:gd name="connsiteX6" fmla="*/ 8296243 w 10395068"/>
                <a:gd name="connsiteY6" fmla="*/ 155 h 5781900"/>
                <a:gd name="connsiteX7" fmla="*/ 9675100 w 10395068"/>
                <a:gd name="connsiteY7" fmla="*/ 333984 h 5781900"/>
                <a:gd name="connsiteX8" fmla="*/ 10371786 w 10395068"/>
                <a:gd name="connsiteY8" fmla="*/ 1596726 h 5781900"/>
                <a:gd name="connsiteX9" fmla="*/ 10212129 w 10395068"/>
                <a:gd name="connsiteY9" fmla="*/ 2903012 h 5781900"/>
                <a:gd name="connsiteX10" fmla="*/ 10037958 w 10395068"/>
                <a:gd name="connsiteY10" fmla="*/ 3977069 h 5781900"/>
                <a:gd name="connsiteX11" fmla="*/ 9892815 w 10395068"/>
                <a:gd name="connsiteY11" fmla="*/ 5689755 h 5781900"/>
                <a:gd name="connsiteX12" fmla="*/ 6902872 w 10395068"/>
                <a:gd name="connsiteY12" fmla="*/ 5530098 h 5781900"/>
                <a:gd name="connsiteX13" fmla="*/ 5248243 w 10395068"/>
                <a:gd name="connsiteY13" fmla="*/ 5355926 h 5781900"/>
                <a:gd name="connsiteX14" fmla="*/ 3013043 w 10395068"/>
                <a:gd name="connsiteY14" fmla="*/ 5559126 h 5781900"/>
                <a:gd name="connsiteX15" fmla="*/ 1721272 w 10395068"/>
                <a:gd name="connsiteY15" fmla="*/ 5675241 h 5781900"/>
                <a:gd name="connsiteX16" fmla="*/ 182758 w 10395068"/>
                <a:gd name="connsiteY16" fmla="*/ 5268841 h 5781900"/>
                <a:gd name="connsiteX0" fmla="*/ 166990 w 10394547"/>
                <a:gd name="connsiteY0" fmla="*/ 5157345 h 5781900"/>
                <a:gd name="connsiteX1" fmla="*/ 129297 w 10394547"/>
                <a:gd name="connsiteY1" fmla="*/ 2807068 h 5781900"/>
                <a:gd name="connsiteX2" fmla="*/ 100161 w 10394547"/>
                <a:gd name="connsiteY2" fmla="*/ 848300 h 5781900"/>
                <a:gd name="connsiteX3" fmla="*/ 1546579 w 10394547"/>
                <a:gd name="connsiteY3" fmla="*/ 101755 h 5781900"/>
                <a:gd name="connsiteX4" fmla="*/ 3215722 w 10394547"/>
                <a:gd name="connsiteY4" fmla="*/ 290441 h 5781900"/>
                <a:gd name="connsiteX5" fmla="*/ 6205665 w 10394547"/>
                <a:gd name="connsiteY5" fmla="*/ 290441 h 5781900"/>
                <a:gd name="connsiteX6" fmla="*/ 8295722 w 10394547"/>
                <a:gd name="connsiteY6" fmla="*/ 155 h 5781900"/>
                <a:gd name="connsiteX7" fmla="*/ 9674579 w 10394547"/>
                <a:gd name="connsiteY7" fmla="*/ 333984 h 5781900"/>
                <a:gd name="connsiteX8" fmla="*/ 10371265 w 10394547"/>
                <a:gd name="connsiteY8" fmla="*/ 1596726 h 5781900"/>
                <a:gd name="connsiteX9" fmla="*/ 10211608 w 10394547"/>
                <a:gd name="connsiteY9" fmla="*/ 2903012 h 5781900"/>
                <a:gd name="connsiteX10" fmla="*/ 10037437 w 10394547"/>
                <a:gd name="connsiteY10" fmla="*/ 3977069 h 5781900"/>
                <a:gd name="connsiteX11" fmla="*/ 9892294 w 10394547"/>
                <a:gd name="connsiteY11" fmla="*/ 5689755 h 5781900"/>
                <a:gd name="connsiteX12" fmla="*/ 6902351 w 10394547"/>
                <a:gd name="connsiteY12" fmla="*/ 5530098 h 5781900"/>
                <a:gd name="connsiteX13" fmla="*/ 5247722 w 10394547"/>
                <a:gd name="connsiteY13" fmla="*/ 5355926 h 5781900"/>
                <a:gd name="connsiteX14" fmla="*/ 3012522 w 10394547"/>
                <a:gd name="connsiteY14" fmla="*/ 5559126 h 5781900"/>
                <a:gd name="connsiteX15" fmla="*/ 1720751 w 10394547"/>
                <a:gd name="connsiteY15" fmla="*/ 5675241 h 5781900"/>
                <a:gd name="connsiteX16" fmla="*/ 166990 w 10394547"/>
                <a:gd name="connsiteY16" fmla="*/ 5157345 h 5781900"/>
                <a:gd name="connsiteX0" fmla="*/ 172974 w 10400531"/>
                <a:gd name="connsiteY0" fmla="*/ 5157345 h 5781900"/>
                <a:gd name="connsiteX1" fmla="*/ 135281 w 10400531"/>
                <a:gd name="connsiteY1" fmla="*/ 2807068 h 5781900"/>
                <a:gd name="connsiteX2" fmla="*/ 106145 w 10400531"/>
                <a:gd name="connsiteY2" fmla="*/ 848300 h 5781900"/>
                <a:gd name="connsiteX3" fmla="*/ 1552563 w 10400531"/>
                <a:gd name="connsiteY3" fmla="*/ 101755 h 5781900"/>
                <a:gd name="connsiteX4" fmla="*/ 3221706 w 10400531"/>
                <a:gd name="connsiteY4" fmla="*/ 290441 h 5781900"/>
                <a:gd name="connsiteX5" fmla="*/ 6211649 w 10400531"/>
                <a:gd name="connsiteY5" fmla="*/ 290441 h 5781900"/>
                <a:gd name="connsiteX6" fmla="*/ 8301706 w 10400531"/>
                <a:gd name="connsiteY6" fmla="*/ 155 h 5781900"/>
                <a:gd name="connsiteX7" fmla="*/ 9680563 w 10400531"/>
                <a:gd name="connsiteY7" fmla="*/ 333984 h 5781900"/>
                <a:gd name="connsiteX8" fmla="*/ 10377249 w 10400531"/>
                <a:gd name="connsiteY8" fmla="*/ 1596726 h 5781900"/>
                <a:gd name="connsiteX9" fmla="*/ 10217592 w 10400531"/>
                <a:gd name="connsiteY9" fmla="*/ 2903012 h 5781900"/>
                <a:gd name="connsiteX10" fmla="*/ 10043421 w 10400531"/>
                <a:gd name="connsiteY10" fmla="*/ 3977069 h 5781900"/>
                <a:gd name="connsiteX11" fmla="*/ 9898278 w 10400531"/>
                <a:gd name="connsiteY11" fmla="*/ 5689755 h 5781900"/>
                <a:gd name="connsiteX12" fmla="*/ 6908335 w 10400531"/>
                <a:gd name="connsiteY12" fmla="*/ 5530098 h 5781900"/>
                <a:gd name="connsiteX13" fmla="*/ 5253706 w 10400531"/>
                <a:gd name="connsiteY13" fmla="*/ 5355926 h 5781900"/>
                <a:gd name="connsiteX14" fmla="*/ 3018506 w 10400531"/>
                <a:gd name="connsiteY14" fmla="*/ 5559126 h 5781900"/>
                <a:gd name="connsiteX15" fmla="*/ 1726735 w 10400531"/>
                <a:gd name="connsiteY15" fmla="*/ 5675241 h 5781900"/>
                <a:gd name="connsiteX16" fmla="*/ 172974 w 10400531"/>
                <a:gd name="connsiteY16" fmla="*/ 5157345 h 5781900"/>
                <a:gd name="connsiteX0" fmla="*/ 221145 w 10448702"/>
                <a:gd name="connsiteY0" fmla="*/ 5157345 h 5781900"/>
                <a:gd name="connsiteX1" fmla="*/ 183452 w 10448702"/>
                <a:gd name="connsiteY1" fmla="*/ 2807068 h 5781900"/>
                <a:gd name="connsiteX2" fmla="*/ 154316 w 10448702"/>
                <a:gd name="connsiteY2" fmla="*/ 848300 h 5781900"/>
                <a:gd name="connsiteX3" fmla="*/ 1600734 w 10448702"/>
                <a:gd name="connsiteY3" fmla="*/ 101755 h 5781900"/>
                <a:gd name="connsiteX4" fmla="*/ 3269877 w 10448702"/>
                <a:gd name="connsiteY4" fmla="*/ 290441 h 5781900"/>
                <a:gd name="connsiteX5" fmla="*/ 6259820 w 10448702"/>
                <a:gd name="connsiteY5" fmla="*/ 290441 h 5781900"/>
                <a:gd name="connsiteX6" fmla="*/ 8349877 w 10448702"/>
                <a:gd name="connsiteY6" fmla="*/ 155 h 5781900"/>
                <a:gd name="connsiteX7" fmla="*/ 9728734 w 10448702"/>
                <a:gd name="connsiteY7" fmla="*/ 333984 h 5781900"/>
                <a:gd name="connsiteX8" fmla="*/ 10425420 w 10448702"/>
                <a:gd name="connsiteY8" fmla="*/ 1596726 h 5781900"/>
                <a:gd name="connsiteX9" fmla="*/ 10265763 w 10448702"/>
                <a:gd name="connsiteY9" fmla="*/ 2903012 h 5781900"/>
                <a:gd name="connsiteX10" fmla="*/ 10091592 w 10448702"/>
                <a:gd name="connsiteY10" fmla="*/ 3977069 h 5781900"/>
                <a:gd name="connsiteX11" fmla="*/ 9946449 w 10448702"/>
                <a:gd name="connsiteY11" fmla="*/ 5689755 h 5781900"/>
                <a:gd name="connsiteX12" fmla="*/ 6956506 w 10448702"/>
                <a:gd name="connsiteY12" fmla="*/ 5530098 h 5781900"/>
                <a:gd name="connsiteX13" fmla="*/ 5301877 w 10448702"/>
                <a:gd name="connsiteY13" fmla="*/ 5355926 h 5781900"/>
                <a:gd name="connsiteX14" fmla="*/ 3066677 w 10448702"/>
                <a:gd name="connsiteY14" fmla="*/ 5559126 h 5781900"/>
                <a:gd name="connsiteX15" fmla="*/ 221145 w 10448702"/>
                <a:gd name="connsiteY15" fmla="*/ 5157345 h 5781900"/>
                <a:gd name="connsiteX0" fmla="*/ 356458 w 10401070"/>
                <a:gd name="connsiteY0" fmla="*/ 5396267 h 5781900"/>
                <a:gd name="connsiteX1" fmla="*/ 135820 w 10401070"/>
                <a:gd name="connsiteY1" fmla="*/ 2807068 h 5781900"/>
                <a:gd name="connsiteX2" fmla="*/ 106684 w 10401070"/>
                <a:gd name="connsiteY2" fmla="*/ 848300 h 5781900"/>
                <a:gd name="connsiteX3" fmla="*/ 1553102 w 10401070"/>
                <a:gd name="connsiteY3" fmla="*/ 101755 h 5781900"/>
                <a:gd name="connsiteX4" fmla="*/ 3222245 w 10401070"/>
                <a:gd name="connsiteY4" fmla="*/ 290441 h 5781900"/>
                <a:gd name="connsiteX5" fmla="*/ 6212188 w 10401070"/>
                <a:gd name="connsiteY5" fmla="*/ 290441 h 5781900"/>
                <a:gd name="connsiteX6" fmla="*/ 8302245 w 10401070"/>
                <a:gd name="connsiteY6" fmla="*/ 155 h 5781900"/>
                <a:gd name="connsiteX7" fmla="*/ 9681102 w 10401070"/>
                <a:gd name="connsiteY7" fmla="*/ 333984 h 5781900"/>
                <a:gd name="connsiteX8" fmla="*/ 10377788 w 10401070"/>
                <a:gd name="connsiteY8" fmla="*/ 1596726 h 5781900"/>
                <a:gd name="connsiteX9" fmla="*/ 10218131 w 10401070"/>
                <a:gd name="connsiteY9" fmla="*/ 2903012 h 5781900"/>
                <a:gd name="connsiteX10" fmla="*/ 10043960 w 10401070"/>
                <a:gd name="connsiteY10" fmla="*/ 3977069 h 5781900"/>
                <a:gd name="connsiteX11" fmla="*/ 9898817 w 10401070"/>
                <a:gd name="connsiteY11" fmla="*/ 5689755 h 5781900"/>
                <a:gd name="connsiteX12" fmla="*/ 6908874 w 10401070"/>
                <a:gd name="connsiteY12" fmla="*/ 5530098 h 5781900"/>
                <a:gd name="connsiteX13" fmla="*/ 5254245 w 10401070"/>
                <a:gd name="connsiteY13" fmla="*/ 5355926 h 5781900"/>
                <a:gd name="connsiteX14" fmla="*/ 3019045 w 10401070"/>
                <a:gd name="connsiteY14" fmla="*/ 5559126 h 5781900"/>
                <a:gd name="connsiteX15" fmla="*/ 356458 w 10401070"/>
                <a:gd name="connsiteY15" fmla="*/ 5396267 h 5781900"/>
                <a:gd name="connsiteX0" fmla="*/ 356458 w 10401070"/>
                <a:gd name="connsiteY0" fmla="*/ 5396267 h 5781900"/>
                <a:gd name="connsiteX1" fmla="*/ 135820 w 10401070"/>
                <a:gd name="connsiteY1" fmla="*/ 2807068 h 5781900"/>
                <a:gd name="connsiteX2" fmla="*/ 106684 w 10401070"/>
                <a:gd name="connsiteY2" fmla="*/ 848300 h 5781900"/>
                <a:gd name="connsiteX3" fmla="*/ 1553102 w 10401070"/>
                <a:gd name="connsiteY3" fmla="*/ 101755 h 5781900"/>
                <a:gd name="connsiteX4" fmla="*/ 3222245 w 10401070"/>
                <a:gd name="connsiteY4" fmla="*/ 290441 h 5781900"/>
                <a:gd name="connsiteX5" fmla="*/ 6212188 w 10401070"/>
                <a:gd name="connsiteY5" fmla="*/ 290441 h 5781900"/>
                <a:gd name="connsiteX6" fmla="*/ 8302245 w 10401070"/>
                <a:gd name="connsiteY6" fmla="*/ 155 h 5781900"/>
                <a:gd name="connsiteX7" fmla="*/ 9681102 w 10401070"/>
                <a:gd name="connsiteY7" fmla="*/ 333984 h 5781900"/>
                <a:gd name="connsiteX8" fmla="*/ 10377788 w 10401070"/>
                <a:gd name="connsiteY8" fmla="*/ 1596726 h 5781900"/>
                <a:gd name="connsiteX9" fmla="*/ 10218131 w 10401070"/>
                <a:gd name="connsiteY9" fmla="*/ 2903012 h 5781900"/>
                <a:gd name="connsiteX10" fmla="*/ 10043960 w 10401070"/>
                <a:gd name="connsiteY10" fmla="*/ 3977069 h 5781900"/>
                <a:gd name="connsiteX11" fmla="*/ 9898817 w 10401070"/>
                <a:gd name="connsiteY11" fmla="*/ 5689755 h 5781900"/>
                <a:gd name="connsiteX12" fmla="*/ 6908874 w 10401070"/>
                <a:gd name="connsiteY12" fmla="*/ 5530098 h 5781900"/>
                <a:gd name="connsiteX13" fmla="*/ 5254245 w 10401070"/>
                <a:gd name="connsiteY13" fmla="*/ 5355926 h 5781900"/>
                <a:gd name="connsiteX14" fmla="*/ 3019045 w 10401070"/>
                <a:gd name="connsiteY14" fmla="*/ 5559126 h 5781900"/>
                <a:gd name="connsiteX15" fmla="*/ 356458 w 10401070"/>
                <a:gd name="connsiteY15" fmla="*/ 5396267 h 578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401070" h="5781900">
                  <a:moveTo>
                    <a:pt x="356458" y="5396267"/>
                  </a:moveTo>
                  <a:cubicBezTo>
                    <a:pt x="-124079" y="4937591"/>
                    <a:pt x="177449" y="3565062"/>
                    <a:pt x="135820" y="2807068"/>
                  </a:cubicBezTo>
                  <a:cubicBezTo>
                    <a:pt x="94191" y="2049074"/>
                    <a:pt x="-129530" y="1299185"/>
                    <a:pt x="106684" y="848300"/>
                  </a:cubicBezTo>
                  <a:cubicBezTo>
                    <a:pt x="342898" y="397415"/>
                    <a:pt x="1033842" y="194732"/>
                    <a:pt x="1553102" y="101755"/>
                  </a:cubicBezTo>
                  <a:cubicBezTo>
                    <a:pt x="2072362" y="8779"/>
                    <a:pt x="2445731" y="258993"/>
                    <a:pt x="3222245" y="290441"/>
                  </a:cubicBezTo>
                  <a:cubicBezTo>
                    <a:pt x="3998759" y="321889"/>
                    <a:pt x="5365521" y="338822"/>
                    <a:pt x="6212188" y="290441"/>
                  </a:cubicBezTo>
                  <a:cubicBezTo>
                    <a:pt x="7058855" y="242060"/>
                    <a:pt x="7724093" y="-7102"/>
                    <a:pt x="8302245" y="155"/>
                  </a:cubicBezTo>
                  <a:cubicBezTo>
                    <a:pt x="8880397" y="7412"/>
                    <a:pt x="9335178" y="67889"/>
                    <a:pt x="9681102" y="333984"/>
                  </a:cubicBezTo>
                  <a:cubicBezTo>
                    <a:pt x="10027026" y="600079"/>
                    <a:pt x="10288283" y="1168555"/>
                    <a:pt x="10377788" y="1596726"/>
                  </a:cubicBezTo>
                  <a:cubicBezTo>
                    <a:pt x="10467293" y="2024897"/>
                    <a:pt x="10273769" y="2506288"/>
                    <a:pt x="10218131" y="2903012"/>
                  </a:cubicBezTo>
                  <a:cubicBezTo>
                    <a:pt x="10162493" y="3299736"/>
                    <a:pt x="10097179" y="3512612"/>
                    <a:pt x="10043960" y="3977069"/>
                  </a:cubicBezTo>
                  <a:cubicBezTo>
                    <a:pt x="9990741" y="4441526"/>
                    <a:pt x="10421331" y="5430917"/>
                    <a:pt x="9898817" y="5689755"/>
                  </a:cubicBezTo>
                  <a:cubicBezTo>
                    <a:pt x="9376303" y="5948593"/>
                    <a:pt x="7682969" y="5585736"/>
                    <a:pt x="6908874" y="5530098"/>
                  </a:cubicBezTo>
                  <a:cubicBezTo>
                    <a:pt x="6134779" y="5474460"/>
                    <a:pt x="5902550" y="5351088"/>
                    <a:pt x="5254245" y="5355926"/>
                  </a:cubicBezTo>
                  <a:cubicBezTo>
                    <a:pt x="4605940" y="5360764"/>
                    <a:pt x="3835343" y="5552403"/>
                    <a:pt x="3019045" y="5559126"/>
                  </a:cubicBezTo>
                  <a:cubicBezTo>
                    <a:pt x="2202747" y="5565849"/>
                    <a:pt x="1218131" y="5759375"/>
                    <a:pt x="356458" y="539626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" name="任意多边形 16">
              <a:extLst>
                <a:ext uri="{FF2B5EF4-FFF2-40B4-BE49-F238E27FC236}">
                  <a16:creationId xmlns:a16="http://schemas.microsoft.com/office/drawing/2014/main" id="{9EBA663E-D218-401F-A750-A18FCFD7FF72}"/>
                </a:ext>
              </a:extLst>
            </p:cNvPr>
            <p:cNvSpPr/>
            <p:nvPr/>
          </p:nvSpPr>
          <p:spPr>
            <a:xfrm>
              <a:off x="-7762875" y="-4794271"/>
              <a:ext cx="9572625" cy="4972072"/>
            </a:xfrm>
            <a:custGeom>
              <a:avLst/>
              <a:gdLst>
                <a:gd name="connsiteX0" fmla="*/ 152243 w 10553239"/>
                <a:gd name="connsiteY0" fmla="*/ 2801412 h 5781900"/>
                <a:gd name="connsiteX1" fmla="*/ 181271 w 10553239"/>
                <a:gd name="connsiteY1" fmla="*/ 2743355 h 5781900"/>
                <a:gd name="connsiteX2" fmla="*/ 181271 w 10553239"/>
                <a:gd name="connsiteY2" fmla="*/ 1901526 h 5781900"/>
                <a:gd name="connsiteX3" fmla="*/ 7100 w 10553239"/>
                <a:gd name="connsiteY3" fmla="*/ 1277412 h 5781900"/>
                <a:gd name="connsiteX4" fmla="*/ 457043 w 10553239"/>
                <a:gd name="connsiteY4" fmla="*/ 450098 h 5781900"/>
                <a:gd name="connsiteX5" fmla="*/ 1705271 w 10553239"/>
                <a:gd name="connsiteY5" fmla="*/ 101755 h 5781900"/>
                <a:gd name="connsiteX6" fmla="*/ 3374414 w 10553239"/>
                <a:gd name="connsiteY6" fmla="*/ 290441 h 5781900"/>
                <a:gd name="connsiteX7" fmla="*/ 6364357 w 10553239"/>
                <a:gd name="connsiteY7" fmla="*/ 290441 h 5781900"/>
                <a:gd name="connsiteX8" fmla="*/ 8454414 w 10553239"/>
                <a:gd name="connsiteY8" fmla="*/ 155 h 5781900"/>
                <a:gd name="connsiteX9" fmla="*/ 9833271 w 10553239"/>
                <a:gd name="connsiteY9" fmla="*/ 333984 h 5781900"/>
                <a:gd name="connsiteX10" fmla="*/ 10529957 w 10553239"/>
                <a:gd name="connsiteY10" fmla="*/ 1596726 h 5781900"/>
                <a:gd name="connsiteX11" fmla="*/ 10370300 w 10553239"/>
                <a:gd name="connsiteY11" fmla="*/ 2903012 h 5781900"/>
                <a:gd name="connsiteX12" fmla="*/ 10196129 w 10553239"/>
                <a:gd name="connsiteY12" fmla="*/ 3977069 h 5781900"/>
                <a:gd name="connsiteX13" fmla="*/ 10050986 w 10553239"/>
                <a:gd name="connsiteY13" fmla="*/ 5689755 h 5781900"/>
                <a:gd name="connsiteX14" fmla="*/ 7061043 w 10553239"/>
                <a:gd name="connsiteY14" fmla="*/ 5530098 h 5781900"/>
                <a:gd name="connsiteX15" fmla="*/ 5406414 w 10553239"/>
                <a:gd name="connsiteY15" fmla="*/ 5355926 h 5781900"/>
                <a:gd name="connsiteX16" fmla="*/ 3171214 w 10553239"/>
                <a:gd name="connsiteY16" fmla="*/ 5559126 h 5781900"/>
                <a:gd name="connsiteX17" fmla="*/ 1879443 w 10553239"/>
                <a:gd name="connsiteY17" fmla="*/ 5675241 h 5781900"/>
                <a:gd name="connsiteX18" fmla="*/ 340929 w 10553239"/>
                <a:gd name="connsiteY18" fmla="*/ 5268841 h 5781900"/>
                <a:gd name="connsiteX19" fmla="*/ 152243 w 10553239"/>
                <a:gd name="connsiteY19" fmla="*/ 3411012 h 5781900"/>
                <a:gd name="connsiteX20" fmla="*/ 152243 w 10553239"/>
                <a:gd name="connsiteY20" fmla="*/ 2801412 h 5781900"/>
                <a:gd name="connsiteX0" fmla="*/ 152243 w 10553239"/>
                <a:gd name="connsiteY0" fmla="*/ 3411012 h 5781900"/>
                <a:gd name="connsiteX1" fmla="*/ 181271 w 10553239"/>
                <a:gd name="connsiteY1" fmla="*/ 2743355 h 5781900"/>
                <a:gd name="connsiteX2" fmla="*/ 181271 w 10553239"/>
                <a:gd name="connsiteY2" fmla="*/ 1901526 h 5781900"/>
                <a:gd name="connsiteX3" fmla="*/ 7100 w 10553239"/>
                <a:gd name="connsiteY3" fmla="*/ 1277412 h 5781900"/>
                <a:gd name="connsiteX4" fmla="*/ 457043 w 10553239"/>
                <a:gd name="connsiteY4" fmla="*/ 450098 h 5781900"/>
                <a:gd name="connsiteX5" fmla="*/ 1705271 w 10553239"/>
                <a:gd name="connsiteY5" fmla="*/ 101755 h 5781900"/>
                <a:gd name="connsiteX6" fmla="*/ 3374414 w 10553239"/>
                <a:gd name="connsiteY6" fmla="*/ 290441 h 5781900"/>
                <a:gd name="connsiteX7" fmla="*/ 6364357 w 10553239"/>
                <a:gd name="connsiteY7" fmla="*/ 290441 h 5781900"/>
                <a:gd name="connsiteX8" fmla="*/ 8454414 w 10553239"/>
                <a:gd name="connsiteY8" fmla="*/ 155 h 5781900"/>
                <a:gd name="connsiteX9" fmla="*/ 9833271 w 10553239"/>
                <a:gd name="connsiteY9" fmla="*/ 333984 h 5781900"/>
                <a:gd name="connsiteX10" fmla="*/ 10529957 w 10553239"/>
                <a:gd name="connsiteY10" fmla="*/ 1596726 h 5781900"/>
                <a:gd name="connsiteX11" fmla="*/ 10370300 w 10553239"/>
                <a:gd name="connsiteY11" fmla="*/ 2903012 h 5781900"/>
                <a:gd name="connsiteX12" fmla="*/ 10196129 w 10553239"/>
                <a:gd name="connsiteY12" fmla="*/ 3977069 h 5781900"/>
                <a:gd name="connsiteX13" fmla="*/ 10050986 w 10553239"/>
                <a:gd name="connsiteY13" fmla="*/ 5689755 h 5781900"/>
                <a:gd name="connsiteX14" fmla="*/ 7061043 w 10553239"/>
                <a:gd name="connsiteY14" fmla="*/ 5530098 h 5781900"/>
                <a:gd name="connsiteX15" fmla="*/ 5406414 w 10553239"/>
                <a:gd name="connsiteY15" fmla="*/ 5355926 h 5781900"/>
                <a:gd name="connsiteX16" fmla="*/ 3171214 w 10553239"/>
                <a:gd name="connsiteY16" fmla="*/ 5559126 h 5781900"/>
                <a:gd name="connsiteX17" fmla="*/ 1879443 w 10553239"/>
                <a:gd name="connsiteY17" fmla="*/ 5675241 h 5781900"/>
                <a:gd name="connsiteX18" fmla="*/ 340929 w 10553239"/>
                <a:gd name="connsiteY18" fmla="*/ 5268841 h 5781900"/>
                <a:gd name="connsiteX19" fmla="*/ 152243 w 10553239"/>
                <a:gd name="connsiteY19" fmla="*/ 3411012 h 5781900"/>
                <a:gd name="connsiteX0" fmla="*/ 108700 w 10553239"/>
                <a:gd name="connsiteY0" fmla="*/ 3730326 h 5781900"/>
                <a:gd name="connsiteX1" fmla="*/ 181271 w 10553239"/>
                <a:gd name="connsiteY1" fmla="*/ 2743355 h 5781900"/>
                <a:gd name="connsiteX2" fmla="*/ 181271 w 10553239"/>
                <a:gd name="connsiteY2" fmla="*/ 1901526 h 5781900"/>
                <a:gd name="connsiteX3" fmla="*/ 7100 w 10553239"/>
                <a:gd name="connsiteY3" fmla="*/ 1277412 h 5781900"/>
                <a:gd name="connsiteX4" fmla="*/ 457043 w 10553239"/>
                <a:gd name="connsiteY4" fmla="*/ 450098 h 5781900"/>
                <a:gd name="connsiteX5" fmla="*/ 1705271 w 10553239"/>
                <a:gd name="connsiteY5" fmla="*/ 101755 h 5781900"/>
                <a:gd name="connsiteX6" fmla="*/ 3374414 w 10553239"/>
                <a:gd name="connsiteY6" fmla="*/ 290441 h 5781900"/>
                <a:gd name="connsiteX7" fmla="*/ 6364357 w 10553239"/>
                <a:gd name="connsiteY7" fmla="*/ 290441 h 5781900"/>
                <a:gd name="connsiteX8" fmla="*/ 8454414 w 10553239"/>
                <a:gd name="connsiteY8" fmla="*/ 155 h 5781900"/>
                <a:gd name="connsiteX9" fmla="*/ 9833271 w 10553239"/>
                <a:gd name="connsiteY9" fmla="*/ 333984 h 5781900"/>
                <a:gd name="connsiteX10" fmla="*/ 10529957 w 10553239"/>
                <a:gd name="connsiteY10" fmla="*/ 1596726 h 5781900"/>
                <a:gd name="connsiteX11" fmla="*/ 10370300 w 10553239"/>
                <a:gd name="connsiteY11" fmla="*/ 2903012 h 5781900"/>
                <a:gd name="connsiteX12" fmla="*/ 10196129 w 10553239"/>
                <a:gd name="connsiteY12" fmla="*/ 3977069 h 5781900"/>
                <a:gd name="connsiteX13" fmla="*/ 10050986 w 10553239"/>
                <a:gd name="connsiteY13" fmla="*/ 5689755 h 5781900"/>
                <a:gd name="connsiteX14" fmla="*/ 7061043 w 10553239"/>
                <a:gd name="connsiteY14" fmla="*/ 5530098 h 5781900"/>
                <a:gd name="connsiteX15" fmla="*/ 5406414 w 10553239"/>
                <a:gd name="connsiteY15" fmla="*/ 5355926 h 5781900"/>
                <a:gd name="connsiteX16" fmla="*/ 3171214 w 10553239"/>
                <a:gd name="connsiteY16" fmla="*/ 5559126 h 5781900"/>
                <a:gd name="connsiteX17" fmla="*/ 1879443 w 10553239"/>
                <a:gd name="connsiteY17" fmla="*/ 5675241 h 5781900"/>
                <a:gd name="connsiteX18" fmla="*/ 340929 w 10553239"/>
                <a:gd name="connsiteY18" fmla="*/ 5268841 h 5781900"/>
                <a:gd name="connsiteX19" fmla="*/ 108700 w 10553239"/>
                <a:gd name="connsiteY19" fmla="*/ 3730326 h 5781900"/>
                <a:gd name="connsiteX0" fmla="*/ 108700 w 10553239"/>
                <a:gd name="connsiteY0" fmla="*/ 3730326 h 5781900"/>
                <a:gd name="connsiteX1" fmla="*/ 181271 w 10553239"/>
                <a:gd name="connsiteY1" fmla="*/ 2743355 h 5781900"/>
                <a:gd name="connsiteX2" fmla="*/ 181271 w 10553239"/>
                <a:gd name="connsiteY2" fmla="*/ 1901526 h 5781900"/>
                <a:gd name="connsiteX3" fmla="*/ 7100 w 10553239"/>
                <a:gd name="connsiteY3" fmla="*/ 1277412 h 5781900"/>
                <a:gd name="connsiteX4" fmla="*/ 457043 w 10553239"/>
                <a:gd name="connsiteY4" fmla="*/ 450098 h 5781900"/>
                <a:gd name="connsiteX5" fmla="*/ 1705271 w 10553239"/>
                <a:gd name="connsiteY5" fmla="*/ 101755 h 5781900"/>
                <a:gd name="connsiteX6" fmla="*/ 3374414 w 10553239"/>
                <a:gd name="connsiteY6" fmla="*/ 290441 h 5781900"/>
                <a:gd name="connsiteX7" fmla="*/ 6364357 w 10553239"/>
                <a:gd name="connsiteY7" fmla="*/ 290441 h 5781900"/>
                <a:gd name="connsiteX8" fmla="*/ 8454414 w 10553239"/>
                <a:gd name="connsiteY8" fmla="*/ 155 h 5781900"/>
                <a:gd name="connsiteX9" fmla="*/ 9833271 w 10553239"/>
                <a:gd name="connsiteY9" fmla="*/ 333984 h 5781900"/>
                <a:gd name="connsiteX10" fmla="*/ 10529957 w 10553239"/>
                <a:gd name="connsiteY10" fmla="*/ 1596726 h 5781900"/>
                <a:gd name="connsiteX11" fmla="*/ 10370300 w 10553239"/>
                <a:gd name="connsiteY11" fmla="*/ 2903012 h 5781900"/>
                <a:gd name="connsiteX12" fmla="*/ 10196129 w 10553239"/>
                <a:gd name="connsiteY12" fmla="*/ 3977069 h 5781900"/>
                <a:gd name="connsiteX13" fmla="*/ 10050986 w 10553239"/>
                <a:gd name="connsiteY13" fmla="*/ 5689755 h 5781900"/>
                <a:gd name="connsiteX14" fmla="*/ 7061043 w 10553239"/>
                <a:gd name="connsiteY14" fmla="*/ 5530098 h 5781900"/>
                <a:gd name="connsiteX15" fmla="*/ 5406414 w 10553239"/>
                <a:gd name="connsiteY15" fmla="*/ 5355926 h 5781900"/>
                <a:gd name="connsiteX16" fmla="*/ 3171214 w 10553239"/>
                <a:gd name="connsiteY16" fmla="*/ 5559126 h 5781900"/>
                <a:gd name="connsiteX17" fmla="*/ 1879443 w 10553239"/>
                <a:gd name="connsiteY17" fmla="*/ 5675241 h 5781900"/>
                <a:gd name="connsiteX18" fmla="*/ 340929 w 10553239"/>
                <a:gd name="connsiteY18" fmla="*/ 5268841 h 5781900"/>
                <a:gd name="connsiteX19" fmla="*/ 108700 w 10553239"/>
                <a:gd name="connsiteY19" fmla="*/ 3730326 h 5781900"/>
                <a:gd name="connsiteX0" fmla="*/ 108700 w 10553239"/>
                <a:gd name="connsiteY0" fmla="*/ 3730326 h 5781900"/>
                <a:gd name="connsiteX1" fmla="*/ 181271 w 10553239"/>
                <a:gd name="connsiteY1" fmla="*/ 2743355 h 5781900"/>
                <a:gd name="connsiteX2" fmla="*/ 181271 w 10553239"/>
                <a:gd name="connsiteY2" fmla="*/ 2003126 h 5781900"/>
                <a:gd name="connsiteX3" fmla="*/ 7100 w 10553239"/>
                <a:gd name="connsiteY3" fmla="*/ 1277412 h 5781900"/>
                <a:gd name="connsiteX4" fmla="*/ 457043 w 10553239"/>
                <a:gd name="connsiteY4" fmla="*/ 450098 h 5781900"/>
                <a:gd name="connsiteX5" fmla="*/ 1705271 w 10553239"/>
                <a:gd name="connsiteY5" fmla="*/ 101755 h 5781900"/>
                <a:gd name="connsiteX6" fmla="*/ 3374414 w 10553239"/>
                <a:gd name="connsiteY6" fmla="*/ 290441 h 5781900"/>
                <a:gd name="connsiteX7" fmla="*/ 6364357 w 10553239"/>
                <a:gd name="connsiteY7" fmla="*/ 290441 h 5781900"/>
                <a:gd name="connsiteX8" fmla="*/ 8454414 w 10553239"/>
                <a:gd name="connsiteY8" fmla="*/ 155 h 5781900"/>
                <a:gd name="connsiteX9" fmla="*/ 9833271 w 10553239"/>
                <a:gd name="connsiteY9" fmla="*/ 333984 h 5781900"/>
                <a:gd name="connsiteX10" fmla="*/ 10529957 w 10553239"/>
                <a:gd name="connsiteY10" fmla="*/ 1596726 h 5781900"/>
                <a:gd name="connsiteX11" fmla="*/ 10370300 w 10553239"/>
                <a:gd name="connsiteY11" fmla="*/ 2903012 h 5781900"/>
                <a:gd name="connsiteX12" fmla="*/ 10196129 w 10553239"/>
                <a:gd name="connsiteY12" fmla="*/ 3977069 h 5781900"/>
                <a:gd name="connsiteX13" fmla="*/ 10050986 w 10553239"/>
                <a:gd name="connsiteY13" fmla="*/ 5689755 h 5781900"/>
                <a:gd name="connsiteX14" fmla="*/ 7061043 w 10553239"/>
                <a:gd name="connsiteY14" fmla="*/ 5530098 h 5781900"/>
                <a:gd name="connsiteX15" fmla="*/ 5406414 w 10553239"/>
                <a:gd name="connsiteY15" fmla="*/ 5355926 h 5781900"/>
                <a:gd name="connsiteX16" fmla="*/ 3171214 w 10553239"/>
                <a:gd name="connsiteY16" fmla="*/ 5559126 h 5781900"/>
                <a:gd name="connsiteX17" fmla="*/ 1879443 w 10553239"/>
                <a:gd name="connsiteY17" fmla="*/ 5675241 h 5781900"/>
                <a:gd name="connsiteX18" fmla="*/ 340929 w 10553239"/>
                <a:gd name="connsiteY18" fmla="*/ 5268841 h 5781900"/>
                <a:gd name="connsiteX19" fmla="*/ 108700 w 10553239"/>
                <a:gd name="connsiteY19" fmla="*/ 3730326 h 5781900"/>
                <a:gd name="connsiteX0" fmla="*/ 109699 w 10554238"/>
                <a:gd name="connsiteY0" fmla="*/ 3730326 h 5781900"/>
                <a:gd name="connsiteX1" fmla="*/ 182270 w 10554238"/>
                <a:gd name="connsiteY1" fmla="*/ 2743355 h 5781900"/>
                <a:gd name="connsiteX2" fmla="*/ 182270 w 10554238"/>
                <a:gd name="connsiteY2" fmla="*/ 2003126 h 5781900"/>
                <a:gd name="connsiteX3" fmla="*/ 8099 w 10554238"/>
                <a:gd name="connsiteY3" fmla="*/ 1277412 h 5781900"/>
                <a:gd name="connsiteX4" fmla="*/ 458042 w 10554238"/>
                <a:gd name="connsiteY4" fmla="*/ 450098 h 5781900"/>
                <a:gd name="connsiteX5" fmla="*/ 1706270 w 10554238"/>
                <a:gd name="connsiteY5" fmla="*/ 101755 h 5781900"/>
                <a:gd name="connsiteX6" fmla="*/ 3375413 w 10554238"/>
                <a:gd name="connsiteY6" fmla="*/ 290441 h 5781900"/>
                <a:gd name="connsiteX7" fmla="*/ 6365356 w 10554238"/>
                <a:gd name="connsiteY7" fmla="*/ 290441 h 5781900"/>
                <a:gd name="connsiteX8" fmla="*/ 8455413 w 10554238"/>
                <a:gd name="connsiteY8" fmla="*/ 155 h 5781900"/>
                <a:gd name="connsiteX9" fmla="*/ 9834270 w 10554238"/>
                <a:gd name="connsiteY9" fmla="*/ 333984 h 5781900"/>
                <a:gd name="connsiteX10" fmla="*/ 10530956 w 10554238"/>
                <a:gd name="connsiteY10" fmla="*/ 1596726 h 5781900"/>
                <a:gd name="connsiteX11" fmla="*/ 10371299 w 10554238"/>
                <a:gd name="connsiteY11" fmla="*/ 2903012 h 5781900"/>
                <a:gd name="connsiteX12" fmla="*/ 10197128 w 10554238"/>
                <a:gd name="connsiteY12" fmla="*/ 3977069 h 5781900"/>
                <a:gd name="connsiteX13" fmla="*/ 10051985 w 10554238"/>
                <a:gd name="connsiteY13" fmla="*/ 5689755 h 5781900"/>
                <a:gd name="connsiteX14" fmla="*/ 7062042 w 10554238"/>
                <a:gd name="connsiteY14" fmla="*/ 5530098 h 5781900"/>
                <a:gd name="connsiteX15" fmla="*/ 5407413 w 10554238"/>
                <a:gd name="connsiteY15" fmla="*/ 5355926 h 5781900"/>
                <a:gd name="connsiteX16" fmla="*/ 3172213 w 10554238"/>
                <a:gd name="connsiteY16" fmla="*/ 5559126 h 5781900"/>
                <a:gd name="connsiteX17" fmla="*/ 1880442 w 10554238"/>
                <a:gd name="connsiteY17" fmla="*/ 5675241 h 5781900"/>
                <a:gd name="connsiteX18" fmla="*/ 341928 w 10554238"/>
                <a:gd name="connsiteY18" fmla="*/ 5268841 h 5781900"/>
                <a:gd name="connsiteX19" fmla="*/ 109699 w 10554238"/>
                <a:gd name="connsiteY19" fmla="*/ 3730326 h 5781900"/>
                <a:gd name="connsiteX0" fmla="*/ 108701 w 10553240"/>
                <a:gd name="connsiteY0" fmla="*/ 3730326 h 5781900"/>
                <a:gd name="connsiteX1" fmla="*/ 181272 w 10553240"/>
                <a:gd name="connsiteY1" fmla="*/ 2743355 h 5781900"/>
                <a:gd name="connsiteX2" fmla="*/ 181272 w 10553240"/>
                <a:gd name="connsiteY2" fmla="*/ 2003126 h 5781900"/>
                <a:gd name="connsiteX3" fmla="*/ 7101 w 10553240"/>
                <a:gd name="connsiteY3" fmla="*/ 1181844 h 5781900"/>
                <a:gd name="connsiteX4" fmla="*/ 457044 w 10553240"/>
                <a:gd name="connsiteY4" fmla="*/ 450098 h 5781900"/>
                <a:gd name="connsiteX5" fmla="*/ 1705272 w 10553240"/>
                <a:gd name="connsiteY5" fmla="*/ 101755 h 5781900"/>
                <a:gd name="connsiteX6" fmla="*/ 3374415 w 10553240"/>
                <a:gd name="connsiteY6" fmla="*/ 290441 h 5781900"/>
                <a:gd name="connsiteX7" fmla="*/ 6364358 w 10553240"/>
                <a:gd name="connsiteY7" fmla="*/ 290441 h 5781900"/>
                <a:gd name="connsiteX8" fmla="*/ 8454415 w 10553240"/>
                <a:gd name="connsiteY8" fmla="*/ 155 h 5781900"/>
                <a:gd name="connsiteX9" fmla="*/ 9833272 w 10553240"/>
                <a:gd name="connsiteY9" fmla="*/ 333984 h 5781900"/>
                <a:gd name="connsiteX10" fmla="*/ 10529958 w 10553240"/>
                <a:gd name="connsiteY10" fmla="*/ 1596726 h 5781900"/>
                <a:gd name="connsiteX11" fmla="*/ 10370301 w 10553240"/>
                <a:gd name="connsiteY11" fmla="*/ 2903012 h 5781900"/>
                <a:gd name="connsiteX12" fmla="*/ 10196130 w 10553240"/>
                <a:gd name="connsiteY12" fmla="*/ 3977069 h 5781900"/>
                <a:gd name="connsiteX13" fmla="*/ 10050987 w 10553240"/>
                <a:gd name="connsiteY13" fmla="*/ 5689755 h 5781900"/>
                <a:gd name="connsiteX14" fmla="*/ 7061044 w 10553240"/>
                <a:gd name="connsiteY14" fmla="*/ 5530098 h 5781900"/>
                <a:gd name="connsiteX15" fmla="*/ 5406415 w 10553240"/>
                <a:gd name="connsiteY15" fmla="*/ 5355926 h 5781900"/>
                <a:gd name="connsiteX16" fmla="*/ 3171215 w 10553240"/>
                <a:gd name="connsiteY16" fmla="*/ 5559126 h 5781900"/>
                <a:gd name="connsiteX17" fmla="*/ 1879444 w 10553240"/>
                <a:gd name="connsiteY17" fmla="*/ 5675241 h 5781900"/>
                <a:gd name="connsiteX18" fmla="*/ 340930 w 10553240"/>
                <a:gd name="connsiteY18" fmla="*/ 5268841 h 5781900"/>
                <a:gd name="connsiteX19" fmla="*/ 108701 w 10553240"/>
                <a:gd name="connsiteY19" fmla="*/ 3730326 h 5781900"/>
                <a:gd name="connsiteX0" fmla="*/ 127881 w 10572420"/>
                <a:gd name="connsiteY0" fmla="*/ 3730326 h 5781900"/>
                <a:gd name="connsiteX1" fmla="*/ 200452 w 10572420"/>
                <a:gd name="connsiteY1" fmla="*/ 2743355 h 5781900"/>
                <a:gd name="connsiteX2" fmla="*/ 200452 w 10572420"/>
                <a:gd name="connsiteY2" fmla="*/ 2003126 h 5781900"/>
                <a:gd name="connsiteX3" fmla="*/ 26281 w 10572420"/>
                <a:gd name="connsiteY3" fmla="*/ 1181844 h 5781900"/>
                <a:gd name="connsiteX4" fmla="*/ 476224 w 10572420"/>
                <a:gd name="connsiteY4" fmla="*/ 450098 h 5781900"/>
                <a:gd name="connsiteX5" fmla="*/ 1724452 w 10572420"/>
                <a:gd name="connsiteY5" fmla="*/ 101755 h 5781900"/>
                <a:gd name="connsiteX6" fmla="*/ 3393595 w 10572420"/>
                <a:gd name="connsiteY6" fmla="*/ 290441 h 5781900"/>
                <a:gd name="connsiteX7" fmla="*/ 6383538 w 10572420"/>
                <a:gd name="connsiteY7" fmla="*/ 290441 h 5781900"/>
                <a:gd name="connsiteX8" fmla="*/ 8473595 w 10572420"/>
                <a:gd name="connsiteY8" fmla="*/ 155 h 5781900"/>
                <a:gd name="connsiteX9" fmla="*/ 9852452 w 10572420"/>
                <a:gd name="connsiteY9" fmla="*/ 333984 h 5781900"/>
                <a:gd name="connsiteX10" fmla="*/ 10549138 w 10572420"/>
                <a:gd name="connsiteY10" fmla="*/ 1596726 h 5781900"/>
                <a:gd name="connsiteX11" fmla="*/ 10389481 w 10572420"/>
                <a:gd name="connsiteY11" fmla="*/ 2903012 h 5781900"/>
                <a:gd name="connsiteX12" fmla="*/ 10215310 w 10572420"/>
                <a:gd name="connsiteY12" fmla="*/ 3977069 h 5781900"/>
                <a:gd name="connsiteX13" fmla="*/ 10070167 w 10572420"/>
                <a:gd name="connsiteY13" fmla="*/ 5689755 h 5781900"/>
                <a:gd name="connsiteX14" fmla="*/ 7080224 w 10572420"/>
                <a:gd name="connsiteY14" fmla="*/ 5530098 h 5781900"/>
                <a:gd name="connsiteX15" fmla="*/ 5425595 w 10572420"/>
                <a:gd name="connsiteY15" fmla="*/ 5355926 h 5781900"/>
                <a:gd name="connsiteX16" fmla="*/ 3190395 w 10572420"/>
                <a:gd name="connsiteY16" fmla="*/ 5559126 h 5781900"/>
                <a:gd name="connsiteX17" fmla="*/ 1898624 w 10572420"/>
                <a:gd name="connsiteY17" fmla="*/ 5675241 h 5781900"/>
                <a:gd name="connsiteX18" fmla="*/ 360110 w 10572420"/>
                <a:gd name="connsiteY18" fmla="*/ 5268841 h 5781900"/>
                <a:gd name="connsiteX19" fmla="*/ 127881 w 10572420"/>
                <a:gd name="connsiteY19" fmla="*/ 3730326 h 5781900"/>
                <a:gd name="connsiteX0" fmla="*/ 127881 w 10572420"/>
                <a:gd name="connsiteY0" fmla="*/ 3730326 h 5781900"/>
                <a:gd name="connsiteX1" fmla="*/ 200452 w 10572420"/>
                <a:gd name="connsiteY1" fmla="*/ 2743355 h 5781900"/>
                <a:gd name="connsiteX2" fmla="*/ 200452 w 10572420"/>
                <a:gd name="connsiteY2" fmla="*/ 2003126 h 5781900"/>
                <a:gd name="connsiteX3" fmla="*/ 26281 w 10572420"/>
                <a:gd name="connsiteY3" fmla="*/ 1181844 h 5781900"/>
                <a:gd name="connsiteX4" fmla="*/ 476224 w 10572420"/>
                <a:gd name="connsiteY4" fmla="*/ 450098 h 5781900"/>
                <a:gd name="connsiteX5" fmla="*/ 1724452 w 10572420"/>
                <a:gd name="connsiteY5" fmla="*/ 101755 h 5781900"/>
                <a:gd name="connsiteX6" fmla="*/ 3393595 w 10572420"/>
                <a:gd name="connsiteY6" fmla="*/ 290441 h 5781900"/>
                <a:gd name="connsiteX7" fmla="*/ 6383538 w 10572420"/>
                <a:gd name="connsiteY7" fmla="*/ 290441 h 5781900"/>
                <a:gd name="connsiteX8" fmla="*/ 8473595 w 10572420"/>
                <a:gd name="connsiteY8" fmla="*/ 155 h 5781900"/>
                <a:gd name="connsiteX9" fmla="*/ 9852452 w 10572420"/>
                <a:gd name="connsiteY9" fmla="*/ 333984 h 5781900"/>
                <a:gd name="connsiteX10" fmla="*/ 10549138 w 10572420"/>
                <a:gd name="connsiteY10" fmla="*/ 1596726 h 5781900"/>
                <a:gd name="connsiteX11" fmla="*/ 10389481 w 10572420"/>
                <a:gd name="connsiteY11" fmla="*/ 2903012 h 5781900"/>
                <a:gd name="connsiteX12" fmla="*/ 10215310 w 10572420"/>
                <a:gd name="connsiteY12" fmla="*/ 3977069 h 5781900"/>
                <a:gd name="connsiteX13" fmla="*/ 10070167 w 10572420"/>
                <a:gd name="connsiteY13" fmla="*/ 5689755 h 5781900"/>
                <a:gd name="connsiteX14" fmla="*/ 7080224 w 10572420"/>
                <a:gd name="connsiteY14" fmla="*/ 5530098 h 5781900"/>
                <a:gd name="connsiteX15" fmla="*/ 5425595 w 10572420"/>
                <a:gd name="connsiteY15" fmla="*/ 5355926 h 5781900"/>
                <a:gd name="connsiteX16" fmla="*/ 3190395 w 10572420"/>
                <a:gd name="connsiteY16" fmla="*/ 5559126 h 5781900"/>
                <a:gd name="connsiteX17" fmla="*/ 1898624 w 10572420"/>
                <a:gd name="connsiteY17" fmla="*/ 5675241 h 5781900"/>
                <a:gd name="connsiteX18" fmla="*/ 360110 w 10572420"/>
                <a:gd name="connsiteY18" fmla="*/ 5268841 h 5781900"/>
                <a:gd name="connsiteX19" fmla="*/ 127881 w 10572420"/>
                <a:gd name="connsiteY19" fmla="*/ 3730326 h 5781900"/>
                <a:gd name="connsiteX0" fmla="*/ 24518 w 10469057"/>
                <a:gd name="connsiteY0" fmla="*/ 3730326 h 5781900"/>
                <a:gd name="connsiteX1" fmla="*/ 97089 w 10469057"/>
                <a:gd name="connsiteY1" fmla="*/ 2743355 h 5781900"/>
                <a:gd name="connsiteX2" fmla="*/ 97089 w 10469057"/>
                <a:gd name="connsiteY2" fmla="*/ 2003126 h 5781900"/>
                <a:gd name="connsiteX3" fmla="*/ 372861 w 10469057"/>
                <a:gd name="connsiteY3" fmla="*/ 450098 h 5781900"/>
                <a:gd name="connsiteX4" fmla="*/ 1621089 w 10469057"/>
                <a:gd name="connsiteY4" fmla="*/ 101755 h 5781900"/>
                <a:gd name="connsiteX5" fmla="*/ 3290232 w 10469057"/>
                <a:gd name="connsiteY5" fmla="*/ 290441 h 5781900"/>
                <a:gd name="connsiteX6" fmla="*/ 6280175 w 10469057"/>
                <a:gd name="connsiteY6" fmla="*/ 290441 h 5781900"/>
                <a:gd name="connsiteX7" fmla="*/ 8370232 w 10469057"/>
                <a:gd name="connsiteY7" fmla="*/ 155 h 5781900"/>
                <a:gd name="connsiteX8" fmla="*/ 9749089 w 10469057"/>
                <a:gd name="connsiteY8" fmla="*/ 333984 h 5781900"/>
                <a:gd name="connsiteX9" fmla="*/ 10445775 w 10469057"/>
                <a:gd name="connsiteY9" fmla="*/ 1596726 h 5781900"/>
                <a:gd name="connsiteX10" fmla="*/ 10286118 w 10469057"/>
                <a:gd name="connsiteY10" fmla="*/ 2903012 h 5781900"/>
                <a:gd name="connsiteX11" fmla="*/ 10111947 w 10469057"/>
                <a:gd name="connsiteY11" fmla="*/ 3977069 h 5781900"/>
                <a:gd name="connsiteX12" fmla="*/ 9966804 w 10469057"/>
                <a:gd name="connsiteY12" fmla="*/ 5689755 h 5781900"/>
                <a:gd name="connsiteX13" fmla="*/ 6976861 w 10469057"/>
                <a:gd name="connsiteY13" fmla="*/ 5530098 h 5781900"/>
                <a:gd name="connsiteX14" fmla="*/ 5322232 w 10469057"/>
                <a:gd name="connsiteY14" fmla="*/ 5355926 h 5781900"/>
                <a:gd name="connsiteX15" fmla="*/ 3087032 w 10469057"/>
                <a:gd name="connsiteY15" fmla="*/ 5559126 h 5781900"/>
                <a:gd name="connsiteX16" fmla="*/ 1795261 w 10469057"/>
                <a:gd name="connsiteY16" fmla="*/ 5675241 h 5781900"/>
                <a:gd name="connsiteX17" fmla="*/ 256747 w 10469057"/>
                <a:gd name="connsiteY17" fmla="*/ 5268841 h 5781900"/>
                <a:gd name="connsiteX18" fmla="*/ 24518 w 10469057"/>
                <a:gd name="connsiteY18" fmla="*/ 3730326 h 5781900"/>
                <a:gd name="connsiteX0" fmla="*/ 24518 w 10469057"/>
                <a:gd name="connsiteY0" fmla="*/ 3730326 h 5781900"/>
                <a:gd name="connsiteX1" fmla="*/ 97089 w 10469057"/>
                <a:gd name="connsiteY1" fmla="*/ 2743355 h 5781900"/>
                <a:gd name="connsiteX2" fmla="*/ 97089 w 10469057"/>
                <a:gd name="connsiteY2" fmla="*/ 2003126 h 5781900"/>
                <a:gd name="connsiteX3" fmla="*/ 144180 w 10469057"/>
                <a:gd name="connsiteY3" fmla="*/ 848300 h 5781900"/>
                <a:gd name="connsiteX4" fmla="*/ 1621089 w 10469057"/>
                <a:gd name="connsiteY4" fmla="*/ 101755 h 5781900"/>
                <a:gd name="connsiteX5" fmla="*/ 3290232 w 10469057"/>
                <a:gd name="connsiteY5" fmla="*/ 290441 h 5781900"/>
                <a:gd name="connsiteX6" fmla="*/ 6280175 w 10469057"/>
                <a:gd name="connsiteY6" fmla="*/ 290441 h 5781900"/>
                <a:gd name="connsiteX7" fmla="*/ 8370232 w 10469057"/>
                <a:gd name="connsiteY7" fmla="*/ 155 h 5781900"/>
                <a:gd name="connsiteX8" fmla="*/ 9749089 w 10469057"/>
                <a:gd name="connsiteY8" fmla="*/ 333984 h 5781900"/>
                <a:gd name="connsiteX9" fmla="*/ 10445775 w 10469057"/>
                <a:gd name="connsiteY9" fmla="*/ 1596726 h 5781900"/>
                <a:gd name="connsiteX10" fmla="*/ 10286118 w 10469057"/>
                <a:gd name="connsiteY10" fmla="*/ 2903012 h 5781900"/>
                <a:gd name="connsiteX11" fmla="*/ 10111947 w 10469057"/>
                <a:gd name="connsiteY11" fmla="*/ 3977069 h 5781900"/>
                <a:gd name="connsiteX12" fmla="*/ 9966804 w 10469057"/>
                <a:gd name="connsiteY12" fmla="*/ 5689755 h 5781900"/>
                <a:gd name="connsiteX13" fmla="*/ 6976861 w 10469057"/>
                <a:gd name="connsiteY13" fmla="*/ 5530098 h 5781900"/>
                <a:gd name="connsiteX14" fmla="*/ 5322232 w 10469057"/>
                <a:gd name="connsiteY14" fmla="*/ 5355926 h 5781900"/>
                <a:gd name="connsiteX15" fmla="*/ 3087032 w 10469057"/>
                <a:gd name="connsiteY15" fmla="*/ 5559126 h 5781900"/>
                <a:gd name="connsiteX16" fmla="*/ 1795261 w 10469057"/>
                <a:gd name="connsiteY16" fmla="*/ 5675241 h 5781900"/>
                <a:gd name="connsiteX17" fmla="*/ 256747 w 10469057"/>
                <a:gd name="connsiteY17" fmla="*/ 5268841 h 5781900"/>
                <a:gd name="connsiteX18" fmla="*/ 24518 w 10469057"/>
                <a:gd name="connsiteY18" fmla="*/ 3730326 h 5781900"/>
                <a:gd name="connsiteX0" fmla="*/ 24518 w 10469057"/>
                <a:gd name="connsiteY0" fmla="*/ 3730326 h 5781900"/>
                <a:gd name="connsiteX1" fmla="*/ 97089 w 10469057"/>
                <a:gd name="connsiteY1" fmla="*/ 2743355 h 5781900"/>
                <a:gd name="connsiteX2" fmla="*/ 97089 w 10469057"/>
                <a:gd name="connsiteY2" fmla="*/ 2003126 h 5781900"/>
                <a:gd name="connsiteX3" fmla="*/ 144180 w 10469057"/>
                <a:gd name="connsiteY3" fmla="*/ 848300 h 5781900"/>
                <a:gd name="connsiteX4" fmla="*/ 1621089 w 10469057"/>
                <a:gd name="connsiteY4" fmla="*/ 101755 h 5781900"/>
                <a:gd name="connsiteX5" fmla="*/ 3290232 w 10469057"/>
                <a:gd name="connsiteY5" fmla="*/ 290441 h 5781900"/>
                <a:gd name="connsiteX6" fmla="*/ 6280175 w 10469057"/>
                <a:gd name="connsiteY6" fmla="*/ 290441 h 5781900"/>
                <a:gd name="connsiteX7" fmla="*/ 8370232 w 10469057"/>
                <a:gd name="connsiteY7" fmla="*/ 155 h 5781900"/>
                <a:gd name="connsiteX8" fmla="*/ 9749089 w 10469057"/>
                <a:gd name="connsiteY8" fmla="*/ 333984 h 5781900"/>
                <a:gd name="connsiteX9" fmla="*/ 10445775 w 10469057"/>
                <a:gd name="connsiteY9" fmla="*/ 1596726 h 5781900"/>
                <a:gd name="connsiteX10" fmla="*/ 10286118 w 10469057"/>
                <a:gd name="connsiteY10" fmla="*/ 2903012 h 5781900"/>
                <a:gd name="connsiteX11" fmla="*/ 10111947 w 10469057"/>
                <a:gd name="connsiteY11" fmla="*/ 3977069 h 5781900"/>
                <a:gd name="connsiteX12" fmla="*/ 9966804 w 10469057"/>
                <a:gd name="connsiteY12" fmla="*/ 5689755 h 5781900"/>
                <a:gd name="connsiteX13" fmla="*/ 6976861 w 10469057"/>
                <a:gd name="connsiteY13" fmla="*/ 5530098 h 5781900"/>
                <a:gd name="connsiteX14" fmla="*/ 5322232 w 10469057"/>
                <a:gd name="connsiteY14" fmla="*/ 5355926 h 5781900"/>
                <a:gd name="connsiteX15" fmla="*/ 3087032 w 10469057"/>
                <a:gd name="connsiteY15" fmla="*/ 5559126 h 5781900"/>
                <a:gd name="connsiteX16" fmla="*/ 1795261 w 10469057"/>
                <a:gd name="connsiteY16" fmla="*/ 5675241 h 5781900"/>
                <a:gd name="connsiteX17" fmla="*/ 256747 w 10469057"/>
                <a:gd name="connsiteY17" fmla="*/ 5268841 h 5781900"/>
                <a:gd name="connsiteX18" fmla="*/ 24518 w 10469057"/>
                <a:gd name="connsiteY18" fmla="*/ 3730326 h 5781900"/>
                <a:gd name="connsiteX0" fmla="*/ 24518 w 10469057"/>
                <a:gd name="connsiteY0" fmla="*/ 3730326 h 5781900"/>
                <a:gd name="connsiteX1" fmla="*/ 97089 w 10469057"/>
                <a:gd name="connsiteY1" fmla="*/ 2743355 h 5781900"/>
                <a:gd name="connsiteX2" fmla="*/ 144180 w 10469057"/>
                <a:gd name="connsiteY2" fmla="*/ 848300 h 5781900"/>
                <a:gd name="connsiteX3" fmla="*/ 1621089 w 10469057"/>
                <a:gd name="connsiteY3" fmla="*/ 101755 h 5781900"/>
                <a:gd name="connsiteX4" fmla="*/ 3290232 w 10469057"/>
                <a:gd name="connsiteY4" fmla="*/ 290441 h 5781900"/>
                <a:gd name="connsiteX5" fmla="*/ 6280175 w 10469057"/>
                <a:gd name="connsiteY5" fmla="*/ 290441 h 5781900"/>
                <a:gd name="connsiteX6" fmla="*/ 8370232 w 10469057"/>
                <a:gd name="connsiteY6" fmla="*/ 155 h 5781900"/>
                <a:gd name="connsiteX7" fmla="*/ 9749089 w 10469057"/>
                <a:gd name="connsiteY7" fmla="*/ 333984 h 5781900"/>
                <a:gd name="connsiteX8" fmla="*/ 10445775 w 10469057"/>
                <a:gd name="connsiteY8" fmla="*/ 1596726 h 5781900"/>
                <a:gd name="connsiteX9" fmla="*/ 10286118 w 10469057"/>
                <a:gd name="connsiteY9" fmla="*/ 2903012 h 5781900"/>
                <a:gd name="connsiteX10" fmla="*/ 10111947 w 10469057"/>
                <a:gd name="connsiteY10" fmla="*/ 3977069 h 5781900"/>
                <a:gd name="connsiteX11" fmla="*/ 9966804 w 10469057"/>
                <a:gd name="connsiteY11" fmla="*/ 5689755 h 5781900"/>
                <a:gd name="connsiteX12" fmla="*/ 6976861 w 10469057"/>
                <a:gd name="connsiteY12" fmla="*/ 5530098 h 5781900"/>
                <a:gd name="connsiteX13" fmla="*/ 5322232 w 10469057"/>
                <a:gd name="connsiteY13" fmla="*/ 5355926 h 5781900"/>
                <a:gd name="connsiteX14" fmla="*/ 3087032 w 10469057"/>
                <a:gd name="connsiteY14" fmla="*/ 5559126 h 5781900"/>
                <a:gd name="connsiteX15" fmla="*/ 1795261 w 10469057"/>
                <a:gd name="connsiteY15" fmla="*/ 5675241 h 5781900"/>
                <a:gd name="connsiteX16" fmla="*/ 256747 w 10469057"/>
                <a:gd name="connsiteY16" fmla="*/ 5268841 h 5781900"/>
                <a:gd name="connsiteX17" fmla="*/ 24518 w 10469057"/>
                <a:gd name="connsiteY17" fmla="*/ 3730326 h 5781900"/>
                <a:gd name="connsiteX0" fmla="*/ 505 w 10445044"/>
                <a:gd name="connsiteY0" fmla="*/ 3730326 h 5781900"/>
                <a:gd name="connsiteX1" fmla="*/ 179794 w 10445044"/>
                <a:gd name="connsiteY1" fmla="*/ 2807068 h 5781900"/>
                <a:gd name="connsiteX2" fmla="*/ 120167 w 10445044"/>
                <a:gd name="connsiteY2" fmla="*/ 848300 h 5781900"/>
                <a:gd name="connsiteX3" fmla="*/ 1597076 w 10445044"/>
                <a:gd name="connsiteY3" fmla="*/ 101755 h 5781900"/>
                <a:gd name="connsiteX4" fmla="*/ 3266219 w 10445044"/>
                <a:gd name="connsiteY4" fmla="*/ 290441 h 5781900"/>
                <a:gd name="connsiteX5" fmla="*/ 6256162 w 10445044"/>
                <a:gd name="connsiteY5" fmla="*/ 290441 h 5781900"/>
                <a:gd name="connsiteX6" fmla="*/ 8346219 w 10445044"/>
                <a:gd name="connsiteY6" fmla="*/ 155 h 5781900"/>
                <a:gd name="connsiteX7" fmla="*/ 9725076 w 10445044"/>
                <a:gd name="connsiteY7" fmla="*/ 333984 h 5781900"/>
                <a:gd name="connsiteX8" fmla="*/ 10421762 w 10445044"/>
                <a:gd name="connsiteY8" fmla="*/ 1596726 h 5781900"/>
                <a:gd name="connsiteX9" fmla="*/ 10262105 w 10445044"/>
                <a:gd name="connsiteY9" fmla="*/ 2903012 h 5781900"/>
                <a:gd name="connsiteX10" fmla="*/ 10087934 w 10445044"/>
                <a:gd name="connsiteY10" fmla="*/ 3977069 h 5781900"/>
                <a:gd name="connsiteX11" fmla="*/ 9942791 w 10445044"/>
                <a:gd name="connsiteY11" fmla="*/ 5689755 h 5781900"/>
                <a:gd name="connsiteX12" fmla="*/ 6952848 w 10445044"/>
                <a:gd name="connsiteY12" fmla="*/ 5530098 h 5781900"/>
                <a:gd name="connsiteX13" fmla="*/ 5298219 w 10445044"/>
                <a:gd name="connsiteY13" fmla="*/ 5355926 h 5781900"/>
                <a:gd name="connsiteX14" fmla="*/ 3063019 w 10445044"/>
                <a:gd name="connsiteY14" fmla="*/ 5559126 h 5781900"/>
                <a:gd name="connsiteX15" fmla="*/ 1771248 w 10445044"/>
                <a:gd name="connsiteY15" fmla="*/ 5675241 h 5781900"/>
                <a:gd name="connsiteX16" fmla="*/ 232734 w 10445044"/>
                <a:gd name="connsiteY16" fmla="*/ 5268841 h 5781900"/>
                <a:gd name="connsiteX17" fmla="*/ 505 w 10445044"/>
                <a:gd name="connsiteY17" fmla="*/ 3730326 h 5781900"/>
                <a:gd name="connsiteX0" fmla="*/ 505 w 10445044"/>
                <a:gd name="connsiteY0" fmla="*/ 3730326 h 5781900"/>
                <a:gd name="connsiteX1" fmla="*/ 179794 w 10445044"/>
                <a:gd name="connsiteY1" fmla="*/ 2807068 h 5781900"/>
                <a:gd name="connsiteX2" fmla="*/ 150658 w 10445044"/>
                <a:gd name="connsiteY2" fmla="*/ 848300 h 5781900"/>
                <a:gd name="connsiteX3" fmla="*/ 1597076 w 10445044"/>
                <a:gd name="connsiteY3" fmla="*/ 101755 h 5781900"/>
                <a:gd name="connsiteX4" fmla="*/ 3266219 w 10445044"/>
                <a:gd name="connsiteY4" fmla="*/ 290441 h 5781900"/>
                <a:gd name="connsiteX5" fmla="*/ 6256162 w 10445044"/>
                <a:gd name="connsiteY5" fmla="*/ 290441 h 5781900"/>
                <a:gd name="connsiteX6" fmla="*/ 8346219 w 10445044"/>
                <a:gd name="connsiteY6" fmla="*/ 155 h 5781900"/>
                <a:gd name="connsiteX7" fmla="*/ 9725076 w 10445044"/>
                <a:gd name="connsiteY7" fmla="*/ 333984 h 5781900"/>
                <a:gd name="connsiteX8" fmla="*/ 10421762 w 10445044"/>
                <a:gd name="connsiteY8" fmla="*/ 1596726 h 5781900"/>
                <a:gd name="connsiteX9" fmla="*/ 10262105 w 10445044"/>
                <a:gd name="connsiteY9" fmla="*/ 2903012 h 5781900"/>
                <a:gd name="connsiteX10" fmla="*/ 10087934 w 10445044"/>
                <a:gd name="connsiteY10" fmla="*/ 3977069 h 5781900"/>
                <a:gd name="connsiteX11" fmla="*/ 9942791 w 10445044"/>
                <a:gd name="connsiteY11" fmla="*/ 5689755 h 5781900"/>
                <a:gd name="connsiteX12" fmla="*/ 6952848 w 10445044"/>
                <a:gd name="connsiteY12" fmla="*/ 5530098 h 5781900"/>
                <a:gd name="connsiteX13" fmla="*/ 5298219 w 10445044"/>
                <a:gd name="connsiteY13" fmla="*/ 5355926 h 5781900"/>
                <a:gd name="connsiteX14" fmla="*/ 3063019 w 10445044"/>
                <a:gd name="connsiteY14" fmla="*/ 5559126 h 5781900"/>
                <a:gd name="connsiteX15" fmla="*/ 1771248 w 10445044"/>
                <a:gd name="connsiteY15" fmla="*/ 5675241 h 5781900"/>
                <a:gd name="connsiteX16" fmla="*/ 232734 w 10445044"/>
                <a:gd name="connsiteY16" fmla="*/ 5268841 h 5781900"/>
                <a:gd name="connsiteX17" fmla="*/ 505 w 10445044"/>
                <a:gd name="connsiteY17" fmla="*/ 3730326 h 5781900"/>
                <a:gd name="connsiteX0" fmla="*/ 182758 w 10395068"/>
                <a:gd name="connsiteY0" fmla="*/ 5268841 h 5781900"/>
                <a:gd name="connsiteX1" fmla="*/ 129818 w 10395068"/>
                <a:gd name="connsiteY1" fmla="*/ 2807068 h 5781900"/>
                <a:gd name="connsiteX2" fmla="*/ 100682 w 10395068"/>
                <a:gd name="connsiteY2" fmla="*/ 848300 h 5781900"/>
                <a:gd name="connsiteX3" fmla="*/ 1547100 w 10395068"/>
                <a:gd name="connsiteY3" fmla="*/ 101755 h 5781900"/>
                <a:gd name="connsiteX4" fmla="*/ 3216243 w 10395068"/>
                <a:gd name="connsiteY4" fmla="*/ 290441 h 5781900"/>
                <a:gd name="connsiteX5" fmla="*/ 6206186 w 10395068"/>
                <a:gd name="connsiteY5" fmla="*/ 290441 h 5781900"/>
                <a:gd name="connsiteX6" fmla="*/ 8296243 w 10395068"/>
                <a:gd name="connsiteY6" fmla="*/ 155 h 5781900"/>
                <a:gd name="connsiteX7" fmla="*/ 9675100 w 10395068"/>
                <a:gd name="connsiteY7" fmla="*/ 333984 h 5781900"/>
                <a:gd name="connsiteX8" fmla="*/ 10371786 w 10395068"/>
                <a:gd name="connsiteY8" fmla="*/ 1596726 h 5781900"/>
                <a:gd name="connsiteX9" fmla="*/ 10212129 w 10395068"/>
                <a:gd name="connsiteY9" fmla="*/ 2903012 h 5781900"/>
                <a:gd name="connsiteX10" fmla="*/ 10037958 w 10395068"/>
                <a:gd name="connsiteY10" fmla="*/ 3977069 h 5781900"/>
                <a:gd name="connsiteX11" fmla="*/ 9892815 w 10395068"/>
                <a:gd name="connsiteY11" fmla="*/ 5689755 h 5781900"/>
                <a:gd name="connsiteX12" fmla="*/ 6902872 w 10395068"/>
                <a:gd name="connsiteY12" fmla="*/ 5530098 h 5781900"/>
                <a:gd name="connsiteX13" fmla="*/ 5248243 w 10395068"/>
                <a:gd name="connsiteY13" fmla="*/ 5355926 h 5781900"/>
                <a:gd name="connsiteX14" fmla="*/ 3013043 w 10395068"/>
                <a:gd name="connsiteY14" fmla="*/ 5559126 h 5781900"/>
                <a:gd name="connsiteX15" fmla="*/ 1721272 w 10395068"/>
                <a:gd name="connsiteY15" fmla="*/ 5675241 h 5781900"/>
                <a:gd name="connsiteX16" fmla="*/ 182758 w 10395068"/>
                <a:gd name="connsiteY16" fmla="*/ 5268841 h 5781900"/>
                <a:gd name="connsiteX0" fmla="*/ 166990 w 10394547"/>
                <a:gd name="connsiteY0" fmla="*/ 5157345 h 5781900"/>
                <a:gd name="connsiteX1" fmla="*/ 129297 w 10394547"/>
                <a:gd name="connsiteY1" fmla="*/ 2807068 h 5781900"/>
                <a:gd name="connsiteX2" fmla="*/ 100161 w 10394547"/>
                <a:gd name="connsiteY2" fmla="*/ 848300 h 5781900"/>
                <a:gd name="connsiteX3" fmla="*/ 1546579 w 10394547"/>
                <a:gd name="connsiteY3" fmla="*/ 101755 h 5781900"/>
                <a:gd name="connsiteX4" fmla="*/ 3215722 w 10394547"/>
                <a:gd name="connsiteY4" fmla="*/ 290441 h 5781900"/>
                <a:gd name="connsiteX5" fmla="*/ 6205665 w 10394547"/>
                <a:gd name="connsiteY5" fmla="*/ 290441 h 5781900"/>
                <a:gd name="connsiteX6" fmla="*/ 8295722 w 10394547"/>
                <a:gd name="connsiteY6" fmla="*/ 155 h 5781900"/>
                <a:gd name="connsiteX7" fmla="*/ 9674579 w 10394547"/>
                <a:gd name="connsiteY7" fmla="*/ 333984 h 5781900"/>
                <a:gd name="connsiteX8" fmla="*/ 10371265 w 10394547"/>
                <a:gd name="connsiteY8" fmla="*/ 1596726 h 5781900"/>
                <a:gd name="connsiteX9" fmla="*/ 10211608 w 10394547"/>
                <a:gd name="connsiteY9" fmla="*/ 2903012 h 5781900"/>
                <a:gd name="connsiteX10" fmla="*/ 10037437 w 10394547"/>
                <a:gd name="connsiteY10" fmla="*/ 3977069 h 5781900"/>
                <a:gd name="connsiteX11" fmla="*/ 9892294 w 10394547"/>
                <a:gd name="connsiteY11" fmla="*/ 5689755 h 5781900"/>
                <a:gd name="connsiteX12" fmla="*/ 6902351 w 10394547"/>
                <a:gd name="connsiteY12" fmla="*/ 5530098 h 5781900"/>
                <a:gd name="connsiteX13" fmla="*/ 5247722 w 10394547"/>
                <a:gd name="connsiteY13" fmla="*/ 5355926 h 5781900"/>
                <a:gd name="connsiteX14" fmla="*/ 3012522 w 10394547"/>
                <a:gd name="connsiteY14" fmla="*/ 5559126 h 5781900"/>
                <a:gd name="connsiteX15" fmla="*/ 1720751 w 10394547"/>
                <a:gd name="connsiteY15" fmla="*/ 5675241 h 5781900"/>
                <a:gd name="connsiteX16" fmla="*/ 166990 w 10394547"/>
                <a:gd name="connsiteY16" fmla="*/ 5157345 h 5781900"/>
                <a:gd name="connsiteX0" fmla="*/ 172974 w 10400531"/>
                <a:gd name="connsiteY0" fmla="*/ 5157345 h 5781900"/>
                <a:gd name="connsiteX1" fmla="*/ 135281 w 10400531"/>
                <a:gd name="connsiteY1" fmla="*/ 2807068 h 5781900"/>
                <a:gd name="connsiteX2" fmla="*/ 106145 w 10400531"/>
                <a:gd name="connsiteY2" fmla="*/ 848300 h 5781900"/>
                <a:gd name="connsiteX3" fmla="*/ 1552563 w 10400531"/>
                <a:gd name="connsiteY3" fmla="*/ 101755 h 5781900"/>
                <a:gd name="connsiteX4" fmla="*/ 3221706 w 10400531"/>
                <a:gd name="connsiteY4" fmla="*/ 290441 h 5781900"/>
                <a:gd name="connsiteX5" fmla="*/ 6211649 w 10400531"/>
                <a:gd name="connsiteY5" fmla="*/ 290441 h 5781900"/>
                <a:gd name="connsiteX6" fmla="*/ 8301706 w 10400531"/>
                <a:gd name="connsiteY6" fmla="*/ 155 h 5781900"/>
                <a:gd name="connsiteX7" fmla="*/ 9680563 w 10400531"/>
                <a:gd name="connsiteY7" fmla="*/ 333984 h 5781900"/>
                <a:gd name="connsiteX8" fmla="*/ 10377249 w 10400531"/>
                <a:gd name="connsiteY8" fmla="*/ 1596726 h 5781900"/>
                <a:gd name="connsiteX9" fmla="*/ 10217592 w 10400531"/>
                <a:gd name="connsiteY9" fmla="*/ 2903012 h 5781900"/>
                <a:gd name="connsiteX10" fmla="*/ 10043421 w 10400531"/>
                <a:gd name="connsiteY10" fmla="*/ 3977069 h 5781900"/>
                <a:gd name="connsiteX11" fmla="*/ 9898278 w 10400531"/>
                <a:gd name="connsiteY11" fmla="*/ 5689755 h 5781900"/>
                <a:gd name="connsiteX12" fmla="*/ 6908335 w 10400531"/>
                <a:gd name="connsiteY12" fmla="*/ 5530098 h 5781900"/>
                <a:gd name="connsiteX13" fmla="*/ 5253706 w 10400531"/>
                <a:gd name="connsiteY13" fmla="*/ 5355926 h 5781900"/>
                <a:gd name="connsiteX14" fmla="*/ 3018506 w 10400531"/>
                <a:gd name="connsiteY14" fmla="*/ 5559126 h 5781900"/>
                <a:gd name="connsiteX15" fmla="*/ 1726735 w 10400531"/>
                <a:gd name="connsiteY15" fmla="*/ 5675241 h 5781900"/>
                <a:gd name="connsiteX16" fmla="*/ 172974 w 10400531"/>
                <a:gd name="connsiteY16" fmla="*/ 5157345 h 5781900"/>
                <a:gd name="connsiteX0" fmla="*/ 221145 w 10448702"/>
                <a:gd name="connsiteY0" fmla="*/ 5157345 h 5781900"/>
                <a:gd name="connsiteX1" fmla="*/ 183452 w 10448702"/>
                <a:gd name="connsiteY1" fmla="*/ 2807068 h 5781900"/>
                <a:gd name="connsiteX2" fmla="*/ 154316 w 10448702"/>
                <a:gd name="connsiteY2" fmla="*/ 848300 h 5781900"/>
                <a:gd name="connsiteX3" fmla="*/ 1600734 w 10448702"/>
                <a:gd name="connsiteY3" fmla="*/ 101755 h 5781900"/>
                <a:gd name="connsiteX4" fmla="*/ 3269877 w 10448702"/>
                <a:gd name="connsiteY4" fmla="*/ 290441 h 5781900"/>
                <a:gd name="connsiteX5" fmla="*/ 6259820 w 10448702"/>
                <a:gd name="connsiteY5" fmla="*/ 290441 h 5781900"/>
                <a:gd name="connsiteX6" fmla="*/ 8349877 w 10448702"/>
                <a:gd name="connsiteY6" fmla="*/ 155 h 5781900"/>
                <a:gd name="connsiteX7" fmla="*/ 9728734 w 10448702"/>
                <a:gd name="connsiteY7" fmla="*/ 333984 h 5781900"/>
                <a:gd name="connsiteX8" fmla="*/ 10425420 w 10448702"/>
                <a:gd name="connsiteY8" fmla="*/ 1596726 h 5781900"/>
                <a:gd name="connsiteX9" fmla="*/ 10265763 w 10448702"/>
                <a:gd name="connsiteY9" fmla="*/ 2903012 h 5781900"/>
                <a:gd name="connsiteX10" fmla="*/ 10091592 w 10448702"/>
                <a:gd name="connsiteY10" fmla="*/ 3977069 h 5781900"/>
                <a:gd name="connsiteX11" fmla="*/ 9946449 w 10448702"/>
                <a:gd name="connsiteY11" fmla="*/ 5689755 h 5781900"/>
                <a:gd name="connsiteX12" fmla="*/ 6956506 w 10448702"/>
                <a:gd name="connsiteY12" fmla="*/ 5530098 h 5781900"/>
                <a:gd name="connsiteX13" fmla="*/ 5301877 w 10448702"/>
                <a:gd name="connsiteY13" fmla="*/ 5355926 h 5781900"/>
                <a:gd name="connsiteX14" fmla="*/ 3066677 w 10448702"/>
                <a:gd name="connsiteY14" fmla="*/ 5559126 h 5781900"/>
                <a:gd name="connsiteX15" fmla="*/ 221145 w 10448702"/>
                <a:gd name="connsiteY15" fmla="*/ 5157345 h 5781900"/>
                <a:gd name="connsiteX0" fmla="*/ 356458 w 10401070"/>
                <a:gd name="connsiteY0" fmla="*/ 5396267 h 5781900"/>
                <a:gd name="connsiteX1" fmla="*/ 135820 w 10401070"/>
                <a:gd name="connsiteY1" fmla="*/ 2807068 h 5781900"/>
                <a:gd name="connsiteX2" fmla="*/ 106684 w 10401070"/>
                <a:gd name="connsiteY2" fmla="*/ 848300 h 5781900"/>
                <a:gd name="connsiteX3" fmla="*/ 1553102 w 10401070"/>
                <a:gd name="connsiteY3" fmla="*/ 101755 h 5781900"/>
                <a:gd name="connsiteX4" fmla="*/ 3222245 w 10401070"/>
                <a:gd name="connsiteY4" fmla="*/ 290441 h 5781900"/>
                <a:gd name="connsiteX5" fmla="*/ 6212188 w 10401070"/>
                <a:gd name="connsiteY5" fmla="*/ 290441 h 5781900"/>
                <a:gd name="connsiteX6" fmla="*/ 8302245 w 10401070"/>
                <a:gd name="connsiteY6" fmla="*/ 155 h 5781900"/>
                <a:gd name="connsiteX7" fmla="*/ 9681102 w 10401070"/>
                <a:gd name="connsiteY7" fmla="*/ 333984 h 5781900"/>
                <a:gd name="connsiteX8" fmla="*/ 10377788 w 10401070"/>
                <a:gd name="connsiteY8" fmla="*/ 1596726 h 5781900"/>
                <a:gd name="connsiteX9" fmla="*/ 10218131 w 10401070"/>
                <a:gd name="connsiteY9" fmla="*/ 2903012 h 5781900"/>
                <a:gd name="connsiteX10" fmla="*/ 10043960 w 10401070"/>
                <a:gd name="connsiteY10" fmla="*/ 3977069 h 5781900"/>
                <a:gd name="connsiteX11" fmla="*/ 9898817 w 10401070"/>
                <a:gd name="connsiteY11" fmla="*/ 5689755 h 5781900"/>
                <a:gd name="connsiteX12" fmla="*/ 6908874 w 10401070"/>
                <a:gd name="connsiteY12" fmla="*/ 5530098 h 5781900"/>
                <a:gd name="connsiteX13" fmla="*/ 5254245 w 10401070"/>
                <a:gd name="connsiteY13" fmla="*/ 5355926 h 5781900"/>
                <a:gd name="connsiteX14" fmla="*/ 3019045 w 10401070"/>
                <a:gd name="connsiteY14" fmla="*/ 5559126 h 5781900"/>
                <a:gd name="connsiteX15" fmla="*/ 356458 w 10401070"/>
                <a:gd name="connsiteY15" fmla="*/ 5396267 h 5781900"/>
                <a:gd name="connsiteX0" fmla="*/ 356458 w 10401070"/>
                <a:gd name="connsiteY0" fmla="*/ 5396267 h 5781900"/>
                <a:gd name="connsiteX1" fmla="*/ 135820 w 10401070"/>
                <a:gd name="connsiteY1" fmla="*/ 2807068 h 5781900"/>
                <a:gd name="connsiteX2" fmla="*/ 106684 w 10401070"/>
                <a:gd name="connsiteY2" fmla="*/ 848300 h 5781900"/>
                <a:gd name="connsiteX3" fmla="*/ 1553102 w 10401070"/>
                <a:gd name="connsiteY3" fmla="*/ 101755 h 5781900"/>
                <a:gd name="connsiteX4" fmla="*/ 3222245 w 10401070"/>
                <a:gd name="connsiteY4" fmla="*/ 290441 h 5781900"/>
                <a:gd name="connsiteX5" fmla="*/ 6212188 w 10401070"/>
                <a:gd name="connsiteY5" fmla="*/ 290441 h 5781900"/>
                <a:gd name="connsiteX6" fmla="*/ 8302245 w 10401070"/>
                <a:gd name="connsiteY6" fmla="*/ 155 h 5781900"/>
                <a:gd name="connsiteX7" fmla="*/ 9681102 w 10401070"/>
                <a:gd name="connsiteY7" fmla="*/ 333984 h 5781900"/>
                <a:gd name="connsiteX8" fmla="*/ 10377788 w 10401070"/>
                <a:gd name="connsiteY8" fmla="*/ 1596726 h 5781900"/>
                <a:gd name="connsiteX9" fmla="*/ 10218131 w 10401070"/>
                <a:gd name="connsiteY9" fmla="*/ 2903012 h 5781900"/>
                <a:gd name="connsiteX10" fmla="*/ 10043960 w 10401070"/>
                <a:gd name="connsiteY10" fmla="*/ 3977069 h 5781900"/>
                <a:gd name="connsiteX11" fmla="*/ 9898817 w 10401070"/>
                <a:gd name="connsiteY11" fmla="*/ 5689755 h 5781900"/>
                <a:gd name="connsiteX12" fmla="*/ 6908874 w 10401070"/>
                <a:gd name="connsiteY12" fmla="*/ 5530098 h 5781900"/>
                <a:gd name="connsiteX13" fmla="*/ 5254245 w 10401070"/>
                <a:gd name="connsiteY13" fmla="*/ 5355926 h 5781900"/>
                <a:gd name="connsiteX14" fmla="*/ 3019045 w 10401070"/>
                <a:gd name="connsiteY14" fmla="*/ 5559126 h 5781900"/>
                <a:gd name="connsiteX15" fmla="*/ 356458 w 10401070"/>
                <a:gd name="connsiteY15" fmla="*/ 5396267 h 578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401070" h="5781900">
                  <a:moveTo>
                    <a:pt x="356458" y="5396267"/>
                  </a:moveTo>
                  <a:cubicBezTo>
                    <a:pt x="-124079" y="4937591"/>
                    <a:pt x="177449" y="3565062"/>
                    <a:pt x="135820" y="2807068"/>
                  </a:cubicBezTo>
                  <a:cubicBezTo>
                    <a:pt x="94191" y="2049074"/>
                    <a:pt x="-129530" y="1299185"/>
                    <a:pt x="106684" y="848300"/>
                  </a:cubicBezTo>
                  <a:cubicBezTo>
                    <a:pt x="342898" y="397415"/>
                    <a:pt x="1033842" y="194732"/>
                    <a:pt x="1553102" y="101755"/>
                  </a:cubicBezTo>
                  <a:cubicBezTo>
                    <a:pt x="2072362" y="8779"/>
                    <a:pt x="2445731" y="258993"/>
                    <a:pt x="3222245" y="290441"/>
                  </a:cubicBezTo>
                  <a:cubicBezTo>
                    <a:pt x="3998759" y="321889"/>
                    <a:pt x="5365521" y="338822"/>
                    <a:pt x="6212188" y="290441"/>
                  </a:cubicBezTo>
                  <a:cubicBezTo>
                    <a:pt x="7058855" y="242060"/>
                    <a:pt x="7724093" y="-7102"/>
                    <a:pt x="8302245" y="155"/>
                  </a:cubicBezTo>
                  <a:cubicBezTo>
                    <a:pt x="8880397" y="7412"/>
                    <a:pt x="9335178" y="67889"/>
                    <a:pt x="9681102" y="333984"/>
                  </a:cubicBezTo>
                  <a:cubicBezTo>
                    <a:pt x="10027026" y="600079"/>
                    <a:pt x="10288283" y="1168555"/>
                    <a:pt x="10377788" y="1596726"/>
                  </a:cubicBezTo>
                  <a:cubicBezTo>
                    <a:pt x="10467293" y="2024897"/>
                    <a:pt x="10273769" y="2506288"/>
                    <a:pt x="10218131" y="2903012"/>
                  </a:cubicBezTo>
                  <a:cubicBezTo>
                    <a:pt x="10162493" y="3299736"/>
                    <a:pt x="10097179" y="3512612"/>
                    <a:pt x="10043960" y="3977069"/>
                  </a:cubicBezTo>
                  <a:cubicBezTo>
                    <a:pt x="9990741" y="4441526"/>
                    <a:pt x="10421331" y="5430917"/>
                    <a:pt x="9898817" y="5689755"/>
                  </a:cubicBezTo>
                  <a:cubicBezTo>
                    <a:pt x="9376303" y="5948593"/>
                    <a:pt x="7682969" y="5585736"/>
                    <a:pt x="6908874" y="5530098"/>
                  </a:cubicBezTo>
                  <a:cubicBezTo>
                    <a:pt x="6134779" y="5474460"/>
                    <a:pt x="5902550" y="5351088"/>
                    <a:pt x="5254245" y="5355926"/>
                  </a:cubicBezTo>
                  <a:cubicBezTo>
                    <a:pt x="4605940" y="5360764"/>
                    <a:pt x="3835343" y="5552403"/>
                    <a:pt x="3019045" y="5559126"/>
                  </a:cubicBezTo>
                  <a:cubicBezTo>
                    <a:pt x="2202747" y="5565849"/>
                    <a:pt x="1218131" y="5759375"/>
                    <a:pt x="356458" y="539626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29" name="图片 22">
            <a:extLst>
              <a:ext uri="{FF2B5EF4-FFF2-40B4-BE49-F238E27FC236}">
                <a16:creationId xmlns:a16="http://schemas.microsoft.com/office/drawing/2014/main" id="{C336BE78-1437-46F8-8246-56ACC710695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38555" y="4479232"/>
            <a:ext cx="6419879" cy="243605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C8408E4-05FF-8486-6274-4985CAB7B070}"/>
              </a:ext>
            </a:extLst>
          </p:cNvPr>
          <p:cNvSpPr/>
          <p:nvPr/>
        </p:nvSpPr>
        <p:spPr>
          <a:xfrm>
            <a:off x="2187287" y="1683896"/>
            <a:ext cx="793048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bề</a:t>
            </a:r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lúc</a:t>
            </a:r>
            <a:endParaRPr lang="en-US" sz="32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438415-086F-9543-B6FF-80714E140467}"/>
              </a:ext>
            </a:extLst>
          </p:cNvPr>
          <p:cNvSpPr txBox="1"/>
          <p:nvPr/>
        </p:nvSpPr>
        <p:spPr>
          <a:xfrm>
            <a:off x="2187287" y="2857893"/>
            <a:ext cx="74967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2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2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2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2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2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2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32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32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lang="en-US" sz="32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2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endParaRPr lang="en-US" sz="3200" b="1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8359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12">
            <a:extLst>
              <a:ext uri="{FF2B5EF4-FFF2-40B4-BE49-F238E27FC236}">
                <a16:creationId xmlns:a16="http://schemas.microsoft.com/office/drawing/2014/main" id="{ED938087-2009-42C2-88F4-12831CA82267}"/>
              </a:ext>
            </a:extLst>
          </p:cNvPr>
          <p:cNvGrpSpPr/>
          <p:nvPr/>
        </p:nvGrpSpPr>
        <p:grpSpPr>
          <a:xfrm>
            <a:off x="1484062" y="751674"/>
            <a:ext cx="9236336" cy="4843308"/>
            <a:chOff x="-7927329" y="-4954585"/>
            <a:chExt cx="9902260" cy="5268685"/>
          </a:xfrm>
        </p:grpSpPr>
        <p:sp>
          <p:nvSpPr>
            <p:cNvPr id="25" name="任意多边形 14">
              <a:extLst>
                <a:ext uri="{FF2B5EF4-FFF2-40B4-BE49-F238E27FC236}">
                  <a16:creationId xmlns:a16="http://schemas.microsoft.com/office/drawing/2014/main" id="{1A6C115D-1AFD-4734-A665-1DB0DE124123}"/>
                </a:ext>
              </a:extLst>
            </p:cNvPr>
            <p:cNvSpPr/>
            <p:nvPr/>
          </p:nvSpPr>
          <p:spPr>
            <a:xfrm>
              <a:off x="-7927329" y="-4954585"/>
              <a:ext cx="9902260" cy="5268685"/>
            </a:xfrm>
            <a:custGeom>
              <a:avLst/>
              <a:gdLst>
                <a:gd name="connsiteX0" fmla="*/ 152243 w 10553239"/>
                <a:gd name="connsiteY0" fmla="*/ 2801412 h 5781900"/>
                <a:gd name="connsiteX1" fmla="*/ 181271 w 10553239"/>
                <a:gd name="connsiteY1" fmla="*/ 2743355 h 5781900"/>
                <a:gd name="connsiteX2" fmla="*/ 181271 w 10553239"/>
                <a:gd name="connsiteY2" fmla="*/ 1901526 h 5781900"/>
                <a:gd name="connsiteX3" fmla="*/ 7100 w 10553239"/>
                <a:gd name="connsiteY3" fmla="*/ 1277412 h 5781900"/>
                <a:gd name="connsiteX4" fmla="*/ 457043 w 10553239"/>
                <a:gd name="connsiteY4" fmla="*/ 450098 h 5781900"/>
                <a:gd name="connsiteX5" fmla="*/ 1705271 w 10553239"/>
                <a:gd name="connsiteY5" fmla="*/ 101755 h 5781900"/>
                <a:gd name="connsiteX6" fmla="*/ 3374414 w 10553239"/>
                <a:gd name="connsiteY6" fmla="*/ 290441 h 5781900"/>
                <a:gd name="connsiteX7" fmla="*/ 6364357 w 10553239"/>
                <a:gd name="connsiteY7" fmla="*/ 290441 h 5781900"/>
                <a:gd name="connsiteX8" fmla="*/ 8454414 w 10553239"/>
                <a:gd name="connsiteY8" fmla="*/ 155 h 5781900"/>
                <a:gd name="connsiteX9" fmla="*/ 9833271 w 10553239"/>
                <a:gd name="connsiteY9" fmla="*/ 333984 h 5781900"/>
                <a:gd name="connsiteX10" fmla="*/ 10529957 w 10553239"/>
                <a:gd name="connsiteY10" fmla="*/ 1596726 h 5781900"/>
                <a:gd name="connsiteX11" fmla="*/ 10370300 w 10553239"/>
                <a:gd name="connsiteY11" fmla="*/ 2903012 h 5781900"/>
                <a:gd name="connsiteX12" fmla="*/ 10196129 w 10553239"/>
                <a:gd name="connsiteY12" fmla="*/ 3977069 h 5781900"/>
                <a:gd name="connsiteX13" fmla="*/ 10050986 w 10553239"/>
                <a:gd name="connsiteY13" fmla="*/ 5689755 h 5781900"/>
                <a:gd name="connsiteX14" fmla="*/ 7061043 w 10553239"/>
                <a:gd name="connsiteY14" fmla="*/ 5530098 h 5781900"/>
                <a:gd name="connsiteX15" fmla="*/ 5406414 w 10553239"/>
                <a:gd name="connsiteY15" fmla="*/ 5355926 h 5781900"/>
                <a:gd name="connsiteX16" fmla="*/ 3171214 w 10553239"/>
                <a:gd name="connsiteY16" fmla="*/ 5559126 h 5781900"/>
                <a:gd name="connsiteX17" fmla="*/ 1879443 w 10553239"/>
                <a:gd name="connsiteY17" fmla="*/ 5675241 h 5781900"/>
                <a:gd name="connsiteX18" fmla="*/ 340929 w 10553239"/>
                <a:gd name="connsiteY18" fmla="*/ 5268841 h 5781900"/>
                <a:gd name="connsiteX19" fmla="*/ 152243 w 10553239"/>
                <a:gd name="connsiteY19" fmla="*/ 3411012 h 5781900"/>
                <a:gd name="connsiteX20" fmla="*/ 152243 w 10553239"/>
                <a:gd name="connsiteY20" fmla="*/ 2801412 h 5781900"/>
                <a:gd name="connsiteX0" fmla="*/ 152243 w 10553239"/>
                <a:gd name="connsiteY0" fmla="*/ 3411012 h 5781900"/>
                <a:gd name="connsiteX1" fmla="*/ 181271 w 10553239"/>
                <a:gd name="connsiteY1" fmla="*/ 2743355 h 5781900"/>
                <a:gd name="connsiteX2" fmla="*/ 181271 w 10553239"/>
                <a:gd name="connsiteY2" fmla="*/ 1901526 h 5781900"/>
                <a:gd name="connsiteX3" fmla="*/ 7100 w 10553239"/>
                <a:gd name="connsiteY3" fmla="*/ 1277412 h 5781900"/>
                <a:gd name="connsiteX4" fmla="*/ 457043 w 10553239"/>
                <a:gd name="connsiteY4" fmla="*/ 450098 h 5781900"/>
                <a:gd name="connsiteX5" fmla="*/ 1705271 w 10553239"/>
                <a:gd name="connsiteY5" fmla="*/ 101755 h 5781900"/>
                <a:gd name="connsiteX6" fmla="*/ 3374414 w 10553239"/>
                <a:gd name="connsiteY6" fmla="*/ 290441 h 5781900"/>
                <a:gd name="connsiteX7" fmla="*/ 6364357 w 10553239"/>
                <a:gd name="connsiteY7" fmla="*/ 290441 h 5781900"/>
                <a:gd name="connsiteX8" fmla="*/ 8454414 w 10553239"/>
                <a:gd name="connsiteY8" fmla="*/ 155 h 5781900"/>
                <a:gd name="connsiteX9" fmla="*/ 9833271 w 10553239"/>
                <a:gd name="connsiteY9" fmla="*/ 333984 h 5781900"/>
                <a:gd name="connsiteX10" fmla="*/ 10529957 w 10553239"/>
                <a:gd name="connsiteY10" fmla="*/ 1596726 h 5781900"/>
                <a:gd name="connsiteX11" fmla="*/ 10370300 w 10553239"/>
                <a:gd name="connsiteY11" fmla="*/ 2903012 h 5781900"/>
                <a:gd name="connsiteX12" fmla="*/ 10196129 w 10553239"/>
                <a:gd name="connsiteY12" fmla="*/ 3977069 h 5781900"/>
                <a:gd name="connsiteX13" fmla="*/ 10050986 w 10553239"/>
                <a:gd name="connsiteY13" fmla="*/ 5689755 h 5781900"/>
                <a:gd name="connsiteX14" fmla="*/ 7061043 w 10553239"/>
                <a:gd name="connsiteY14" fmla="*/ 5530098 h 5781900"/>
                <a:gd name="connsiteX15" fmla="*/ 5406414 w 10553239"/>
                <a:gd name="connsiteY15" fmla="*/ 5355926 h 5781900"/>
                <a:gd name="connsiteX16" fmla="*/ 3171214 w 10553239"/>
                <a:gd name="connsiteY16" fmla="*/ 5559126 h 5781900"/>
                <a:gd name="connsiteX17" fmla="*/ 1879443 w 10553239"/>
                <a:gd name="connsiteY17" fmla="*/ 5675241 h 5781900"/>
                <a:gd name="connsiteX18" fmla="*/ 340929 w 10553239"/>
                <a:gd name="connsiteY18" fmla="*/ 5268841 h 5781900"/>
                <a:gd name="connsiteX19" fmla="*/ 152243 w 10553239"/>
                <a:gd name="connsiteY19" fmla="*/ 3411012 h 5781900"/>
                <a:gd name="connsiteX0" fmla="*/ 108700 w 10553239"/>
                <a:gd name="connsiteY0" fmla="*/ 3730326 h 5781900"/>
                <a:gd name="connsiteX1" fmla="*/ 181271 w 10553239"/>
                <a:gd name="connsiteY1" fmla="*/ 2743355 h 5781900"/>
                <a:gd name="connsiteX2" fmla="*/ 181271 w 10553239"/>
                <a:gd name="connsiteY2" fmla="*/ 1901526 h 5781900"/>
                <a:gd name="connsiteX3" fmla="*/ 7100 w 10553239"/>
                <a:gd name="connsiteY3" fmla="*/ 1277412 h 5781900"/>
                <a:gd name="connsiteX4" fmla="*/ 457043 w 10553239"/>
                <a:gd name="connsiteY4" fmla="*/ 450098 h 5781900"/>
                <a:gd name="connsiteX5" fmla="*/ 1705271 w 10553239"/>
                <a:gd name="connsiteY5" fmla="*/ 101755 h 5781900"/>
                <a:gd name="connsiteX6" fmla="*/ 3374414 w 10553239"/>
                <a:gd name="connsiteY6" fmla="*/ 290441 h 5781900"/>
                <a:gd name="connsiteX7" fmla="*/ 6364357 w 10553239"/>
                <a:gd name="connsiteY7" fmla="*/ 290441 h 5781900"/>
                <a:gd name="connsiteX8" fmla="*/ 8454414 w 10553239"/>
                <a:gd name="connsiteY8" fmla="*/ 155 h 5781900"/>
                <a:gd name="connsiteX9" fmla="*/ 9833271 w 10553239"/>
                <a:gd name="connsiteY9" fmla="*/ 333984 h 5781900"/>
                <a:gd name="connsiteX10" fmla="*/ 10529957 w 10553239"/>
                <a:gd name="connsiteY10" fmla="*/ 1596726 h 5781900"/>
                <a:gd name="connsiteX11" fmla="*/ 10370300 w 10553239"/>
                <a:gd name="connsiteY11" fmla="*/ 2903012 h 5781900"/>
                <a:gd name="connsiteX12" fmla="*/ 10196129 w 10553239"/>
                <a:gd name="connsiteY12" fmla="*/ 3977069 h 5781900"/>
                <a:gd name="connsiteX13" fmla="*/ 10050986 w 10553239"/>
                <a:gd name="connsiteY13" fmla="*/ 5689755 h 5781900"/>
                <a:gd name="connsiteX14" fmla="*/ 7061043 w 10553239"/>
                <a:gd name="connsiteY14" fmla="*/ 5530098 h 5781900"/>
                <a:gd name="connsiteX15" fmla="*/ 5406414 w 10553239"/>
                <a:gd name="connsiteY15" fmla="*/ 5355926 h 5781900"/>
                <a:gd name="connsiteX16" fmla="*/ 3171214 w 10553239"/>
                <a:gd name="connsiteY16" fmla="*/ 5559126 h 5781900"/>
                <a:gd name="connsiteX17" fmla="*/ 1879443 w 10553239"/>
                <a:gd name="connsiteY17" fmla="*/ 5675241 h 5781900"/>
                <a:gd name="connsiteX18" fmla="*/ 340929 w 10553239"/>
                <a:gd name="connsiteY18" fmla="*/ 5268841 h 5781900"/>
                <a:gd name="connsiteX19" fmla="*/ 108700 w 10553239"/>
                <a:gd name="connsiteY19" fmla="*/ 3730326 h 5781900"/>
                <a:gd name="connsiteX0" fmla="*/ 108700 w 10553239"/>
                <a:gd name="connsiteY0" fmla="*/ 3730326 h 5781900"/>
                <a:gd name="connsiteX1" fmla="*/ 181271 w 10553239"/>
                <a:gd name="connsiteY1" fmla="*/ 2743355 h 5781900"/>
                <a:gd name="connsiteX2" fmla="*/ 181271 w 10553239"/>
                <a:gd name="connsiteY2" fmla="*/ 1901526 h 5781900"/>
                <a:gd name="connsiteX3" fmla="*/ 7100 w 10553239"/>
                <a:gd name="connsiteY3" fmla="*/ 1277412 h 5781900"/>
                <a:gd name="connsiteX4" fmla="*/ 457043 w 10553239"/>
                <a:gd name="connsiteY4" fmla="*/ 450098 h 5781900"/>
                <a:gd name="connsiteX5" fmla="*/ 1705271 w 10553239"/>
                <a:gd name="connsiteY5" fmla="*/ 101755 h 5781900"/>
                <a:gd name="connsiteX6" fmla="*/ 3374414 w 10553239"/>
                <a:gd name="connsiteY6" fmla="*/ 290441 h 5781900"/>
                <a:gd name="connsiteX7" fmla="*/ 6364357 w 10553239"/>
                <a:gd name="connsiteY7" fmla="*/ 290441 h 5781900"/>
                <a:gd name="connsiteX8" fmla="*/ 8454414 w 10553239"/>
                <a:gd name="connsiteY8" fmla="*/ 155 h 5781900"/>
                <a:gd name="connsiteX9" fmla="*/ 9833271 w 10553239"/>
                <a:gd name="connsiteY9" fmla="*/ 333984 h 5781900"/>
                <a:gd name="connsiteX10" fmla="*/ 10529957 w 10553239"/>
                <a:gd name="connsiteY10" fmla="*/ 1596726 h 5781900"/>
                <a:gd name="connsiteX11" fmla="*/ 10370300 w 10553239"/>
                <a:gd name="connsiteY11" fmla="*/ 2903012 h 5781900"/>
                <a:gd name="connsiteX12" fmla="*/ 10196129 w 10553239"/>
                <a:gd name="connsiteY12" fmla="*/ 3977069 h 5781900"/>
                <a:gd name="connsiteX13" fmla="*/ 10050986 w 10553239"/>
                <a:gd name="connsiteY13" fmla="*/ 5689755 h 5781900"/>
                <a:gd name="connsiteX14" fmla="*/ 7061043 w 10553239"/>
                <a:gd name="connsiteY14" fmla="*/ 5530098 h 5781900"/>
                <a:gd name="connsiteX15" fmla="*/ 5406414 w 10553239"/>
                <a:gd name="connsiteY15" fmla="*/ 5355926 h 5781900"/>
                <a:gd name="connsiteX16" fmla="*/ 3171214 w 10553239"/>
                <a:gd name="connsiteY16" fmla="*/ 5559126 h 5781900"/>
                <a:gd name="connsiteX17" fmla="*/ 1879443 w 10553239"/>
                <a:gd name="connsiteY17" fmla="*/ 5675241 h 5781900"/>
                <a:gd name="connsiteX18" fmla="*/ 340929 w 10553239"/>
                <a:gd name="connsiteY18" fmla="*/ 5268841 h 5781900"/>
                <a:gd name="connsiteX19" fmla="*/ 108700 w 10553239"/>
                <a:gd name="connsiteY19" fmla="*/ 3730326 h 5781900"/>
                <a:gd name="connsiteX0" fmla="*/ 108700 w 10553239"/>
                <a:gd name="connsiteY0" fmla="*/ 3730326 h 5781900"/>
                <a:gd name="connsiteX1" fmla="*/ 181271 w 10553239"/>
                <a:gd name="connsiteY1" fmla="*/ 2743355 h 5781900"/>
                <a:gd name="connsiteX2" fmla="*/ 181271 w 10553239"/>
                <a:gd name="connsiteY2" fmla="*/ 2003126 h 5781900"/>
                <a:gd name="connsiteX3" fmla="*/ 7100 w 10553239"/>
                <a:gd name="connsiteY3" fmla="*/ 1277412 h 5781900"/>
                <a:gd name="connsiteX4" fmla="*/ 457043 w 10553239"/>
                <a:gd name="connsiteY4" fmla="*/ 450098 h 5781900"/>
                <a:gd name="connsiteX5" fmla="*/ 1705271 w 10553239"/>
                <a:gd name="connsiteY5" fmla="*/ 101755 h 5781900"/>
                <a:gd name="connsiteX6" fmla="*/ 3374414 w 10553239"/>
                <a:gd name="connsiteY6" fmla="*/ 290441 h 5781900"/>
                <a:gd name="connsiteX7" fmla="*/ 6364357 w 10553239"/>
                <a:gd name="connsiteY7" fmla="*/ 290441 h 5781900"/>
                <a:gd name="connsiteX8" fmla="*/ 8454414 w 10553239"/>
                <a:gd name="connsiteY8" fmla="*/ 155 h 5781900"/>
                <a:gd name="connsiteX9" fmla="*/ 9833271 w 10553239"/>
                <a:gd name="connsiteY9" fmla="*/ 333984 h 5781900"/>
                <a:gd name="connsiteX10" fmla="*/ 10529957 w 10553239"/>
                <a:gd name="connsiteY10" fmla="*/ 1596726 h 5781900"/>
                <a:gd name="connsiteX11" fmla="*/ 10370300 w 10553239"/>
                <a:gd name="connsiteY11" fmla="*/ 2903012 h 5781900"/>
                <a:gd name="connsiteX12" fmla="*/ 10196129 w 10553239"/>
                <a:gd name="connsiteY12" fmla="*/ 3977069 h 5781900"/>
                <a:gd name="connsiteX13" fmla="*/ 10050986 w 10553239"/>
                <a:gd name="connsiteY13" fmla="*/ 5689755 h 5781900"/>
                <a:gd name="connsiteX14" fmla="*/ 7061043 w 10553239"/>
                <a:gd name="connsiteY14" fmla="*/ 5530098 h 5781900"/>
                <a:gd name="connsiteX15" fmla="*/ 5406414 w 10553239"/>
                <a:gd name="connsiteY15" fmla="*/ 5355926 h 5781900"/>
                <a:gd name="connsiteX16" fmla="*/ 3171214 w 10553239"/>
                <a:gd name="connsiteY16" fmla="*/ 5559126 h 5781900"/>
                <a:gd name="connsiteX17" fmla="*/ 1879443 w 10553239"/>
                <a:gd name="connsiteY17" fmla="*/ 5675241 h 5781900"/>
                <a:gd name="connsiteX18" fmla="*/ 340929 w 10553239"/>
                <a:gd name="connsiteY18" fmla="*/ 5268841 h 5781900"/>
                <a:gd name="connsiteX19" fmla="*/ 108700 w 10553239"/>
                <a:gd name="connsiteY19" fmla="*/ 3730326 h 5781900"/>
                <a:gd name="connsiteX0" fmla="*/ 109699 w 10554238"/>
                <a:gd name="connsiteY0" fmla="*/ 3730326 h 5781900"/>
                <a:gd name="connsiteX1" fmla="*/ 182270 w 10554238"/>
                <a:gd name="connsiteY1" fmla="*/ 2743355 h 5781900"/>
                <a:gd name="connsiteX2" fmla="*/ 182270 w 10554238"/>
                <a:gd name="connsiteY2" fmla="*/ 2003126 h 5781900"/>
                <a:gd name="connsiteX3" fmla="*/ 8099 w 10554238"/>
                <a:gd name="connsiteY3" fmla="*/ 1277412 h 5781900"/>
                <a:gd name="connsiteX4" fmla="*/ 458042 w 10554238"/>
                <a:gd name="connsiteY4" fmla="*/ 450098 h 5781900"/>
                <a:gd name="connsiteX5" fmla="*/ 1706270 w 10554238"/>
                <a:gd name="connsiteY5" fmla="*/ 101755 h 5781900"/>
                <a:gd name="connsiteX6" fmla="*/ 3375413 w 10554238"/>
                <a:gd name="connsiteY6" fmla="*/ 290441 h 5781900"/>
                <a:gd name="connsiteX7" fmla="*/ 6365356 w 10554238"/>
                <a:gd name="connsiteY7" fmla="*/ 290441 h 5781900"/>
                <a:gd name="connsiteX8" fmla="*/ 8455413 w 10554238"/>
                <a:gd name="connsiteY8" fmla="*/ 155 h 5781900"/>
                <a:gd name="connsiteX9" fmla="*/ 9834270 w 10554238"/>
                <a:gd name="connsiteY9" fmla="*/ 333984 h 5781900"/>
                <a:gd name="connsiteX10" fmla="*/ 10530956 w 10554238"/>
                <a:gd name="connsiteY10" fmla="*/ 1596726 h 5781900"/>
                <a:gd name="connsiteX11" fmla="*/ 10371299 w 10554238"/>
                <a:gd name="connsiteY11" fmla="*/ 2903012 h 5781900"/>
                <a:gd name="connsiteX12" fmla="*/ 10197128 w 10554238"/>
                <a:gd name="connsiteY12" fmla="*/ 3977069 h 5781900"/>
                <a:gd name="connsiteX13" fmla="*/ 10051985 w 10554238"/>
                <a:gd name="connsiteY13" fmla="*/ 5689755 h 5781900"/>
                <a:gd name="connsiteX14" fmla="*/ 7062042 w 10554238"/>
                <a:gd name="connsiteY14" fmla="*/ 5530098 h 5781900"/>
                <a:gd name="connsiteX15" fmla="*/ 5407413 w 10554238"/>
                <a:gd name="connsiteY15" fmla="*/ 5355926 h 5781900"/>
                <a:gd name="connsiteX16" fmla="*/ 3172213 w 10554238"/>
                <a:gd name="connsiteY16" fmla="*/ 5559126 h 5781900"/>
                <a:gd name="connsiteX17" fmla="*/ 1880442 w 10554238"/>
                <a:gd name="connsiteY17" fmla="*/ 5675241 h 5781900"/>
                <a:gd name="connsiteX18" fmla="*/ 341928 w 10554238"/>
                <a:gd name="connsiteY18" fmla="*/ 5268841 h 5781900"/>
                <a:gd name="connsiteX19" fmla="*/ 109699 w 10554238"/>
                <a:gd name="connsiteY19" fmla="*/ 3730326 h 5781900"/>
                <a:gd name="connsiteX0" fmla="*/ 108701 w 10553240"/>
                <a:gd name="connsiteY0" fmla="*/ 3730326 h 5781900"/>
                <a:gd name="connsiteX1" fmla="*/ 181272 w 10553240"/>
                <a:gd name="connsiteY1" fmla="*/ 2743355 h 5781900"/>
                <a:gd name="connsiteX2" fmla="*/ 181272 w 10553240"/>
                <a:gd name="connsiteY2" fmla="*/ 2003126 h 5781900"/>
                <a:gd name="connsiteX3" fmla="*/ 7101 w 10553240"/>
                <a:gd name="connsiteY3" fmla="*/ 1181844 h 5781900"/>
                <a:gd name="connsiteX4" fmla="*/ 457044 w 10553240"/>
                <a:gd name="connsiteY4" fmla="*/ 450098 h 5781900"/>
                <a:gd name="connsiteX5" fmla="*/ 1705272 w 10553240"/>
                <a:gd name="connsiteY5" fmla="*/ 101755 h 5781900"/>
                <a:gd name="connsiteX6" fmla="*/ 3374415 w 10553240"/>
                <a:gd name="connsiteY6" fmla="*/ 290441 h 5781900"/>
                <a:gd name="connsiteX7" fmla="*/ 6364358 w 10553240"/>
                <a:gd name="connsiteY7" fmla="*/ 290441 h 5781900"/>
                <a:gd name="connsiteX8" fmla="*/ 8454415 w 10553240"/>
                <a:gd name="connsiteY8" fmla="*/ 155 h 5781900"/>
                <a:gd name="connsiteX9" fmla="*/ 9833272 w 10553240"/>
                <a:gd name="connsiteY9" fmla="*/ 333984 h 5781900"/>
                <a:gd name="connsiteX10" fmla="*/ 10529958 w 10553240"/>
                <a:gd name="connsiteY10" fmla="*/ 1596726 h 5781900"/>
                <a:gd name="connsiteX11" fmla="*/ 10370301 w 10553240"/>
                <a:gd name="connsiteY11" fmla="*/ 2903012 h 5781900"/>
                <a:gd name="connsiteX12" fmla="*/ 10196130 w 10553240"/>
                <a:gd name="connsiteY12" fmla="*/ 3977069 h 5781900"/>
                <a:gd name="connsiteX13" fmla="*/ 10050987 w 10553240"/>
                <a:gd name="connsiteY13" fmla="*/ 5689755 h 5781900"/>
                <a:gd name="connsiteX14" fmla="*/ 7061044 w 10553240"/>
                <a:gd name="connsiteY14" fmla="*/ 5530098 h 5781900"/>
                <a:gd name="connsiteX15" fmla="*/ 5406415 w 10553240"/>
                <a:gd name="connsiteY15" fmla="*/ 5355926 h 5781900"/>
                <a:gd name="connsiteX16" fmla="*/ 3171215 w 10553240"/>
                <a:gd name="connsiteY16" fmla="*/ 5559126 h 5781900"/>
                <a:gd name="connsiteX17" fmla="*/ 1879444 w 10553240"/>
                <a:gd name="connsiteY17" fmla="*/ 5675241 h 5781900"/>
                <a:gd name="connsiteX18" fmla="*/ 340930 w 10553240"/>
                <a:gd name="connsiteY18" fmla="*/ 5268841 h 5781900"/>
                <a:gd name="connsiteX19" fmla="*/ 108701 w 10553240"/>
                <a:gd name="connsiteY19" fmla="*/ 3730326 h 5781900"/>
                <a:gd name="connsiteX0" fmla="*/ 127881 w 10572420"/>
                <a:gd name="connsiteY0" fmla="*/ 3730326 h 5781900"/>
                <a:gd name="connsiteX1" fmla="*/ 200452 w 10572420"/>
                <a:gd name="connsiteY1" fmla="*/ 2743355 h 5781900"/>
                <a:gd name="connsiteX2" fmla="*/ 200452 w 10572420"/>
                <a:gd name="connsiteY2" fmla="*/ 2003126 h 5781900"/>
                <a:gd name="connsiteX3" fmla="*/ 26281 w 10572420"/>
                <a:gd name="connsiteY3" fmla="*/ 1181844 h 5781900"/>
                <a:gd name="connsiteX4" fmla="*/ 476224 w 10572420"/>
                <a:gd name="connsiteY4" fmla="*/ 450098 h 5781900"/>
                <a:gd name="connsiteX5" fmla="*/ 1724452 w 10572420"/>
                <a:gd name="connsiteY5" fmla="*/ 101755 h 5781900"/>
                <a:gd name="connsiteX6" fmla="*/ 3393595 w 10572420"/>
                <a:gd name="connsiteY6" fmla="*/ 290441 h 5781900"/>
                <a:gd name="connsiteX7" fmla="*/ 6383538 w 10572420"/>
                <a:gd name="connsiteY7" fmla="*/ 290441 h 5781900"/>
                <a:gd name="connsiteX8" fmla="*/ 8473595 w 10572420"/>
                <a:gd name="connsiteY8" fmla="*/ 155 h 5781900"/>
                <a:gd name="connsiteX9" fmla="*/ 9852452 w 10572420"/>
                <a:gd name="connsiteY9" fmla="*/ 333984 h 5781900"/>
                <a:gd name="connsiteX10" fmla="*/ 10549138 w 10572420"/>
                <a:gd name="connsiteY10" fmla="*/ 1596726 h 5781900"/>
                <a:gd name="connsiteX11" fmla="*/ 10389481 w 10572420"/>
                <a:gd name="connsiteY11" fmla="*/ 2903012 h 5781900"/>
                <a:gd name="connsiteX12" fmla="*/ 10215310 w 10572420"/>
                <a:gd name="connsiteY12" fmla="*/ 3977069 h 5781900"/>
                <a:gd name="connsiteX13" fmla="*/ 10070167 w 10572420"/>
                <a:gd name="connsiteY13" fmla="*/ 5689755 h 5781900"/>
                <a:gd name="connsiteX14" fmla="*/ 7080224 w 10572420"/>
                <a:gd name="connsiteY14" fmla="*/ 5530098 h 5781900"/>
                <a:gd name="connsiteX15" fmla="*/ 5425595 w 10572420"/>
                <a:gd name="connsiteY15" fmla="*/ 5355926 h 5781900"/>
                <a:gd name="connsiteX16" fmla="*/ 3190395 w 10572420"/>
                <a:gd name="connsiteY16" fmla="*/ 5559126 h 5781900"/>
                <a:gd name="connsiteX17" fmla="*/ 1898624 w 10572420"/>
                <a:gd name="connsiteY17" fmla="*/ 5675241 h 5781900"/>
                <a:gd name="connsiteX18" fmla="*/ 360110 w 10572420"/>
                <a:gd name="connsiteY18" fmla="*/ 5268841 h 5781900"/>
                <a:gd name="connsiteX19" fmla="*/ 127881 w 10572420"/>
                <a:gd name="connsiteY19" fmla="*/ 3730326 h 5781900"/>
                <a:gd name="connsiteX0" fmla="*/ 127881 w 10572420"/>
                <a:gd name="connsiteY0" fmla="*/ 3730326 h 5781900"/>
                <a:gd name="connsiteX1" fmla="*/ 200452 w 10572420"/>
                <a:gd name="connsiteY1" fmla="*/ 2743355 h 5781900"/>
                <a:gd name="connsiteX2" fmla="*/ 200452 w 10572420"/>
                <a:gd name="connsiteY2" fmla="*/ 2003126 h 5781900"/>
                <a:gd name="connsiteX3" fmla="*/ 26281 w 10572420"/>
                <a:gd name="connsiteY3" fmla="*/ 1181844 h 5781900"/>
                <a:gd name="connsiteX4" fmla="*/ 476224 w 10572420"/>
                <a:gd name="connsiteY4" fmla="*/ 450098 h 5781900"/>
                <a:gd name="connsiteX5" fmla="*/ 1724452 w 10572420"/>
                <a:gd name="connsiteY5" fmla="*/ 101755 h 5781900"/>
                <a:gd name="connsiteX6" fmla="*/ 3393595 w 10572420"/>
                <a:gd name="connsiteY6" fmla="*/ 290441 h 5781900"/>
                <a:gd name="connsiteX7" fmla="*/ 6383538 w 10572420"/>
                <a:gd name="connsiteY7" fmla="*/ 290441 h 5781900"/>
                <a:gd name="connsiteX8" fmla="*/ 8473595 w 10572420"/>
                <a:gd name="connsiteY8" fmla="*/ 155 h 5781900"/>
                <a:gd name="connsiteX9" fmla="*/ 9852452 w 10572420"/>
                <a:gd name="connsiteY9" fmla="*/ 333984 h 5781900"/>
                <a:gd name="connsiteX10" fmla="*/ 10549138 w 10572420"/>
                <a:gd name="connsiteY10" fmla="*/ 1596726 h 5781900"/>
                <a:gd name="connsiteX11" fmla="*/ 10389481 w 10572420"/>
                <a:gd name="connsiteY11" fmla="*/ 2903012 h 5781900"/>
                <a:gd name="connsiteX12" fmla="*/ 10215310 w 10572420"/>
                <a:gd name="connsiteY12" fmla="*/ 3977069 h 5781900"/>
                <a:gd name="connsiteX13" fmla="*/ 10070167 w 10572420"/>
                <a:gd name="connsiteY13" fmla="*/ 5689755 h 5781900"/>
                <a:gd name="connsiteX14" fmla="*/ 7080224 w 10572420"/>
                <a:gd name="connsiteY14" fmla="*/ 5530098 h 5781900"/>
                <a:gd name="connsiteX15" fmla="*/ 5425595 w 10572420"/>
                <a:gd name="connsiteY15" fmla="*/ 5355926 h 5781900"/>
                <a:gd name="connsiteX16" fmla="*/ 3190395 w 10572420"/>
                <a:gd name="connsiteY16" fmla="*/ 5559126 h 5781900"/>
                <a:gd name="connsiteX17" fmla="*/ 1898624 w 10572420"/>
                <a:gd name="connsiteY17" fmla="*/ 5675241 h 5781900"/>
                <a:gd name="connsiteX18" fmla="*/ 360110 w 10572420"/>
                <a:gd name="connsiteY18" fmla="*/ 5268841 h 5781900"/>
                <a:gd name="connsiteX19" fmla="*/ 127881 w 10572420"/>
                <a:gd name="connsiteY19" fmla="*/ 3730326 h 5781900"/>
                <a:gd name="connsiteX0" fmla="*/ 24518 w 10469057"/>
                <a:gd name="connsiteY0" fmla="*/ 3730326 h 5781900"/>
                <a:gd name="connsiteX1" fmla="*/ 97089 w 10469057"/>
                <a:gd name="connsiteY1" fmla="*/ 2743355 h 5781900"/>
                <a:gd name="connsiteX2" fmla="*/ 97089 w 10469057"/>
                <a:gd name="connsiteY2" fmla="*/ 2003126 h 5781900"/>
                <a:gd name="connsiteX3" fmla="*/ 372861 w 10469057"/>
                <a:gd name="connsiteY3" fmla="*/ 450098 h 5781900"/>
                <a:gd name="connsiteX4" fmla="*/ 1621089 w 10469057"/>
                <a:gd name="connsiteY4" fmla="*/ 101755 h 5781900"/>
                <a:gd name="connsiteX5" fmla="*/ 3290232 w 10469057"/>
                <a:gd name="connsiteY5" fmla="*/ 290441 h 5781900"/>
                <a:gd name="connsiteX6" fmla="*/ 6280175 w 10469057"/>
                <a:gd name="connsiteY6" fmla="*/ 290441 h 5781900"/>
                <a:gd name="connsiteX7" fmla="*/ 8370232 w 10469057"/>
                <a:gd name="connsiteY7" fmla="*/ 155 h 5781900"/>
                <a:gd name="connsiteX8" fmla="*/ 9749089 w 10469057"/>
                <a:gd name="connsiteY8" fmla="*/ 333984 h 5781900"/>
                <a:gd name="connsiteX9" fmla="*/ 10445775 w 10469057"/>
                <a:gd name="connsiteY9" fmla="*/ 1596726 h 5781900"/>
                <a:gd name="connsiteX10" fmla="*/ 10286118 w 10469057"/>
                <a:gd name="connsiteY10" fmla="*/ 2903012 h 5781900"/>
                <a:gd name="connsiteX11" fmla="*/ 10111947 w 10469057"/>
                <a:gd name="connsiteY11" fmla="*/ 3977069 h 5781900"/>
                <a:gd name="connsiteX12" fmla="*/ 9966804 w 10469057"/>
                <a:gd name="connsiteY12" fmla="*/ 5689755 h 5781900"/>
                <a:gd name="connsiteX13" fmla="*/ 6976861 w 10469057"/>
                <a:gd name="connsiteY13" fmla="*/ 5530098 h 5781900"/>
                <a:gd name="connsiteX14" fmla="*/ 5322232 w 10469057"/>
                <a:gd name="connsiteY14" fmla="*/ 5355926 h 5781900"/>
                <a:gd name="connsiteX15" fmla="*/ 3087032 w 10469057"/>
                <a:gd name="connsiteY15" fmla="*/ 5559126 h 5781900"/>
                <a:gd name="connsiteX16" fmla="*/ 1795261 w 10469057"/>
                <a:gd name="connsiteY16" fmla="*/ 5675241 h 5781900"/>
                <a:gd name="connsiteX17" fmla="*/ 256747 w 10469057"/>
                <a:gd name="connsiteY17" fmla="*/ 5268841 h 5781900"/>
                <a:gd name="connsiteX18" fmla="*/ 24518 w 10469057"/>
                <a:gd name="connsiteY18" fmla="*/ 3730326 h 5781900"/>
                <a:gd name="connsiteX0" fmla="*/ 24518 w 10469057"/>
                <a:gd name="connsiteY0" fmla="*/ 3730326 h 5781900"/>
                <a:gd name="connsiteX1" fmla="*/ 97089 w 10469057"/>
                <a:gd name="connsiteY1" fmla="*/ 2743355 h 5781900"/>
                <a:gd name="connsiteX2" fmla="*/ 97089 w 10469057"/>
                <a:gd name="connsiteY2" fmla="*/ 2003126 h 5781900"/>
                <a:gd name="connsiteX3" fmla="*/ 144180 w 10469057"/>
                <a:gd name="connsiteY3" fmla="*/ 848300 h 5781900"/>
                <a:gd name="connsiteX4" fmla="*/ 1621089 w 10469057"/>
                <a:gd name="connsiteY4" fmla="*/ 101755 h 5781900"/>
                <a:gd name="connsiteX5" fmla="*/ 3290232 w 10469057"/>
                <a:gd name="connsiteY5" fmla="*/ 290441 h 5781900"/>
                <a:gd name="connsiteX6" fmla="*/ 6280175 w 10469057"/>
                <a:gd name="connsiteY6" fmla="*/ 290441 h 5781900"/>
                <a:gd name="connsiteX7" fmla="*/ 8370232 w 10469057"/>
                <a:gd name="connsiteY7" fmla="*/ 155 h 5781900"/>
                <a:gd name="connsiteX8" fmla="*/ 9749089 w 10469057"/>
                <a:gd name="connsiteY8" fmla="*/ 333984 h 5781900"/>
                <a:gd name="connsiteX9" fmla="*/ 10445775 w 10469057"/>
                <a:gd name="connsiteY9" fmla="*/ 1596726 h 5781900"/>
                <a:gd name="connsiteX10" fmla="*/ 10286118 w 10469057"/>
                <a:gd name="connsiteY10" fmla="*/ 2903012 h 5781900"/>
                <a:gd name="connsiteX11" fmla="*/ 10111947 w 10469057"/>
                <a:gd name="connsiteY11" fmla="*/ 3977069 h 5781900"/>
                <a:gd name="connsiteX12" fmla="*/ 9966804 w 10469057"/>
                <a:gd name="connsiteY12" fmla="*/ 5689755 h 5781900"/>
                <a:gd name="connsiteX13" fmla="*/ 6976861 w 10469057"/>
                <a:gd name="connsiteY13" fmla="*/ 5530098 h 5781900"/>
                <a:gd name="connsiteX14" fmla="*/ 5322232 w 10469057"/>
                <a:gd name="connsiteY14" fmla="*/ 5355926 h 5781900"/>
                <a:gd name="connsiteX15" fmla="*/ 3087032 w 10469057"/>
                <a:gd name="connsiteY15" fmla="*/ 5559126 h 5781900"/>
                <a:gd name="connsiteX16" fmla="*/ 1795261 w 10469057"/>
                <a:gd name="connsiteY16" fmla="*/ 5675241 h 5781900"/>
                <a:gd name="connsiteX17" fmla="*/ 256747 w 10469057"/>
                <a:gd name="connsiteY17" fmla="*/ 5268841 h 5781900"/>
                <a:gd name="connsiteX18" fmla="*/ 24518 w 10469057"/>
                <a:gd name="connsiteY18" fmla="*/ 3730326 h 5781900"/>
                <a:gd name="connsiteX0" fmla="*/ 24518 w 10469057"/>
                <a:gd name="connsiteY0" fmla="*/ 3730326 h 5781900"/>
                <a:gd name="connsiteX1" fmla="*/ 97089 w 10469057"/>
                <a:gd name="connsiteY1" fmla="*/ 2743355 h 5781900"/>
                <a:gd name="connsiteX2" fmla="*/ 97089 w 10469057"/>
                <a:gd name="connsiteY2" fmla="*/ 2003126 h 5781900"/>
                <a:gd name="connsiteX3" fmla="*/ 144180 w 10469057"/>
                <a:gd name="connsiteY3" fmla="*/ 848300 h 5781900"/>
                <a:gd name="connsiteX4" fmla="*/ 1621089 w 10469057"/>
                <a:gd name="connsiteY4" fmla="*/ 101755 h 5781900"/>
                <a:gd name="connsiteX5" fmla="*/ 3290232 w 10469057"/>
                <a:gd name="connsiteY5" fmla="*/ 290441 h 5781900"/>
                <a:gd name="connsiteX6" fmla="*/ 6280175 w 10469057"/>
                <a:gd name="connsiteY6" fmla="*/ 290441 h 5781900"/>
                <a:gd name="connsiteX7" fmla="*/ 8370232 w 10469057"/>
                <a:gd name="connsiteY7" fmla="*/ 155 h 5781900"/>
                <a:gd name="connsiteX8" fmla="*/ 9749089 w 10469057"/>
                <a:gd name="connsiteY8" fmla="*/ 333984 h 5781900"/>
                <a:gd name="connsiteX9" fmla="*/ 10445775 w 10469057"/>
                <a:gd name="connsiteY9" fmla="*/ 1596726 h 5781900"/>
                <a:gd name="connsiteX10" fmla="*/ 10286118 w 10469057"/>
                <a:gd name="connsiteY10" fmla="*/ 2903012 h 5781900"/>
                <a:gd name="connsiteX11" fmla="*/ 10111947 w 10469057"/>
                <a:gd name="connsiteY11" fmla="*/ 3977069 h 5781900"/>
                <a:gd name="connsiteX12" fmla="*/ 9966804 w 10469057"/>
                <a:gd name="connsiteY12" fmla="*/ 5689755 h 5781900"/>
                <a:gd name="connsiteX13" fmla="*/ 6976861 w 10469057"/>
                <a:gd name="connsiteY13" fmla="*/ 5530098 h 5781900"/>
                <a:gd name="connsiteX14" fmla="*/ 5322232 w 10469057"/>
                <a:gd name="connsiteY14" fmla="*/ 5355926 h 5781900"/>
                <a:gd name="connsiteX15" fmla="*/ 3087032 w 10469057"/>
                <a:gd name="connsiteY15" fmla="*/ 5559126 h 5781900"/>
                <a:gd name="connsiteX16" fmla="*/ 1795261 w 10469057"/>
                <a:gd name="connsiteY16" fmla="*/ 5675241 h 5781900"/>
                <a:gd name="connsiteX17" fmla="*/ 256747 w 10469057"/>
                <a:gd name="connsiteY17" fmla="*/ 5268841 h 5781900"/>
                <a:gd name="connsiteX18" fmla="*/ 24518 w 10469057"/>
                <a:gd name="connsiteY18" fmla="*/ 3730326 h 5781900"/>
                <a:gd name="connsiteX0" fmla="*/ 24518 w 10469057"/>
                <a:gd name="connsiteY0" fmla="*/ 3730326 h 5781900"/>
                <a:gd name="connsiteX1" fmla="*/ 97089 w 10469057"/>
                <a:gd name="connsiteY1" fmla="*/ 2743355 h 5781900"/>
                <a:gd name="connsiteX2" fmla="*/ 144180 w 10469057"/>
                <a:gd name="connsiteY2" fmla="*/ 848300 h 5781900"/>
                <a:gd name="connsiteX3" fmla="*/ 1621089 w 10469057"/>
                <a:gd name="connsiteY3" fmla="*/ 101755 h 5781900"/>
                <a:gd name="connsiteX4" fmla="*/ 3290232 w 10469057"/>
                <a:gd name="connsiteY4" fmla="*/ 290441 h 5781900"/>
                <a:gd name="connsiteX5" fmla="*/ 6280175 w 10469057"/>
                <a:gd name="connsiteY5" fmla="*/ 290441 h 5781900"/>
                <a:gd name="connsiteX6" fmla="*/ 8370232 w 10469057"/>
                <a:gd name="connsiteY6" fmla="*/ 155 h 5781900"/>
                <a:gd name="connsiteX7" fmla="*/ 9749089 w 10469057"/>
                <a:gd name="connsiteY7" fmla="*/ 333984 h 5781900"/>
                <a:gd name="connsiteX8" fmla="*/ 10445775 w 10469057"/>
                <a:gd name="connsiteY8" fmla="*/ 1596726 h 5781900"/>
                <a:gd name="connsiteX9" fmla="*/ 10286118 w 10469057"/>
                <a:gd name="connsiteY9" fmla="*/ 2903012 h 5781900"/>
                <a:gd name="connsiteX10" fmla="*/ 10111947 w 10469057"/>
                <a:gd name="connsiteY10" fmla="*/ 3977069 h 5781900"/>
                <a:gd name="connsiteX11" fmla="*/ 9966804 w 10469057"/>
                <a:gd name="connsiteY11" fmla="*/ 5689755 h 5781900"/>
                <a:gd name="connsiteX12" fmla="*/ 6976861 w 10469057"/>
                <a:gd name="connsiteY12" fmla="*/ 5530098 h 5781900"/>
                <a:gd name="connsiteX13" fmla="*/ 5322232 w 10469057"/>
                <a:gd name="connsiteY13" fmla="*/ 5355926 h 5781900"/>
                <a:gd name="connsiteX14" fmla="*/ 3087032 w 10469057"/>
                <a:gd name="connsiteY14" fmla="*/ 5559126 h 5781900"/>
                <a:gd name="connsiteX15" fmla="*/ 1795261 w 10469057"/>
                <a:gd name="connsiteY15" fmla="*/ 5675241 h 5781900"/>
                <a:gd name="connsiteX16" fmla="*/ 256747 w 10469057"/>
                <a:gd name="connsiteY16" fmla="*/ 5268841 h 5781900"/>
                <a:gd name="connsiteX17" fmla="*/ 24518 w 10469057"/>
                <a:gd name="connsiteY17" fmla="*/ 3730326 h 5781900"/>
                <a:gd name="connsiteX0" fmla="*/ 505 w 10445044"/>
                <a:gd name="connsiteY0" fmla="*/ 3730326 h 5781900"/>
                <a:gd name="connsiteX1" fmla="*/ 179794 w 10445044"/>
                <a:gd name="connsiteY1" fmla="*/ 2807068 h 5781900"/>
                <a:gd name="connsiteX2" fmla="*/ 120167 w 10445044"/>
                <a:gd name="connsiteY2" fmla="*/ 848300 h 5781900"/>
                <a:gd name="connsiteX3" fmla="*/ 1597076 w 10445044"/>
                <a:gd name="connsiteY3" fmla="*/ 101755 h 5781900"/>
                <a:gd name="connsiteX4" fmla="*/ 3266219 w 10445044"/>
                <a:gd name="connsiteY4" fmla="*/ 290441 h 5781900"/>
                <a:gd name="connsiteX5" fmla="*/ 6256162 w 10445044"/>
                <a:gd name="connsiteY5" fmla="*/ 290441 h 5781900"/>
                <a:gd name="connsiteX6" fmla="*/ 8346219 w 10445044"/>
                <a:gd name="connsiteY6" fmla="*/ 155 h 5781900"/>
                <a:gd name="connsiteX7" fmla="*/ 9725076 w 10445044"/>
                <a:gd name="connsiteY7" fmla="*/ 333984 h 5781900"/>
                <a:gd name="connsiteX8" fmla="*/ 10421762 w 10445044"/>
                <a:gd name="connsiteY8" fmla="*/ 1596726 h 5781900"/>
                <a:gd name="connsiteX9" fmla="*/ 10262105 w 10445044"/>
                <a:gd name="connsiteY9" fmla="*/ 2903012 h 5781900"/>
                <a:gd name="connsiteX10" fmla="*/ 10087934 w 10445044"/>
                <a:gd name="connsiteY10" fmla="*/ 3977069 h 5781900"/>
                <a:gd name="connsiteX11" fmla="*/ 9942791 w 10445044"/>
                <a:gd name="connsiteY11" fmla="*/ 5689755 h 5781900"/>
                <a:gd name="connsiteX12" fmla="*/ 6952848 w 10445044"/>
                <a:gd name="connsiteY12" fmla="*/ 5530098 h 5781900"/>
                <a:gd name="connsiteX13" fmla="*/ 5298219 w 10445044"/>
                <a:gd name="connsiteY13" fmla="*/ 5355926 h 5781900"/>
                <a:gd name="connsiteX14" fmla="*/ 3063019 w 10445044"/>
                <a:gd name="connsiteY14" fmla="*/ 5559126 h 5781900"/>
                <a:gd name="connsiteX15" fmla="*/ 1771248 w 10445044"/>
                <a:gd name="connsiteY15" fmla="*/ 5675241 h 5781900"/>
                <a:gd name="connsiteX16" fmla="*/ 232734 w 10445044"/>
                <a:gd name="connsiteY16" fmla="*/ 5268841 h 5781900"/>
                <a:gd name="connsiteX17" fmla="*/ 505 w 10445044"/>
                <a:gd name="connsiteY17" fmla="*/ 3730326 h 5781900"/>
                <a:gd name="connsiteX0" fmla="*/ 505 w 10445044"/>
                <a:gd name="connsiteY0" fmla="*/ 3730326 h 5781900"/>
                <a:gd name="connsiteX1" fmla="*/ 179794 w 10445044"/>
                <a:gd name="connsiteY1" fmla="*/ 2807068 h 5781900"/>
                <a:gd name="connsiteX2" fmla="*/ 150658 w 10445044"/>
                <a:gd name="connsiteY2" fmla="*/ 848300 h 5781900"/>
                <a:gd name="connsiteX3" fmla="*/ 1597076 w 10445044"/>
                <a:gd name="connsiteY3" fmla="*/ 101755 h 5781900"/>
                <a:gd name="connsiteX4" fmla="*/ 3266219 w 10445044"/>
                <a:gd name="connsiteY4" fmla="*/ 290441 h 5781900"/>
                <a:gd name="connsiteX5" fmla="*/ 6256162 w 10445044"/>
                <a:gd name="connsiteY5" fmla="*/ 290441 h 5781900"/>
                <a:gd name="connsiteX6" fmla="*/ 8346219 w 10445044"/>
                <a:gd name="connsiteY6" fmla="*/ 155 h 5781900"/>
                <a:gd name="connsiteX7" fmla="*/ 9725076 w 10445044"/>
                <a:gd name="connsiteY7" fmla="*/ 333984 h 5781900"/>
                <a:gd name="connsiteX8" fmla="*/ 10421762 w 10445044"/>
                <a:gd name="connsiteY8" fmla="*/ 1596726 h 5781900"/>
                <a:gd name="connsiteX9" fmla="*/ 10262105 w 10445044"/>
                <a:gd name="connsiteY9" fmla="*/ 2903012 h 5781900"/>
                <a:gd name="connsiteX10" fmla="*/ 10087934 w 10445044"/>
                <a:gd name="connsiteY10" fmla="*/ 3977069 h 5781900"/>
                <a:gd name="connsiteX11" fmla="*/ 9942791 w 10445044"/>
                <a:gd name="connsiteY11" fmla="*/ 5689755 h 5781900"/>
                <a:gd name="connsiteX12" fmla="*/ 6952848 w 10445044"/>
                <a:gd name="connsiteY12" fmla="*/ 5530098 h 5781900"/>
                <a:gd name="connsiteX13" fmla="*/ 5298219 w 10445044"/>
                <a:gd name="connsiteY13" fmla="*/ 5355926 h 5781900"/>
                <a:gd name="connsiteX14" fmla="*/ 3063019 w 10445044"/>
                <a:gd name="connsiteY14" fmla="*/ 5559126 h 5781900"/>
                <a:gd name="connsiteX15" fmla="*/ 1771248 w 10445044"/>
                <a:gd name="connsiteY15" fmla="*/ 5675241 h 5781900"/>
                <a:gd name="connsiteX16" fmla="*/ 232734 w 10445044"/>
                <a:gd name="connsiteY16" fmla="*/ 5268841 h 5781900"/>
                <a:gd name="connsiteX17" fmla="*/ 505 w 10445044"/>
                <a:gd name="connsiteY17" fmla="*/ 3730326 h 5781900"/>
                <a:gd name="connsiteX0" fmla="*/ 182758 w 10395068"/>
                <a:gd name="connsiteY0" fmla="*/ 5268841 h 5781900"/>
                <a:gd name="connsiteX1" fmla="*/ 129818 w 10395068"/>
                <a:gd name="connsiteY1" fmla="*/ 2807068 h 5781900"/>
                <a:gd name="connsiteX2" fmla="*/ 100682 w 10395068"/>
                <a:gd name="connsiteY2" fmla="*/ 848300 h 5781900"/>
                <a:gd name="connsiteX3" fmla="*/ 1547100 w 10395068"/>
                <a:gd name="connsiteY3" fmla="*/ 101755 h 5781900"/>
                <a:gd name="connsiteX4" fmla="*/ 3216243 w 10395068"/>
                <a:gd name="connsiteY4" fmla="*/ 290441 h 5781900"/>
                <a:gd name="connsiteX5" fmla="*/ 6206186 w 10395068"/>
                <a:gd name="connsiteY5" fmla="*/ 290441 h 5781900"/>
                <a:gd name="connsiteX6" fmla="*/ 8296243 w 10395068"/>
                <a:gd name="connsiteY6" fmla="*/ 155 h 5781900"/>
                <a:gd name="connsiteX7" fmla="*/ 9675100 w 10395068"/>
                <a:gd name="connsiteY7" fmla="*/ 333984 h 5781900"/>
                <a:gd name="connsiteX8" fmla="*/ 10371786 w 10395068"/>
                <a:gd name="connsiteY8" fmla="*/ 1596726 h 5781900"/>
                <a:gd name="connsiteX9" fmla="*/ 10212129 w 10395068"/>
                <a:gd name="connsiteY9" fmla="*/ 2903012 h 5781900"/>
                <a:gd name="connsiteX10" fmla="*/ 10037958 w 10395068"/>
                <a:gd name="connsiteY10" fmla="*/ 3977069 h 5781900"/>
                <a:gd name="connsiteX11" fmla="*/ 9892815 w 10395068"/>
                <a:gd name="connsiteY11" fmla="*/ 5689755 h 5781900"/>
                <a:gd name="connsiteX12" fmla="*/ 6902872 w 10395068"/>
                <a:gd name="connsiteY12" fmla="*/ 5530098 h 5781900"/>
                <a:gd name="connsiteX13" fmla="*/ 5248243 w 10395068"/>
                <a:gd name="connsiteY13" fmla="*/ 5355926 h 5781900"/>
                <a:gd name="connsiteX14" fmla="*/ 3013043 w 10395068"/>
                <a:gd name="connsiteY14" fmla="*/ 5559126 h 5781900"/>
                <a:gd name="connsiteX15" fmla="*/ 1721272 w 10395068"/>
                <a:gd name="connsiteY15" fmla="*/ 5675241 h 5781900"/>
                <a:gd name="connsiteX16" fmla="*/ 182758 w 10395068"/>
                <a:gd name="connsiteY16" fmla="*/ 5268841 h 5781900"/>
                <a:gd name="connsiteX0" fmla="*/ 166990 w 10394547"/>
                <a:gd name="connsiteY0" fmla="*/ 5157345 h 5781900"/>
                <a:gd name="connsiteX1" fmla="*/ 129297 w 10394547"/>
                <a:gd name="connsiteY1" fmla="*/ 2807068 h 5781900"/>
                <a:gd name="connsiteX2" fmla="*/ 100161 w 10394547"/>
                <a:gd name="connsiteY2" fmla="*/ 848300 h 5781900"/>
                <a:gd name="connsiteX3" fmla="*/ 1546579 w 10394547"/>
                <a:gd name="connsiteY3" fmla="*/ 101755 h 5781900"/>
                <a:gd name="connsiteX4" fmla="*/ 3215722 w 10394547"/>
                <a:gd name="connsiteY4" fmla="*/ 290441 h 5781900"/>
                <a:gd name="connsiteX5" fmla="*/ 6205665 w 10394547"/>
                <a:gd name="connsiteY5" fmla="*/ 290441 h 5781900"/>
                <a:gd name="connsiteX6" fmla="*/ 8295722 w 10394547"/>
                <a:gd name="connsiteY6" fmla="*/ 155 h 5781900"/>
                <a:gd name="connsiteX7" fmla="*/ 9674579 w 10394547"/>
                <a:gd name="connsiteY7" fmla="*/ 333984 h 5781900"/>
                <a:gd name="connsiteX8" fmla="*/ 10371265 w 10394547"/>
                <a:gd name="connsiteY8" fmla="*/ 1596726 h 5781900"/>
                <a:gd name="connsiteX9" fmla="*/ 10211608 w 10394547"/>
                <a:gd name="connsiteY9" fmla="*/ 2903012 h 5781900"/>
                <a:gd name="connsiteX10" fmla="*/ 10037437 w 10394547"/>
                <a:gd name="connsiteY10" fmla="*/ 3977069 h 5781900"/>
                <a:gd name="connsiteX11" fmla="*/ 9892294 w 10394547"/>
                <a:gd name="connsiteY11" fmla="*/ 5689755 h 5781900"/>
                <a:gd name="connsiteX12" fmla="*/ 6902351 w 10394547"/>
                <a:gd name="connsiteY12" fmla="*/ 5530098 h 5781900"/>
                <a:gd name="connsiteX13" fmla="*/ 5247722 w 10394547"/>
                <a:gd name="connsiteY13" fmla="*/ 5355926 h 5781900"/>
                <a:gd name="connsiteX14" fmla="*/ 3012522 w 10394547"/>
                <a:gd name="connsiteY14" fmla="*/ 5559126 h 5781900"/>
                <a:gd name="connsiteX15" fmla="*/ 1720751 w 10394547"/>
                <a:gd name="connsiteY15" fmla="*/ 5675241 h 5781900"/>
                <a:gd name="connsiteX16" fmla="*/ 166990 w 10394547"/>
                <a:gd name="connsiteY16" fmla="*/ 5157345 h 5781900"/>
                <a:gd name="connsiteX0" fmla="*/ 172974 w 10400531"/>
                <a:gd name="connsiteY0" fmla="*/ 5157345 h 5781900"/>
                <a:gd name="connsiteX1" fmla="*/ 135281 w 10400531"/>
                <a:gd name="connsiteY1" fmla="*/ 2807068 h 5781900"/>
                <a:gd name="connsiteX2" fmla="*/ 106145 w 10400531"/>
                <a:gd name="connsiteY2" fmla="*/ 848300 h 5781900"/>
                <a:gd name="connsiteX3" fmla="*/ 1552563 w 10400531"/>
                <a:gd name="connsiteY3" fmla="*/ 101755 h 5781900"/>
                <a:gd name="connsiteX4" fmla="*/ 3221706 w 10400531"/>
                <a:gd name="connsiteY4" fmla="*/ 290441 h 5781900"/>
                <a:gd name="connsiteX5" fmla="*/ 6211649 w 10400531"/>
                <a:gd name="connsiteY5" fmla="*/ 290441 h 5781900"/>
                <a:gd name="connsiteX6" fmla="*/ 8301706 w 10400531"/>
                <a:gd name="connsiteY6" fmla="*/ 155 h 5781900"/>
                <a:gd name="connsiteX7" fmla="*/ 9680563 w 10400531"/>
                <a:gd name="connsiteY7" fmla="*/ 333984 h 5781900"/>
                <a:gd name="connsiteX8" fmla="*/ 10377249 w 10400531"/>
                <a:gd name="connsiteY8" fmla="*/ 1596726 h 5781900"/>
                <a:gd name="connsiteX9" fmla="*/ 10217592 w 10400531"/>
                <a:gd name="connsiteY9" fmla="*/ 2903012 h 5781900"/>
                <a:gd name="connsiteX10" fmla="*/ 10043421 w 10400531"/>
                <a:gd name="connsiteY10" fmla="*/ 3977069 h 5781900"/>
                <a:gd name="connsiteX11" fmla="*/ 9898278 w 10400531"/>
                <a:gd name="connsiteY11" fmla="*/ 5689755 h 5781900"/>
                <a:gd name="connsiteX12" fmla="*/ 6908335 w 10400531"/>
                <a:gd name="connsiteY12" fmla="*/ 5530098 h 5781900"/>
                <a:gd name="connsiteX13" fmla="*/ 5253706 w 10400531"/>
                <a:gd name="connsiteY13" fmla="*/ 5355926 h 5781900"/>
                <a:gd name="connsiteX14" fmla="*/ 3018506 w 10400531"/>
                <a:gd name="connsiteY14" fmla="*/ 5559126 h 5781900"/>
                <a:gd name="connsiteX15" fmla="*/ 1726735 w 10400531"/>
                <a:gd name="connsiteY15" fmla="*/ 5675241 h 5781900"/>
                <a:gd name="connsiteX16" fmla="*/ 172974 w 10400531"/>
                <a:gd name="connsiteY16" fmla="*/ 5157345 h 5781900"/>
                <a:gd name="connsiteX0" fmla="*/ 221145 w 10448702"/>
                <a:gd name="connsiteY0" fmla="*/ 5157345 h 5781900"/>
                <a:gd name="connsiteX1" fmla="*/ 183452 w 10448702"/>
                <a:gd name="connsiteY1" fmla="*/ 2807068 h 5781900"/>
                <a:gd name="connsiteX2" fmla="*/ 154316 w 10448702"/>
                <a:gd name="connsiteY2" fmla="*/ 848300 h 5781900"/>
                <a:gd name="connsiteX3" fmla="*/ 1600734 w 10448702"/>
                <a:gd name="connsiteY3" fmla="*/ 101755 h 5781900"/>
                <a:gd name="connsiteX4" fmla="*/ 3269877 w 10448702"/>
                <a:gd name="connsiteY4" fmla="*/ 290441 h 5781900"/>
                <a:gd name="connsiteX5" fmla="*/ 6259820 w 10448702"/>
                <a:gd name="connsiteY5" fmla="*/ 290441 h 5781900"/>
                <a:gd name="connsiteX6" fmla="*/ 8349877 w 10448702"/>
                <a:gd name="connsiteY6" fmla="*/ 155 h 5781900"/>
                <a:gd name="connsiteX7" fmla="*/ 9728734 w 10448702"/>
                <a:gd name="connsiteY7" fmla="*/ 333984 h 5781900"/>
                <a:gd name="connsiteX8" fmla="*/ 10425420 w 10448702"/>
                <a:gd name="connsiteY8" fmla="*/ 1596726 h 5781900"/>
                <a:gd name="connsiteX9" fmla="*/ 10265763 w 10448702"/>
                <a:gd name="connsiteY9" fmla="*/ 2903012 h 5781900"/>
                <a:gd name="connsiteX10" fmla="*/ 10091592 w 10448702"/>
                <a:gd name="connsiteY10" fmla="*/ 3977069 h 5781900"/>
                <a:gd name="connsiteX11" fmla="*/ 9946449 w 10448702"/>
                <a:gd name="connsiteY11" fmla="*/ 5689755 h 5781900"/>
                <a:gd name="connsiteX12" fmla="*/ 6956506 w 10448702"/>
                <a:gd name="connsiteY12" fmla="*/ 5530098 h 5781900"/>
                <a:gd name="connsiteX13" fmla="*/ 5301877 w 10448702"/>
                <a:gd name="connsiteY13" fmla="*/ 5355926 h 5781900"/>
                <a:gd name="connsiteX14" fmla="*/ 3066677 w 10448702"/>
                <a:gd name="connsiteY14" fmla="*/ 5559126 h 5781900"/>
                <a:gd name="connsiteX15" fmla="*/ 221145 w 10448702"/>
                <a:gd name="connsiteY15" fmla="*/ 5157345 h 5781900"/>
                <a:gd name="connsiteX0" fmla="*/ 356458 w 10401070"/>
                <a:gd name="connsiteY0" fmla="*/ 5396267 h 5781900"/>
                <a:gd name="connsiteX1" fmla="*/ 135820 w 10401070"/>
                <a:gd name="connsiteY1" fmla="*/ 2807068 h 5781900"/>
                <a:gd name="connsiteX2" fmla="*/ 106684 w 10401070"/>
                <a:gd name="connsiteY2" fmla="*/ 848300 h 5781900"/>
                <a:gd name="connsiteX3" fmla="*/ 1553102 w 10401070"/>
                <a:gd name="connsiteY3" fmla="*/ 101755 h 5781900"/>
                <a:gd name="connsiteX4" fmla="*/ 3222245 w 10401070"/>
                <a:gd name="connsiteY4" fmla="*/ 290441 h 5781900"/>
                <a:gd name="connsiteX5" fmla="*/ 6212188 w 10401070"/>
                <a:gd name="connsiteY5" fmla="*/ 290441 h 5781900"/>
                <a:gd name="connsiteX6" fmla="*/ 8302245 w 10401070"/>
                <a:gd name="connsiteY6" fmla="*/ 155 h 5781900"/>
                <a:gd name="connsiteX7" fmla="*/ 9681102 w 10401070"/>
                <a:gd name="connsiteY7" fmla="*/ 333984 h 5781900"/>
                <a:gd name="connsiteX8" fmla="*/ 10377788 w 10401070"/>
                <a:gd name="connsiteY8" fmla="*/ 1596726 h 5781900"/>
                <a:gd name="connsiteX9" fmla="*/ 10218131 w 10401070"/>
                <a:gd name="connsiteY9" fmla="*/ 2903012 h 5781900"/>
                <a:gd name="connsiteX10" fmla="*/ 10043960 w 10401070"/>
                <a:gd name="connsiteY10" fmla="*/ 3977069 h 5781900"/>
                <a:gd name="connsiteX11" fmla="*/ 9898817 w 10401070"/>
                <a:gd name="connsiteY11" fmla="*/ 5689755 h 5781900"/>
                <a:gd name="connsiteX12" fmla="*/ 6908874 w 10401070"/>
                <a:gd name="connsiteY12" fmla="*/ 5530098 h 5781900"/>
                <a:gd name="connsiteX13" fmla="*/ 5254245 w 10401070"/>
                <a:gd name="connsiteY13" fmla="*/ 5355926 h 5781900"/>
                <a:gd name="connsiteX14" fmla="*/ 3019045 w 10401070"/>
                <a:gd name="connsiteY14" fmla="*/ 5559126 h 5781900"/>
                <a:gd name="connsiteX15" fmla="*/ 356458 w 10401070"/>
                <a:gd name="connsiteY15" fmla="*/ 5396267 h 5781900"/>
                <a:gd name="connsiteX0" fmla="*/ 356458 w 10401070"/>
                <a:gd name="connsiteY0" fmla="*/ 5396267 h 5781900"/>
                <a:gd name="connsiteX1" fmla="*/ 135820 w 10401070"/>
                <a:gd name="connsiteY1" fmla="*/ 2807068 h 5781900"/>
                <a:gd name="connsiteX2" fmla="*/ 106684 w 10401070"/>
                <a:gd name="connsiteY2" fmla="*/ 848300 h 5781900"/>
                <a:gd name="connsiteX3" fmla="*/ 1553102 w 10401070"/>
                <a:gd name="connsiteY3" fmla="*/ 101755 h 5781900"/>
                <a:gd name="connsiteX4" fmla="*/ 3222245 w 10401070"/>
                <a:gd name="connsiteY4" fmla="*/ 290441 h 5781900"/>
                <a:gd name="connsiteX5" fmla="*/ 6212188 w 10401070"/>
                <a:gd name="connsiteY5" fmla="*/ 290441 h 5781900"/>
                <a:gd name="connsiteX6" fmla="*/ 8302245 w 10401070"/>
                <a:gd name="connsiteY6" fmla="*/ 155 h 5781900"/>
                <a:gd name="connsiteX7" fmla="*/ 9681102 w 10401070"/>
                <a:gd name="connsiteY7" fmla="*/ 333984 h 5781900"/>
                <a:gd name="connsiteX8" fmla="*/ 10377788 w 10401070"/>
                <a:gd name="connsiteY8" fmla="*/ 1596726 h 5781900"/>
                <a:gd name="connsiteX9" fmla="*/ 10218131 w 10401070"/>
                <a:gd name="connsiteY9" fmla="*/ 2903012 h 5781900"/>
                <a:gd name="connsiteX10" fmla="*/ 10043960 w 10401070"/>
                <a:gd name="connsiteY10" fmla="*/ 3977069 h 5781900"/>
                <a:gd name="connsiteX11" fmla="*/ 9898817 w 10401070"/>
                <a:gd name="connsiteY11" fmla="*/ 5689755 h 5781900"/>
                <a:gd name="connsiteX12" fmla="*/ 6908874 w 10401070"/>
                <a:gd name="connsiteY12" fmla="*/ 5530098 h 5781900"/>
                <a:gd name="connsiteX13" fmla="*/ 5254245 w 10401070"/>
                <a:gd name="connsiteY13" fmla="*/ 5355926 h 5781900"/>
                <a:gd name="connsiteX14" fmla="*/ 3019045 w 10401070"/>
                <a:gd name="connsiteY14" fmla="*/ 5559126 h 5781900"/>
                <a:gd name="connsiteX15" fmla="*/ 356458 w 10401070"/>
                <a:gd name="connsiteY15" fmla="*/ 5396267 h 578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401070" h="5781900">
                  <a:moveTo>
                    <a:pt x="356458" y="5396267"/>
                  </a:moveTo>
                  <a:cubicBezTo>
                    <a:pt x="-124079" y="4937591"/>
                    <a:pt x="177449" y="3565062"/>
                    <a:pt x="135820" y="2807068"/>
                  </a:cubicBezTo>
                  <a:cubicBezTo>
                    <a:pt x="94191" y="2049074"/>
                    <a:pt x="-129530" y="1299185"/>
                    <a:pt x="106684" y="848300"/>
                  </a:cubicBezTo>
                  <a:cubicBezTo>
                    <a:pt x="342898" y="397415"/>
                    <a:pt x="1033842" y="194732"/>
                    <a:pt x="1553102" y="101755"/>
                  </a:cubicBezTo>
                  <a:cubicBezTo>
                    <a:pt x="2072362" y="8779"/>
                    <a:pt x="2445731" y="258993"/>
                    <a:pt x="3222245" y="290441"/>
                  </a:cubicBezTo>
                  <a:cubicBezTo>
                    <a:pt x="3998759" y="321889"/>
                    <a:pt x="5365521" y="338822"/>
                    <a:pt x="6212188" y="290441"/>
                  </a:cubicBezTo>
                  <a:cubicBezTo>
                    <a:pt x="7058855" y="242060"/>
                    <a:pt x="7724093" y="-7102"/>
                    <a:pt x="8302245" y="155"/>
                  </a:cubicBezTo>
                  <a:cubicBezTo>
                    <a:pt x="8880397" y="7412"/>
                    <a:pt x="9335178" y="67889"/>
                    <a:pt x="9681102" y="333984"/>
                  </a:cubicBezTo>
                  <a:cubicBezTo>
                    <a:pt x="10027026" y="600079"/>
                    <a:pt x="10288283" y="1168555"/>
                    <a:pt x="10377788" y="1596726"/>
                  </a:cubicBezTo>
                  <a:cubicBezTo>
                    <a:pt x="10467293" y="2024897"/>
                    <a:pt x="10273769" y="2506288"/>
                    <a:pt x="10218131" y="2903012"/>
                  </a:cubicBezTo>
                  <a:cubicBezTo>
                    <a:pt x="10162493" y="3299736"/>
                    <a:pt x="10097179" y="3512612"/>
                    <a:pt x="10043960" y="3977069"/>
                  </a:cubicBezTo>
                  <a:cubicBezTo>
                    <a:pt x="9990741" y="4441526"/>
                    <a:pt x="10421331" y="5430917"/>
                    <a:pt x="9898817" y="5689755"/>
                  </a:cubicBezTo>
                  <a:cubicBezTo>
                    <a:pt x="9376303" y="5948593"/>
                    <a:pt x="7682969" y="5585736"/>
                    <a:pt x="6908874" y="5530098"/>
                  </a:cubicBezTo>
                  <a:cubicBezTo>
                    <a:pt x="6134779" y="5474460"/>
                    <a:pt x="5902550" y="5351088"/>
                    <a:pt x="5254245" y="5355926"/>
                  </a:cubicBezTo>
                  <a:cubicBezTo>
                    <a:pt x="4605940" y="5360764"/>
                    <a:pt x="3835343" y="5552403"/>
                    <a:pt x="3019045" y="5559126"/>
                  </a:cubicBezTo>
                  <a:cubicBezTo>
                    <a:pt x="2202747" y="5565849"/>
                    <a:pt x="1218131" y="5759375"/>
                    <a:pt x="356458" y="5396267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7" name="任意多边形 15">
              <a:extLst>
                <a:ext uri="{FF2B5EF4-FFF2-40B4-BE49-F238E27FC236}">
                  <a16:creationId xmlns:a16="http://schemas.microsoft.com/office/drawing/2014/main" id="{CF80022D-6A76-4C6E-B0A7-B155C4EC34A9}"/>
                </a:ext>
              </a:extLst>
            </p:cNvPr>
            <p:cNvSpPr/>
            <p:nvPr/>
          </p:nvSpPr>
          <p:spPr>
            <a:xfrm>
              <a:off x="-7607581" y="-4631681"/>
              <a:ext cx="9233127" cy="4698505"/>
            </a:xfrm>
            <a:custGeom>
              <a:avLst/>
              <a:gdLst>
                <a:gd name="connsiteX0" fmla="*/ 152243 w 10553239"/>
                <a:gd name="connsiteY0" fmla="*/ 2801412 h 5781900"/>
                <a:gd name="connsiteX1" fmla="*/ 181271 w 10553239"/>
                <a:gd name="connsiteY1" fmla="*/ 2743355 h 5781900"/>
                <a:gd name="connsiteX2" fmla="*/ 181271 w 10553239"/>
                <a:gd name="connsiteY2" fmla="*/ 1901526 h 5781900"/>
                <a:gd name="connsiteX3" fmla="*/ 7100 w 10553239"/>
                <a:gd name="connsiteY3" fmla="*/ 1277412 h 5781900"/>
                <a:gd name="connsiteX4" fmla="*/ 457043 w 10553239"/>
                <a:gd name="connsiteY4" fmla="*/ 450098 h 5781900"/>
                <a:gd name="connsiteX5" fmla="*/ 1705271 w 10553239"/>
                <a:gd name="connsiteY5" fmla="*/ 101755 h 5781900"/>
                <a:gd name="connsiteX6" fmla="*/ 3374414 w 10553239"/>
                <a:gd name="connsiteY6" fmla="*/ 290441 h 5781900"/>
                <a:gd name="connsiteX7" fmla="*/ 6364357 w 10553239"/>
                <a:gd name="connsiteY7" fmla="*/ 290441 h 5781900"/>
                <a:gd name="connsiteX8" fmla="*/ 8454414 w 10553239"/>
                <a:gd name="connsiteY8" fmla="*/ 155 h 5781900"/>
                <a:gd name="connsiteX9" fmla="*/ 9833271 w 10553239"/>
                <a:gd name="connsiteY9" fmla="*/ 333984 h 5781900"/>
                <a:gd name="connsiteX10" fmla="*/ 10529957 w 10553239"/>
                <a:gd name="connsiteY10" fmla="*/ 1596726 h 5781900"/>
                <a:gd name="connsiteX11" fmla="*/ 10370300 w 10553239"/>
                <a:gd name="connsiteY11" fmla="*/ 2903012 h 5781900"/>
                <a:gd name="connsiteX12" fmla="*/ 10196129 w 10553239"/>
                <a:gd name="connsiteY12" fmla="*/ 3977069 h 5781900"/>
                <a:gd name="connsiteX13" fmla="*/ 10050986 w 10553239"/>
                <a:gd name="connsiteY13" fmla="*/ 5689755 h 5781900"/>
                <a:gd name="connsiteX14" fmla="*/ 7061043 w 10553239"/>
                <a:gd name="connsiteY14" fmla="*/ 5530098 h 5781900"/>
                <a:gd name="connsiteX15" fmla="*/ 5406414 w 10553239"/>
                <a:gd name="connsiteY15" fmla="*/ 5355926 h 5781900"/>
                <a:gd name="connsiteX16" fmla="*/ 3171214 w 10553239"/>
                <a:gd name="connsiteY16" fmla="*/ 5559126 h 5781900"/>
                <a:gd name="connsiteX17" fmla="*/ 1879443 w 10553239"/>
                <a:gd name="connsiteY17" fmla="*/ 5675241 h 5781900"/>
                <a:gd name="connsiteX18" fmla="*/ 340929 w 10553239"/>
                <a:gd name="connsiteY18" fmla="*/ 5268841 h 5781900"/>
                <a:gd name="connsiteX19" fmla="*/ 152243 w 10553239"/>
                <a:gd name="connsiteY19" fmla="*/ 3411012 h 5781900"/>
                <a:gd name="connsiteX20" fmla="*/ 152243 w 10553239"/>
                <a:gd name="connsiteY20" fmla="*/ 2801412 h 5781900"/>
                <a:gd name="connsiteX0" fmla="*/ 152243 w 10553239"/>
                <a:gd name="connsiteY0" fmla="*/ 3411012 h 5781900"/>
                <a:gd name="connsiteX1" fmla="*/ 181271 w 10553239"/>
                <a:gd name="connsiteY1" fmla="*/ 2743355 h 5781900"/>
                <a:gd name="connsiteX2" fmla="*/ 181271 w 10553239"/>
                <a:gd name="connsiteY2" fmla="*/ 1901526 h 5781900"/>
                <a:gd name="connsiteX3" fmla="*/ 7100 w 10553239"/>
                <a:gd name="connsiteY3" fmla="*/ 1277412 h 5781900"/>
                <a:gd name="connsiteX4" fmla="*/ 457043 w 10553239"/>
                <a:gd name="connsiteY4" fmla="*/ 450098 h 5781900"/>
                <a:gd name="connsiteX5" fmla="*/ 1705271 w 10553239"/>
                <a:gd name="connsiteY5" fmla="*/ 101755 h 5781900"/>
                <a:gd name="connsiteX6" fmla="*/ 3374414 w 10553239"/>
                <a:gd name="connsiteY6" fmla="*/ 290441 h 5781900"/>
                <a:gd name="connsiteX7" fmla="*/ 6364357 w 10553239"/>
                <a:gd name="connsiteY7" fmla="*/ 290441 h 5781900"/>
                <a:gd name="connsiteX8" fmla="*/ 8454414 w 10553239"/>
                <a:gd name="connsiteY8" fmla="*/ 155 h 5781900"/>
                <a:gd name="connsiteX9" fmla="*/ 9833271 w 10553239"/>
                <a:gd name="connsiteY9" fmla="*/ 333984 h 5781900"/>
                <a:gd name="connsiteX10" fmla="*/ 10529957 w 10553239"/>
                <a:gd name="connsiteY10" fmla="*/ 1596726 h 5781900"/>
                <a:gd name="connsiteX11" fmla="*/ 10370300 w 10553239"/>
                <a:gd name="connsiteY11" fmla="*/ 2903012 h 5781900"/>
                <a:gd name="connsiteX12" fmla="*/ 10196129 w 10553239"/>
                <a:gd name="connsiteY12" fmla="*/ 3977069 h 5781900"/>
                <a:gd name="connsiteX13" fmla="*/ 10050986 w 10553239"/>
                <a:gd name="connsiteY13" fmla="*/ 5689755 h 5781900"/>
                <a:gd name="connsiteX14" fmla="*/ 7061043 w 10553239"/>
                <a:gd name="connsiteY14" fmla="*/ 5530098 h 5781900"/>
                <a:gd name="connsiteX15" fmla="*/ 5406414 w 10553239"/>
                <a:gd name="connsiteY15" fmla="*/ 5355926 h 5781900"/>
                <a:gd name="connsiteX16" fmla="*/ 3171214 w 10553239"/>
                <a:gd name="connsiteY16" fmla="*/ 5559126 h 5781900"/>
                <a:gd name="connsiteX17" fmla="*/ 1879443 w 10553239"/>
                <a:gd name="connsiteY17" fmla="*/ 5675241 h 5781900"/>
                <a:gd name="connsiteX18" fmla="*/ 340929 w 10553239"/>
                <a:gd name="connsiteY18" fmla="*/ 5268841 h 5781900"/>
                <a:gd name="connsiteX19" fmla="*/ 152243 w 10553239"/>
                <a:gd name="connsiteY19" fmla="*/ 3411012 h 5781900"/>
                <a:gd name="connsiteX0" fmla="*/ 108700 w 10553239"/>
                <a:gd name="connsiteY0" fmla="*/ 3730326 h 5781900"/>
                <a:gd name="connsiteX1" fmla="*/ 181271 w 10553239"/>
                <a:gd name="connsiteY1" fmla="*/ 2743355 h 5781900"/>
                <a:gd name="connsiteX2" fmla="*/ 181271 w 10553239"/>
                <a:gd name="connsiteY2" fmla="*/ 1901526 h 5781900"/>
                <a:gd name="connsiteX3" fmla="*/ 7100 w 10553239"/>
                <a:gd name="connsiteY3" fmla="*/ 1277412 h 5781900"/>
                <a:gd name="connsiteX4" fmla="*/ 457043 w 10553239"/>
                <a:gd name="connsiteY4" fmla="*/ 450098 h 5781900"/>
                <a:gd name="connsiteX5" fmla="*/ 1705271 w 10553239"/>
                <a:gd name="connsiteY5" fmla="*/ 101755 h 5781900"/>
                <a:gd name="connsiteX6" fmla="*/ 3374414 w 10553239"/>
                <a:gd name="connsiteY6" fmla="*/ 290441 h 5781900"/>
                <a:gd name="connsiteX7" fmla="*/ 6364357 w 10553239"/>
                <a:gd name="connsiteY7" fmla="*/ 290441 h 5781900"/>
                <a:gd name="connsiteX8" fmla="*/ 8454414 w 10553239"/>
                <a:gd name="connsiteY8" fmla="*/ 155 h 5781900"/>
                <a:gd name="connsiteX9" fmla="*/ 9833271 w 10553239"/>
                <a:gd name="connsiteY9" fmla="*/ 333984 h 5781900"/>
                <a:gd name="connsiteX10" fmla="*/ 10529957 w 10553239"/>
                <a:gd name="connsiteY10" fmla="*/ 1596726 h 5781900"/>
                <a:gd name="connsiteX11" fmla="*/ 10370300 w 10553239"/>
                <a:gd name="connsiteY11" fmla="*/ 2903012 h 5781900"/>
                <a:gd name="connsiteX12" fmla="*/ 10196129 w 10553239"/>
                <a:gd name="connsiteY12" fmla="*/ 3977069 h 5781900"/>
                <a:gd name="connsiteX13" fmla="*/ 10050986 w 10553239"/>
                <a:gd name="connsiteY13" fmla="*/ 5689755 h 5781900"/>
                <a:gd name="connsiteX14" fmla="*/ 7061043 w 10553239"/>
                <a:gd name="connsiteY14" fmla="*/ 5530098 h 5781900"/>
                <a:gd name="connsiteX15" fmla="*/ 5406414 w 10553239"/>
                <a:gd name="connsiteY15" fmla="*/ 5355926 h 5781900"/>
                <a:gd name="connsiteX16" fmla="*/ 3171214 w 10553239"/>
                <a:gd name="connsiteY16" fmla="*/ 5559126 h 5781900"/>
                <a:gd name="connsiteX17" fmla="*/ 1879443 w 10553239"/>
                <a:gd name="connsiteY17" fmla="*/ 5675241 h 5781900"/>
                <a:gd name="connsiteX18" fmla="*/ 340929 w 10553239"/>
                <a:gd name="connsiteY18" fmla="*/ 5268841 h 5781900"/>
                <a:gd name="connsiteX19" fmla="*/ 108700 w 10553239"/>
                <a:gd name="connsiteY19" fmla="*/ 3730326 h 5781900"/>
                <a:gd name="connsiteX0" fmla="*/ 108700 w 10553239"/>
                <a:gd name="connsiteY0" fmla="*/ 3730326 h 5781900"/>
                <a:gd name="connsiteX1" fmla="*/ 181271 w 10553239"/>
                <a:gd name="connsiteY1" fmla="*/ 2743355 h 5781900"/>
                <a:gd name="connsiteX2" fmla="*/ 181271 w 10553239"/>
                <a:gd name="connsiteY2" fmla="*/ 1901526 h 5781900"/>
                <a:gd name="connsiteX3" fmla="*/ 7100 w 10553239"/>
                <a:gd name="connsiteY3" fmla="*/ 1277412 h 5781900"/>
                <a:gd name="connsiteX4" fmla="*/ 457043 w 10553239"/>
                <a:gd name="connsiteY4" fmla="*/ 450098 h 5781900"/>
                <a:gd name="connsiteX5" fmla="*/ 1705271 w 10553239"/>
                <a:gd name="connsiteY5" fmla="*/ 101755 h 5781900"/>
                <a:gd name="connsiteX6" fmla="*/ 3374414 w 10553239"/>
                <a:gd name="connsiteY6" fmla="*/ 290441 h 5781900"/>
                <a:gd name="connsiteX7" fmla="*/ 6364357 w 10553239"/>
                <a:gd name="connsiteY7" fmla="*/ 290441 h 5781900"/>
                <a:gd name="connsiteX8" fmla="*/ 8454414 w 10553239"/>
                <a:gd name="connsiteY8" fmla="*/ 155 h 5781900"/>
                <a:gd name="connsiteX9" fmla="*/ 9833271 w 10553239"/>
                <a:gd name="connsiteY9" fmla="*/ 333984 h 5781900"/>
                <a:gd name="connsiteX10" fmla="*/ 10529957 w 10553239"/>
                <a:gd name="connsiteY10" fmla="*/ 1596726 h 5781900"/>
                <a:gd name="connsiteX11" fmla="*/ 10370300 w 10553239"/>
                <a:gd name="connsiteY11" fmla="*/ 2903012 h 5781900"/>
                <a:gd name="connsiteX12" fmla="*/ 10196129 w 10553239"/>
                <a:gd name="connsiteY12" fmla="*/ 3977069 h 5781900"/>
                <a:gd name="connsiteX13" fmla="*/ 10050986 w 10553239"/>
                <a:gd name="connsiteY13" fmla="*/ 5689755 h 5781900"/>
                <a:gd name="connsiteX14" fmla="*/ 7061043 w 10553239"/>
                <a:gd name="connsiteY14" fmla="*/ 5530098 h 5781900"/>
                <a:gd name="connsiteX15" fmla="*/ 5406414 w 10553239"/>
                <a:gd name="connsiteY15" fmla="*/ 5355926 h 5781900"/>
                <a:gd name="connsiteX16" fmla="*/ 3171214 w 10553239"/>
                <a:gd name="connsiteY16" fmla="*/ 5559126 h 5781900"/>
                <a:gd name="connsiteX17" fmla="*/ 1879443 w 10553239"/>
                <a:gd name="connsiteY17" fmla="*/ 5675241 h 5781900"/>
                <a:gd name="connsiteX18" fmla="*/ 340929 w 10553239"/>
                <a:gd name="connsiteY18" fmla="*/ 5268841 h 5781900"/>
                <a:gd name="connsiteX19" fmla="*/ 108700 w 10553239"/>
                <a:gd name="connsiteY19" fmla="*/ 3730326 h 5781900"/>
                <a:gd name="connsiteX0" fmla="*/ 108700 w 10553239"/>
                <a:gd name="connsiteY0" fmla="*/ 3730326 h 5781900"/>
                <a:gd name="connsiteX1" fmla="*/ 181271 w 10553239"/>
                <a:gd name="connsiteY1" fmla="*/ 2743355 h 5781900"/>
                <a:gd name="connsiteX2" fmla="*/ 181271 w 10553239"/>
                <a:gd name="connsiteY2" fmla="*/ 2003126 h 5781900"/>
                <a:gd name="connsiteX3" fmla="*/ 7100 w 10553239"/>
                <a:gd name="connsiteY3" fmla="*/ 1277412 h 5781900"/>
                <a:gd name="connsiteX4" fmla="*/ 457043 w 10553239"/>
                <a:gd name="connsiteY4" fmla="*/ 450098 h 5781900"/>
                <a:gd name="connsiteX5" fmla="*/ 1705271 w 10553239"/>
                <a:gd name="connsiteY5" fmla="*/ 101755 h 5781900"/>
                <a:gd name="connsiteX6" fmla="*/ 3374414 w 10553239"/>
                <a:gd name="connsiteY6" fmla="*/ 290441 h 5781900"/>
                <a:gd name="connsiteX7" fmla="*/ 6364357 w 10553239"/>
                <a:gd name="connsiteY7" fmla="*/ 290441 h 5781900"/>
                <a:gd name="connsiteX8" fmla="*/ 8454414 w 10553239"/>
                <a:gd name="connsiteY8" fmla="*/ 155 h 5781900"/>
                <a:gd name="connsiteX9" fmla="*/ 9833271 w 10553239"/>
                <a:gd name="connsiteY9" fmla="*/ 333984 h 5781900"/>
                <a:gd name="connsiteX10" fmla="*/ 10529957 w 10553239"/>
                <a:gd name="connsiteY10" fmla="*/ 1596726 h 5781900"/>
                <a:gd name="connsiteX11" fmla="*/ 10370300 w 10553239"/>
                <a:gd name="connsiteY11" fmla="*/ 2903012 h 5781900"/>
                <a:gd name="connsiteX12" fmla="*/ 10196129 w 10553239"/>
                <a:gd name="connsiteY12" fmla="*/ 3977069 h 5781900"/>
                <a:gd name="connsiteX13" fmla="*/ 10050986 w 10553239"/>
                <a:gd name="connsiteY13" fmla="*/ 5689755 h 5781900"/>
                <a:gd name="connsiteX14" fmla="*/ 7061043 w 10553239"/>
                <a:gd name="connsiteY14" fmla="*/ 5530098 h 5781900"/>
                <a:gd name="connsiteX15" fmla="*/ 5406414 w 10553239"/>
                <a:gd name="connsiteY15" fmla="*/ 5355926 h 5781900"/>
                <a:gd name="connsiteX16" fmla="*/ 3171214 w 10553239"/>
                <a:gd name="connsiteY16" fmla="*/ 5559126 h 5781900"/>
                <a:gd name="connsiteX17" fmla="*/ 1879443 w 10553239"/>
                <a:gd name="connsiteY17" fmla="*/ 5675241 h 5781900"/>
                <a:gd name="connsiteX18" fmla="*/ 340929 w 10553239"/>
                <a:gd name="connsiteY18" fmla="*/ 5268841 h 5781900"/>
                <a:gd name="connsiteX19" fmla="*/ 108700 w 10553239"/>
                <a:gd name="connsiteY19" fmla="*/ 3730326 h 5781900"/>
                <a:gd name="connsiteX0" fmla="*/ 109699 w 10554238"/>
                <a:gd name="connsiteY0" fmla="*/ 3730326 h 5781900"/>
                <a:gd name="connsiteX1" fmla="*/ 182270 w 10554238"/>
                <a:gd name="connsiteY1" fmla="*/ 2743355 h 5781900"/>
                <a:gd name="connsiteX2" fmla="*/ 182270 w 10554238"/>
                <a:gd name="connsiteY2" fmla="*/ 2003126 h 5781900"/>
                <a:gd name="connsiteX3" fmla="*/ 8099 w 10554238"/>
                <a:gd name="connsiteY3" fmla="*/ 1277412 h 5781900"/>
                <a:gd name="connsiteX4" fmla="*/ 458042 w 10554238"/>
                <a:gd name="connsiteY4" fmla="*/ 450098 h 5781900"/>
                <a:gd name="connsiteX5" fmla="*/ 1706270 w 10554238"/>
                <a:gd name="connsiteY5" fmla="*/ 101755 h 5781900"/>
                <a:gd name="connsiteX6" fmla="*/ 3375413 w 10554238"/>
                <a:gd name="connsiteY6" fmla="*/ 290441 h 5781900"/>
                <a:gd name="connsiteX7" fmla="*/ 6365356 w 10554238"/>
                <a:gd name="connsiteY7" fmla="*/ 290441 h 5781900"/>
                <a:gd name="connsiteX8" fmla="*/ 8455413 w 10554238"/>
                <a:gd name="connsiteY8" fmla="*/ 155 h 5781900"/>
                <a:gd name="connsiteX9" fmla="*/ 9834270 w 10554238"/>
                <a:gd name="connsiteY9" fmla="*/ 333984 h 5781900"/>
                <a:gd name="connsiteX10" fmla="*/ 10530956 w 10554238"/>
                <a:gd name="connsiteY10" fmla="*/ 1596726 h 5781900"/>
                <a:gd name="connsiteX11" fmla="*/ 10371299 w 10554238"/>
                <a:gd name="connsiteY11" fmla="*/ 2903012 h 5781900"/>
                <a:gd name="connsiteX12" fmla="*/ 10197128 w 10554238"/>
                <a:gd name="connsiteY12" fmla="*/ 3977069 h 5781900"/>
                <a:gd name="connsiteX13" fmla="*/ 10051985 w 10554238"/>
                <a:gd name="connsiteY13" fmla="*/ 5689755 h 5781900"/>
                <a:gd name="connsiteX14" fmla="*/ 7062042 w 10554238"/>
                <a:gd name="connsiteY14" fmla="*/ 5530098 h 5781900"/>
                <a:gd name="connsiteX15" fmla="*/ 5407413 w 10554238"/>
                <a:gd name="connsiteY15" fmla="*/ 5355926 h 5781900"/>
                <a:gd name="connsiteX16" fmla="*/ 3172213 w 10554238"/>
                <a:gd name="connsiteY16" fmla="*/ 5559126 h 5781900"/>
                <a:gd name="connsiteX17" fmla="*/ 1880442 w 10554238"/>
                <a:gd name="connsiteY17" fmla="*/ 5675241 h 5781900"/>
                <a:gd name="connsiteX18" fmla="*/ 341928 w 10554238"/>
                <a:gd name="connsiteY18" fmla="*/ 5268841 h 5781900"/>
                <a:gd name="connsiteX19" fmla="*/ 109699 w 10554238"/>
                <a:gd name="connsiteY19" fmla="*/ 3730326 h 5781900"/>
                <a:gd name="connsiteX0" fmla="*/ 108701 w 10553240"/>
                <a:gd name="connsiteY0" fmla="*/ 3730326 h 5781900"/>
                <a:gd name="connsiteX1" fmla="*/ 181272 w 10553240"/>
                <a:gd name="connsiteY1" fmla="*/ 2743355 h 5781900"/>
                <a:gd name="connsiteX2" fmla="*/ 181272 w 10553240"/>
                <a:gd name="connsiteY2" fmla="*/ 2003126 h 5781900"/>
                <a:gd name="connsiteX3" fmla="*/ 7101 w 10553240"/>
                <a:gd name="connsiteY3" fmla="*/ 1181844 h 5781900"/>
                <a:gd name="connsiteX4" fmla="*/ 457044 w 10553240"/>
                <a:gd name="connsiteY4" fmla="*/ 450098 h 5781900"/>
                <a:gd name="connsiteX5" fmla="*/ 1705272 w 10553240"/>
                <a:gd name="connsiteY5" fmla="*/ 101755 h 5781900"/>
                <a:gd name="connsiteX6" fmla="*/ 3374415 w 10553240"/>
                <a:gd name="connsiteY6" fmla="*/ 290441 h 5781900"/>
                <a:gd name="connsiteX7" fmla="*/ 6364358 w 10553240"/>
                <a:gd name="connsiteY7" fmla="*/ 290441 h 5781900"/>
                <a:gd name="connsiteX8" fmla="*/ 8454415 w 10553240"/>
                <a:gd name="connsiteY8" fmla="*/ 155 h 5781900"/>
                <a:gd name="connsiteX9" fmla="*/ 9833272 w 10553240"/>
                <a:gd name="connsiteY9" fmla="*/ 333984 h 5781900"/>
                <a:gd name="connsiteX10" fmla="*/ 10529958 w 10553240"/>
                <a:gd name="connsiteY10" fmla="*/ 1596726 h 5781900"/>
                <a:gd name="connsiteX11" fmla="*/ 10370301 w 10553240"/>
                <a:gd name="connsiteY11" fmla="*/ 2903012 h 5781900"/>
                <a:gd name="connsiteX12" fmla="*/ 10196130 w 10553240"/>
                <a:gd name="connsiteY12" fmla="*/ 3977069 h 5781900"/>
                <a:gd name="connsiteX13" fmla="*/ 10050987 w 10553240"/>
                <a:gd name="connsiteY13" fmla="*/ 5689755 h 5781900"/>
                <a:gd name="connsiteX14" fmla="*/ 7061044 w 10553240"/>
                <a:gd name="connsiteY14" fmla="*/ 5530098 h 5781900"/>
                <a:gd name="connsiteX15" fmla="*/ 5406415 w 10553240"/>
                <a:gd name="connsiteY15" fmla="*/ 5355926 h 5781900"/>
                <a:gd name="connsiteX16" fmla="*/ 3171215 w 10553240"/>
                <a:gd name="connsiteY16" fmla="*/ 5559126 h 5781900"/>
                <a:gd name="connsiteX17" fmla="*/ 1879444 w 10553240"/>
                <a:gd name="connsiteY17" fmla="*/ 5675241 h 5781900"/>
                <a:gd name="connsiteX18" fmla="*/ 340930 w 10553240"/>
                <a:gd name="connsiteY18" fmla="*/ 5268841 h 5781900"/>
                <a:gd name="connsiteX19" fmla="*/ 108701 w 10553240"/>
                <a:gd name="connsiteY19" fmla="*/ 3730326 h 5781900"/>
                <a:gd name="connsiteX0" fmla="*/ 127881 w 10572420"/>
                <a:gd name="connsiteY0" fmla="*/ 3730326 h 5781900"/>
                <a:gd name="connsiteX1" fmla="*/ 200452 w 10572420"/>
                <a:gd name="connsiteY1" fmla="*/ 2743355 h 5781900"/>
                <a:gd name="connsiteX2" fmla="*/ 200452 w 10572420"/>
                <a:gd name="connsiteY2" fmla="*/ 2003126 h 5781900"/>
                <a:gd name="connsiteX3" fmla="*/ 26281 w 10572420"/>
                <a:gd name="connsiteY3" fmla="*/ 1181844 h 5781900"/>
                <a:gd name="connsiteX4" fmla="*/ 476224 w 10572420"/>
                <a:gd name="connsiteY4" fmla="*/ 450098 h 5781900"/>
                <a:gd name="connsiteX5" fmla="*/ 1724452 w 10572420"/>
                <a:gd name="connsiteY5" fmla="*/ 101755 h 5781900"/>
                <a:gd name="connsiteX6" fmla="*/ 3393595 w 10572420"/>
                <a:gd name="connsiteY6" fmla="*/ 290441 h 5781900"/>
                <a:gd name="connsiteX7" fmla="*/ 6383538 w 10572420"/>
                <a:gd name="connsiteY7" fmla="*/ 290441 h 5781900"/>
                <a:gd name="connsiteX8" fmla="*/ 8473595 w 10572420"/>
                <a:gd name="connsiteY8" fmla="*/ 155 h 5781900"/>
                <a:gd name="connsiteX9" fmla="*/ 9852452 w 10572420"/>
                <a:gd name="connsiteY9" fmla="*/ 333984 h 5781900"/>
                <a:gd name="connsiteX10" fmla="*/ 10549138 w 10572420"/>
                <a:gd name="connsiteY10" fmla="*/ 1596726 h 5781900"/>
                <a:gd name="connsiteX11" fmla="*/ 10389481 w 10572420"/>
                <a:gd name="connsiteY11" fmla="*/ 2903012 h 5781900"/>
                <a:gd name="connsiteX12" fmla="*/ 10215310 w 10572420"/>
                <a:gd name="connsiteY12" fmla="*/ 3977069 h 5781900"/>
                <a:gd name="connsiteX13" fmla="*/ 10070167 w 10572420"/>
                <a:gd name="connsiteY13" fmla="*/ 5689755 h 5781900"/>
                <a:gd name="connsiteX14" fmla="*/ 7080224 w 10572420"/>
                <a:gd name="connsiteY14" fmla="*/ 5530098 h 5781900"/>
                <a:gd name="connsiteX15" fmla="*/ 5425595 w 10572420"/>
                <a:gd name="connsiteY15" fmla="*/ 5355926 h 5781900"/>
                <a:gd name="connsiteX16" fmla="*/ 3190395 w 10572420"/>
                <a:gd name="connsiteY16" fmla="*/ 5559126 h 5781900"/>
                <a:gd name="connsiteX17" fmla="*/ 1898624 w 10572420"/>
                <a:gd name="connsiteY17" fmla="*/ 5675241 h 5781900"/>
                <a:gd name="connsiteX18" fmla="*/ 360110 w 10572420"/>
                <a:gd name="connsiteY18" fmla="*/ 5268841 h 5781900"/>
                <a:gd name="connsiteX19" fmla="*/ 127881 w 10572420"/>
                <a:gd name="connsiteY19" fmla="*/ 3730326 h 5781900"/>
                <a:gd name="connsiteX0" fmla="*/ 127881 w 10572420"/>
                <a:gd name="connsiteY0" fmla="*/ 3730326 h 5781900"/>
                <a:gd name="connsiteX1" fmla="*/ 200452 w 10572420"/>
                <a:gd name="connsiteY1" fmla="*/ 2743355 h 5781900"/>
                <a:gd name="connsiteX2" fmla="*/ 200452 w 10572420"/>
                <a:gd name="connsiteY2" fmla="*/ 2003126 h 5781900"/>
                <a:gd name="connsiteX3" fmla="*/ 26281 w 10572420"/>
                <a:gd name="connsiteY3" fmla="*/ 1181844 h 5781900"/>
                <a:gd name="connsiteX4" fmla="*/ 476224 w 10572420"/>
                <a:gd name="connsiteY4" fmla="*/ 450098 h 5781900"/>
                <a:gd name="connsiteX5" fmla="*/ 1724452 w 10572420"/>
                <a:gd name="connsiteY5" fmla="*/ 101755 h 5781900"/>
                <a:gd name="connsiteX6" fmla="*/ 3393595 w 10572420"/>
                <a:gd name="connsiteY6" fmla="*/ 290441 h 5781900"/>
                <a:gd name="connsiteX7" fmla="*/ 6383538 w 10572420"/>
                <a:gd name="connsiteY7" fmla="*/ 290441 h 5781900"/>
                <a:gd name="connsiteX8" fmla="*/ 8473595 w 10572420"/>
                <a:gd name="connsiteY8" fmla="*/ 155 h 5781900"/>
                <a:gd name="connsiteX9" fmla="*/ 9852452 w 10572420"/>
                <a:gd name="connsiteY9" fmla="*/ 333984 h 5781900"/>
                <a:gd name="connsiteX10" fmla="*/ 10549138 w 10572420"/>
                <a:gd name="connsiteY10" fmla="*/ 1596726 h 5781900"/>
                <a:gd name="connsiteX11" fmla="*/ 10389481 w 10572420"/>
                <a:gd name="connsiteY11" fmla="*/ 2903012 h 5781900"/>
                <a:gd name="connsiteX12" fmla="*/ 10215310 w 10572420"/>
                <a:gd name="connsiteY12" fmla="*/ 3977069 h 5781900"/>
                <a:gd name="connsiteX13" fmla="*/ 10070167 w 10572420"/>
                <a:gd name="connsiteY13" fmla="*/ 5689755 h 5781900"/>
                <a:gd name="connsiteX14" fmla="*/ 7080224 w 10572420"/>
                <a:gd name="connsiteY14" fmla="*/ 5530098 h 5781900"/>
                <a:gd name="connsiteX15" fmla="*/ 5425595 w 10572420"/>
                <a:gd name="connsiteY15" fmla="*/ 5355926 h 5781900"/>
                <a:gd name="connsiteX16" fmla="*/ 3190395 w 10572420"/>
                <a:gd name="connsiteY16" fmla="*/ 5559126 h 5781900"/>
                <a:gd name="connsiteX17" fmla="*/ 1898624 w 10572420"/>
                <a:gd name="connsiteY17" fmla="*/ 5675241 h 5781900"/>
                <a:gd name="connsiteX18" fmla="*/ 360110 w 10572420"/>
                <a:gd name="connsiteY18" fmla="*/ 5268841 h 5781900"/>
                <a:gd name="connsiteX19" fmla="*/ 127881 w 10572420"/>
                <a:gd name="connsiteY19" fmla="*/ 3730326 h 5781900"/>
                <a:gd name="connsiteX0" fmla="*/ 24518 w 10469057"/>
                <a:gd name="connsiteY0" fmla="*/ 3730326 h 5781900"/>
                <a:gd name="connsiteX1" fmla="*/ 97089 w 10469057"/>
                <a:gd name="connsiteY1" fmla="*/ 2743355 h 5781900"/>
                <a:gd name="connsiteX2" fmla="*/ 97089 w 10469057"/>
                <a:gd name="connsiteY2" fmla="*/ 2003126 h 5781900"/>
                <a:gd name="connsiteX3" fmla="*/ 372861 w 10469057"/>
                <a:gd name="connsiteY3" fmla="*/ 450098 h 5781900"/>
                <a:gd name="connsiteX4" fmla="*/ 1621089 w 10469057"/>
                <a:gd name="connsiteY4" fmla="*/ 101755 h 5781900"/>
                <a:gd name="connsiteX5" fmla="*/ 3290232 w 10469057"/>
                <a:gd name="connsiteY5" fmla="*/ 290441 h 5781900"/>
                <a:gd name="connsiteX6" fmla="*/ 6280175 w 10469057"/>
                <a:gd name="connsiteY6" fmla="*/ 290441 h 5781900"/>
                <a:gd name="connsiteX7" fmla="*/ 8370232 w 10469057"/>
                <a:gd name="connsiteY7" fmla="*/ 155 h 5781900"/>
                <a:gd name="connsiteX8" fmla="*/ 9749089 w 10469057"/>
                <a:gd name="connsiteY8" fmla="*/ 333984 h 5781900"/>
                <a:gd name="connsiteX9" fmla="*/ 10445775 w 10469057"/>
                <a:gd name="connsiteY9" fmla="*/ 1596726 h 5781900"/>
                <a:gd name="connsiteX10" fmla="*/ 10286118 w 10469057"/>
                <a:gd name="connsiteY10" fmla="*/ 2903012 h 5781900"/>
                <a:gd name="connsiteX11" fmla="*/ 10111947 w 10469057"/>
                <a:gd name="connsiteY11" fmla="*/ 3977069 h 5781900"/>
                <a:gd name="connsiteX12" fmla="*/ 9966804 w 10469057"/>
                <a:gd name="connsiteY12" fmla="*/ 5689755 h 5781900"/>
                <a:gd name="connsiteX13" fmla="*/ 6976861 w 10469057"/>
                <a:gd name="connsiteY13" fmla="*/ 5530098 h 5781900"/>
                <a:gd name="connsiteX14" fmla="*/ 5322232 w 10469057"/>
                <a:gd name="connsiteY14" fmla="*/ 5355926 h 5781900"/>
                <a:gd name="connsiteX15" fmla="*/ 3087032 w 10469057"/>
                <a:gd name="connsiteY15" fmla="*/ 5559126 h 5781900"/>
                <a:gd name="connsiteX16" fmla="*/ 1795261 w 10469057"/>
                <a:gd name="connsiteY16" fmla="*/ 5675241 h 5781900"/>
                <a:gd name="connsiteX17" fmla="*/ 256747 w 10469057"/>
                <a:gd name="connsiteY17" fmla="*/ 5268841 h 5781900"/>
                <a:gd name="connsiteX18" fmla="*/ 24518 w 10469057"/>
                <a:gd name="connsiteY18" fmla="*/ 3730326 h 5781900"/>
                <a:gd name="connsiteX0" fmla="*/ 24518 w 10469057"/>
                <a:gd name="connsiteY0" fmla="*/ 3730326 h 5781900"/>
                <a:gd name="connsiteX1" fmla="*/ 97089 w 10469057"/>
                <a:gd name="connsiteY1" fmla="*/ 2743355 h 5781900"/>
                <a:gd name="connsiteX2" fmla="*/ 97089 w 10469057"/>
                <a:gd name="connsiteY2" fmla="*/ 2003126 h 5781900"/>
                <a:gd name="connsiteX3" fmla="*/ 144180 w 10469057"/>
                <a:gd name="connsiteY3" fmla="*/ 848300 h 5781900"/>
                <a:gd name="connsiteX4" fmla="*/ 1621089 w 10469057"/>
                <a:gd name="connsiteY4" fmla="*/ 101755 h 5781900"/>
                <a:gd name="connsiteX5" fmla="*/ 3290232 w 10469057"/>
                <a:gd name="connsiteY5" fmla="*/ 290441 h 5781900"/>
                <a:gd name="connsiteX6" fmla="*/ 6280175 w 10469057"/>
                <a:gd name="connsiteY6" fmla="*/ 290441 h 5781900"/>
                <a:gd name="connsiteX7" fmla="*/ 8370232 w 10469057"/>
                <a:gd name="connsiteY7" fmla="*/ 155 h 5781900"/>
                <a:gd name="connsiteX8" fmla="*/ 9749089 w 10469057"/>
                <a:gd name="connsiteY8" fmla="*/ 333984 h 5781900"/>
                <a:gd name="connsiteX9" fmla="*/ 10445775 w 10469057"/>
                <a:gd name="connsiteY9" fmla="*/ 1596726 h 5781900"/>
                <a:gd name="connsiteX10" fmla="*/ 10286118 w 10469057"/>
                <a:gd name="connsiteY10" fmla="*/ 2903012 h 5781900"/>
                <a:gd name="connsiteX11" fmla="*/ 10111947 w 10469057"/>
                <a:gd name="connsiteY11" fmla="*/ 3977069 h 5781900"/>
                <a:gd name="connsiteX12" fmla="*/ 9966804 w 10469057"/>
                <a:gd name="connsiteY12" fmla="*/ 5689755 h 5781900"/>
                <a:gd name="connsiteX13" fmla="*/ 6976861 w 10469057"/>
                <a:gd name="connsiteY13" fmla="*/ 5530098 h 5781900"/>
                <a:gd name="connsiteX14" fmla="*/ 5322232 w 10469057"/>
                <a:gd name="connsiteY14" fmla="*/ 5355926 h 5781900"/>
                <a:gd name="connsiteX15" fmla="*/ 3087032 w 10469057"/>
                <a:gd name="connsiteY15" fmla="*/ 5559126 h 5781900"/>
                <a:gd name="connsiteX16" fmla="*/ 1795261 w 10469057"/>
                <a:gd name="connsiteY16" fmla="*/ 5675241 h 5781900"/>
                <a:gd name="connsiteX17" fmla="*/ 256747 w 10469057"/>
                <a:gd name="connsiteY17" fmla="*/ 5268841 h 5781900"/>
                <a:gd name="connsiteX18" fmla="*/ 24518 w 10469057"/>
                <a:gd name="connsiteY18" fmla="*/ 3730326 h 5781900"/>
                <a:gd name="connsiteX0" fmla="*/ 24518 w 10469057"/>
                <a:gd name="connsiteY0" fmla="*/ 3730326 h 5781900"/>
                <a:gd name="connsiteX1" fmla="*/ 97089 w 10469057"/>
                <a:gd name="connsiteY1" fmla="*/ 2743355 h 5781900"/>
                <a:gd name="connsiteX2" fmla="*/ 97089 w 10469057"/>
                <a:gd name="connsiteY2" fmla="*/ 2003126 h 5781900"/>
                <a:gd name="connsiteX3" fmla="*/ 144180 w 10469057"/>
                <a:gd name="connsiteY3" fmla="*/ 848300 h 5781900"/>
                <a:gd name="connsiteX4" fmla="*/ 1621089 w 10469057"/>
                <a:gd name="connsiteY4" fmla="*/ 101755 h 5781900"/>
                <a:gd name="connsiteX5" fmla="*/ 3290232 w 10469057"/>
                <a:gd name="connsiteY5" fmla="*/ 290441 h 5781900"/>
                <a:gd name="connsiteX6" fmla="*/ 6280175 w 10469057"/>
                <a:gd name="connsiteY6" fmla="*/ 290441 h 5781900"/>
                <a:gd name="connsiteX7" fmla="*/ 8370232 w 10469057"/>
                <a:gd name="connsiteY7" fmla="*/ 155 h 5781900"/>
                <a:gd name="connsiteX8" fmla="*/ 9749089 w 10469057"/>
                <a:gd name="connsiteY8" fmla="*/ 333984 h 5781900"/>
                <a:gd name="connsiteX9" fmla="*/ 10445775 w 10469057"/>
                <a:gd name="connsiteY9" fmla="*/ 1596726 h 5781900"/>
                <a:gd name="connsiteX10" fmla="*/ 10286118 w 10469057"/>
                <a:gd name="connsiteY10" fmla="*/ 2903012 h 5781900"/>
                <a:gd name="connsiteX11" fmla="*/ 10111947 w 10469057"/>
                <a:gd name="connsiteY11" fmla="*/ 3977069 h 5781900"/>
                <a:gd name="connsiteX12" fmla="*/ 9966804 w 10469057"/>
                <a:gd name="connsiteY12" fmla="*/ 5689755 h 5781900"/>
                <a:gd name="connsiteX13" fmla="*/ 6976861 w 10469057"/>
                <a:gd name="connsiteY13" fmla="*/ 5530098 h 5781900"/>
                <a:gd name="connsiteX14" fmla="*/ 5322232 w 10469057"/>
                <a:gd name="connsiteY14" fmla="*/ 5355926 h 5781900"/>
                <a:gd name="connsiteX15" fmla="*/ 3087032 w 10469057"/>
                <a:gd name="connsiteY15" fmla="*/ 5559126 h 5781900"/>
                <a:gd name="connsiteX16" fmla="*/ 1795261 w 10469057"/>
                <a:gd name="connsiteY16" fmla="*/ 5675241 h 5781900"/>
                <a:gd name="connsiteX17" fmla="*/ 256747 w 10469057"/>
                <a:gd name="connsiteY17" fmla="*/ 5268841 h 5781900"/>
                <a:gd name="connsiteX18" fmla="*/ 24518 w 10469057"/>
                <a:gd name="connsiteY18" fmla="*/ 3730326 h 5781900"/>
                <a:gd name="connsiteX0" fmla="*/ 24518 w 10469057"/>
                <a:gd name="connsiteY0" fmla="*/ 3730326 h 5781900"/>
                <a:gd name="connsiteX1" fmla="*/ 97089 w 10469057"/>
                <a:gd name="connsiteY1" fmla="*/ 2743355 h 5781900"/>
                <a:gd name="connsiteX2" fmla="*/ 144180 w 10469057"/>
                <a:gd name="connsiteY2" fmla="*/ 848300 h 5781900"/>
                <a:gd name="connsiteX3" fmla="*/ 1621089 w 10469057"/>
                <a:gd name="connsiteY3" fmla="*/ 101755 h 5781900"/>
                <a:gd name="connsiteX4" fmla="*/ 3290232 w 10469057"/>
                <a:gd name="connsiteY4" fmla="*/ 290441 h 5781900"/>
                <a:gd name="connsiteX5" fmla="*/ 6280175 w 10469057"/>
                <a:gd name="connsiteY5" fmla="*/ 290441 h 5781900"/>
                <a:gd name="connsiteX6" fmla="*/ 8370232 w 10469057"/>
                <a:gd name="connsiteY6" fmla="*/ 155 h 5781900"/>
                <a:gd name="connsiteX7" fmla="*/ 9749089 w 10469057"/>
                <a:gd name="connsiteY7" fmla="*/ 333984 h 5781900"/>
                <a:gd name="connsiteX8" fmla="*/ 10445775 w 10469057"/>
                <a:gd name="connsiteY8" fmla="*/ 1596726 h 5781900"/>
                <a:gd name="connsiteX9" fmla="*/ 10286118 w 10469057"/>
                <a:gd name="connsiteY9" fmla="*/ 2903012 h 5781900"/>
                <a:gd name="connsiteX10" fmla="*/ 10111947 w 10469057"/>
                <a:gd name="connsiteY10" fmla="*/ 3977069 h 5781900"/>
                <a:gd name="connsiteX11" fmla="*/ 9966804 w 10469057"/>
                <a:gd name="connsiteY11" fmla="*/ 5689755 h 5781900"/>
                <a:gd name="connsiteX12" fmla="*/ 6976861 w 10469057"/>
                <a:gd name="connsiteY12" fmla="*/ 5530098 h 5781900"/>
                <a:gd name="connsiteX13" fmla="*/ 5322232 w 10469057"/>
                <a:gd name="connsiteY13" fmla="*/ 5355926 h 5781900"/>
                <a:gd name="connsiteX14" fmla="*/ 3087032 w 10469057"/>
                <a:gd name="connsiteY14" fmla="*/ 5559126 h 5781900"/>
                <a:gd name="connsiteX15" fmla="*/ 1795261 w 10469057"/>
                <a:gd name="connsiteY15" fmla="*/ 5675241 h 5781900"/>
                <a:gd name="connsiteX16" fmla="*/ 256747 w 10469057"/>
                <a:gd name="connsiteY16" fmla="*/ 5268841 h 5781900"/>
                <a:gd name="connsiteX17" fmla="*/ 24518 w 10469057"/>
                <a:gd name="connsiteY17" fmla="*/ 3730326 h 5781900"/>
                <a:gd name="connsiteX0" fmla="*/ 505 w 10445044"/>
                <a:gd name="connsiteY0" fmla="*/ 3730326 h 5781900"/>
                <a:gd name="connsiteX1" fmla="*/ 179794 w 10445044"/>
                <a:gd name="connsiteY1" fmla="*/ 2807068 h 5781900"/>
                <a:gd name="connsiteX2" fmla="*/ 120167 w 10445044"/>
                <a:gd name="connsiteY2" fmla="*/ 848300 h 5781900"/>
                <a:gd name="connsiteX3" fmla="*/ 1597076 w 10445044"/>
                <a:gd name="connsiteY3" fmla="*/ 101755 h 5781900"/>
                <a:gd name="connsiteX4" fmla="*/ 3266219 w 10445044"/>
                <a:gd name="connsiteY4" fmla="*/ 290441 h 5781900"/>
                <a:gd name="connsiteX5" fmla="*/ 6256162 w 10445044"/>
                <a:gd name="connsiteY5" fmla="*/ 290441 h 5781900"/>
                <a:gd name="connsiteX6" fmla="*/ 8346219 w 10445044"/>
                <a:gd name="connsiteY6" fmla="*/ 155 h 5781900"/>
                <a:gd name="connsiteX7" fmla="*/ 9725076 w 10445044"/>
                <a:gd name="connsiteY7" fmla="*/ 333984 h 5781900"/>
                <a:gd name="connsiteX8" fmla="*/ 10421762 w 10445044"/>
                <a:gd name="connsiteY8" fmla="*/ 1596726 h 5781900"/>
                <a:gd name="connsiteX9" fmla="*/ 10262105 w 10445044"/>
                <a:gd name="connsiteY9" fmla="*/ 2903012 h 5781900"/>
                <a:gd name="connsiteX10" fmla="*/ 10087934 w 10445044"/>
                <a:gd name="connsiteY10" fmla="*/ 3977069 h 5781900"/>
                <a:gd name="connsiteX11" fmla="*/ 9942791 w 10445044"/>
                <a:gd name="connsiteY11" fmla="*/ 5689755 h 5781900"/>
                <a:gd name="connsiteX12" fmla="*/ 6952848 w 10445044"/>
                <a:gd name="connsiteY12" fmla="*/ 5530098 h 5781900"/>
                <a:gd name="connsiteX13" fmla="*/ 5298219 w 10445044"/>
                <a:gd name="connsiteY13" fmla="*/ 5355926 h 5781900"/>
                <a:gd name="connsiteX14" fmla="*/ 3063019 w 10445044"/>
                <a:gd name="connsiteY14" fmla="*/ 5559126 h 5781900"/>
                <a:gd name="connsiteX15" fmla="*/ 1771248 w 10445044"/>
                <a:gd name="connsiteY15" fmla="*/ 5675241 h 5781900"/>
                <a:gd name="connsiteX16" fmla="*/ 232734 w 10445044"/>
                <a:gd name="connsiteY16" fmla="*/ 5268841 h 5781900"/>
                <a:gd name="connsiteX17" fmla="*/ 505 w 10445044"/>
                <a:gd name="connsiteY17" fmla="*/ 3730326 h 5781900"/>
                <a:gd name="connsiteX0" fmla="*/ 505 w 10445044"/>
                <a:gd name="connsiteY0" fmla="*/ 3730326 h 5781900"/>
                <a:gd name="connsiteX1" fmla="*/ 179794 w 10445044"/>
                <a:gd name="connsiteY1" fmla="*/ 2807068 h 5781900"/>
                <a:gd name="connsiteX2" fmla="*/ 150658 w 10445044"/>
                <a:gd name="connsiteY2" fmla="*/ 848300 h 5781900"/>
                <a:gd name="connsiteX3" fmla="*/ 1597076 w 10445044"/>
                <a:gd name="connsiteY3" fmla="*/ 101755 h 5781900"/>
                <a:gd name="connsiteX4" fmla="*/ 3266219 w 10445044"/>
                <a:gd name="connsiteY4" fmla="*/ 290441 h 5781900"/>
                <a:gd name="connsiteX5" fmla="*/ 6256162 w 10445044"/>
                <a:gd name="connsiteY5" fmla="*/ 290441 h 5781900"/>
                <a:gd name="connsiteX6" fmla="*/ 8346219 w 10445044"/>
                <a:gd name="connsiteY6" fmla="*/ 155 h 5781900"/>
                <a:gd name="connsiteX7" fmla="*/ 9725076 w 10445044"/>
                <a:gd name="connsiteY7" fmla="*/ 333984 h 5781900"/>
                <a:gd name="connsiteX8" fmla="*/ 10421762 w 10445044"/>
                <a:gd name="connsiteY8" fmla="*/ 1596726 h 5781900"/>
                <a:gd name="connsiteX9" fmla="*/ 10262105 w 10445044"/>
                <a:gd name="connsiteY9" fmla="*/ 2903012 h 5781900"/>
                <a:gd name="connsiteX10" fmla="*/ 10087934 w 10445044"/>
                <a:gd name="connsiteY10" fmla="*/ 3977069 h 5781900"/>
                <a:gd name="connsiteX11" fmla="*/ 9942791 w 10445044"/>
                <a:gd name="connsiteY11" fmla="*/ 5689755 h 5781900"/>
                <a:gd name="connsiteX12" fmla="*/ 6952848 w 10445044"/>
                <a:gd name="connsiteY12" fmla="*/ 5530098 h 5781900"/>
                <a:gd name="connsiteX13" fmla="*/ 5298219 w 10445044"/>
                <a:gd name="connsiteY13" fmla="*/ 5355926 h 5781900"/>
                <a:gd name="connsiteX14" fmla="*/ 3063019 w 10445044"/>
                <a:gd name="connsiteY14" fmla="*/ 5559126 h 5781900"/>
                <a:gd name="connsiteX15" fmla="*/ 1771248 w 10445044"/>
                <a:gd name="connsiteY15" fmla="*/ 5675241 h 5781900"/>
                <a:gd name="connsiteX16" fmla="*/ 232734 w 10445044"/>
                <a:gd name="connsiteY16" fmla="*/ 5268841 h 5781900"/>
                <a:gd name="connsiteX17" fmla="*/ 505 w 10445044"/>
                <a:gd name="connsiteY17" fmla="*/ 3730326 h 5781900"/>
                <a:gd name="connsiteX0" fmla="*/ 182758 w 10395068"/>
                <a:gd name="connsiteY0" fmla="*/ 5268841 h 5781900"/>
                <a:gd name="connsiteX1" fmla="*/ 129818 w 10395068"/>
                <a:gd name="connsiteY1" fmla="*/ 2807068 h 5781900"/>
                <a:gd name="connsiteX2" fmla="*/ 100682 w 10395068"/>
                <a:gd name="connsiteY2" fmla="*/ 848300 h 5781900"/>
                <a:gd name="connsiteX3" fmla="*/ 1547100 w 10395068"/>
                <a:gd name="connsiteY3" fmla="*/ 101755 h 5781900"/>
                <a:gd name="connsiteX4" fmla="*/ 3216243 w 10395068"/>
                <a:gd name="connsiteY4" fmla="*/ 290441 h 5781900"/>
                <a:gd name="connsiteX5" fmla="*/ 6206186 w 10395068"/>
                <a:gd name="connsiteY5" fmla="*/ 290441 h 5781900"/>
                <a:gd name="connsiteX6" fmla="*/ 8296243 w 10395068"/>
                <a:gd name="connsiteY6" fmla="*/ 155 h 5781900"/>
                <a:gd name="connsiteX7" fmla="*/ 9675100 w 10395068"/>
                <a:gd name="connsiteY7" fmla="*/ 333984 h 5781900"/>
                <a:gd name="connsiteX8" fmla="*/ 10371786 w 10395068"/>
                <a:gd name="connsiteY8" fmla="*/ 1596726 h 5781900"/>
                <a:gd name="connsiteX9" fmla="*/ 10212129 w 10395068"/>
                <a:gd name="connsiteY9" fmla="*/ 2903012 h 5781900"/>
                <a:gd name="connsiteX10" fmla="*/ 10037958 w 10395068"/>
                <a:gd name="connsiteY10" fmla="*/ 3977069 h 5781900"/>
                <a:gd name="connsiteX11" fmla="*/ 9892815 w 10395068"/>
                <a:gd name="connsiteY11" fmla="*/ 5689755 h 5781900"/>
                <a:gd name="connsiteX12" fmla="*/ 6902872 w 10395068"/>
                <a:gd name="connsiteY12" fmla="*/ 5530098 h 5781900"/>
                <a:gd name="connsiteX13" fmla="*/ 5248243 w 10395068"/>
                <a:gd name="connsiteY13" fmla="*/ 5355926 h 5781900"/>
                <a:gd name="connsiteX14" fmla="*/ 3013043 w 10395068"/>
                <a:gd name="connsiteY14" fmla="*/ 5559126 h 5781900"/>
                <a:gd name="connsiteX15" fmla="*/ 1721272 w 10395068"/>
                <a:gd name="connsiteY15" fmla="*/ 5675241 h 5781900"/>
                <a:gd name="connsiteX16" fmla="*/ 182758 w 10395068"/>
                <a:gd name="connsiteY16" fmla="*/ 5268841 h 5781900"/>
                <a:gd name="connsiteX0" fmla="*/ 166990 w 10394547"/>
                <a:gd name="connsiteY0" fmla="*/ 5157345 h 5781900"/>
                <a:gd name="connsiteX1" fmla="*/ 129297 w 10394547"/>
                <a:gd name="connsiteY1" fmla="*/ 2807068 h 5781900"/>
                <a:gd name="connsiteX2" fmla="*/ 100161 w 10394547"/>
                <a:gd name="connsiteY2" fmla="*/ 848300 h 5781900"/>
                <a:gd name="connsiteX3" fmla="*/ 1546579 w 10394547"/>
                <a:gd name="connsiteY3" fmla="*/ 101755 h 5781900"/>
                <a:gd name="connsiteX4" fmla="*/ 3215722 w 10394547"/>
                <a:gd name="connsiteY4" fmla="*/ 290441 h 5781900"/>
                <a:gd name="connsiteX5" fmla="*/ 6205665 w 10394547"/>
                <a:gd name="connsiteY5" fmla="*/ 290441 h 5781900"/>
                <a:gd name="connsiteX6" fmla="*/ 8295722 w 10394547"/>
                <a:gd name="connsiteY6" fmla="*/ 155 h 5781900"/>
                <a:gd name="connsiteX7" fmla="*/ 9674579 w 10394547"/>
                <a:gd name="connsiteY7" fmla="*/ 333984 h 5781900"/>
                <a:gd name="connsiteX8" fmla="*/ 10371265 w 10394547"/>
                <a:gd name="connsiteY8" fmla="*/ 1596726 h 5781900"/>
                <a:gd name="connsiteX9" fmla="*/ 10211608 w 10394547"/>
                <a:gd name="connsiteY9" fmla="*/ 2903012 h 5781900"/>
                <a:gd name="connsiteX10" fmla="*/ 10037437 w 10394547"/>
                <a:gd name="connsiteY10" fmla="*/ 3977069 h 5781900"/>
                <a:gd name="connsiteX11" fmla="*/ 9892294 w 10394547"/>
                <a:gd name="connsiteY11" fmla="*/ 5689755 h 5781900"/>
                <a:gd name="connsiteX12" fmla="*/ 6902351 w 10394547"/>
                <a:gd name="connsiteY12" fmla="*/ 5530098 h 5781900"/>
                <a:gd name="connsiteX13" fmla="*/ 5247722 w 10394547"/>
                <a:gd name="connsiteY13" fmla="*/ 5355926 h 5781900"/>
                <a:gd name="connsiteX14" fmla="*/ 3012522 w 10394547"/>
                <a:gd name="connsiteY14" fmla="*/ 5559126 h 5781900"/>
                <a:gd name="connsiteX15" fmla="*/ 1720751 w 10394547"/>
                <a:gd name="connsiteY15" fmla="*/ 5675241 h 5781900"/>
                <a:gd name="connsiteX16" fmla="*/ 166990 w 10394547"/>
                <a:gd name="connsiteY16" fmla="*/ 5157345 h 5781900"/>
                <a:gd name="connsiteX0" fmla="*/ 172974 w 10400531"/>
                <a:gd name="connsiteY0" fmla="*/ 5157345 h 5781900"/>
                <a:gd name="connsiteX1" fmla="*/ 135281 w 10400531"/>
                <a:gd name="connsiteY1" fmla="*/ 2807068 h 5781900"/>
                <a:gd name="connsiteX2" fmla="*/ 106145 w 10400531"/>
                <a:gd name="connsiteY2" fmla="*/ 848300 h 5781900"/>
                <a:gd name="connsiteX3" fmla="*/ 1552563 w 10400531"/>
                <a:gd name="connsiteY3" fmla="*/ 101755 h 5781900"/>
                <a:gd name="connsiteX4" fmla="*/ 3221706 w 10400531"/>
                <a:gd name="connsiteY4" fmla="*/ 290441 h 5781900"/>
                <a:gd name="connsiteX5" fmla="*/ 6211649 w 10400531"/>
                <a:gd name="connsiteY5" fmla="*/ 290441 h 5781900"/>
                <a:gd name="connsiteX6" fmla="*/ 8301706 w 10400531"/>
                <a:gd name="connsiteY6" fmla="*/ 155 h 5781900"/>
                <a:gd name="connsiteX7" fmla="*/ 9680563 w 10400531"/>
                <a:gd name="connsiteY7" fmla="*/ 333984 h 5781900"/>
                <a:gd name="connsiteX8" fmla="*/ 10377249 w 10400531"/>
                <a:gd name="connsiteY8" fmla="*/ 1596726 h 5781900"/>
                <a:gd name="connsiteX9" fmla="*/ 10217592 w 10400531"/>
                <a:gd name="connsiteY9" fmla="*/ 2903012 h 5781900"/>
                <a:gd name="connsiteX10" fmla="*/ 10043421 w 10400531"/>
                <a:gd name="connsiteY10" fmla="*/ 3977069 h 5781900"/>
                <a:gd name="connsiteX11" fmla="*/ 9898278 w 10400531"/>
                <a:gd name="connsiteY11" fmla="*/ 5689755 h 5781900"/>
                <a:gd name="connsiteX12" fmla="*/ 6908335 w 10400531"/>
                <a:gd name="connsiteY12" fmla="*/ 5530098 h 5781900"/>
                <a:gd name="connsiteX13" fmla="*/ 5253706 w 10400531"/>
                <a:gd name="connsiteY13" fmla="*/ 5355926 h 5781900"/>
                <a:gd name="connsiteX14" fmla="*/ 3018506 w 10400531"/>
                <a:gd name="connsiteY14" fmla="*/ 5559126 h 5781900"/>
                <a:gd name="connsiteX15" fmla="*/ 1726735 w 10400531"/>
                <a:gd name="connsiteY15" fmla="*/ 5675241 h 5781900"/>
                <a:gd name="connsiteX16" fmla="*/ 172974 w 10400531"/>
                <a:gd name="connsiteY16" fmla="*/ 5157345 h 5781900"/>
                <a:gd name="connsiteX0" fmla="*/ 221145 w 10448702"/>
                <a:gd name="connsiteY0" fmla="*/ 5157345 h 5781900"/>
                <a:gd name="connsiteX1" fmla="*/ 183452 w 10448702"/>
                <a:gd name="connsiteY1" fmla="*/ 2807068 h 5781900"/>
                <a:gd name="connsiteX2" fmla="*/ 154316 w 10448702"/>
                <a:gd name="connsiteY2" fmla="*/ 848300 h 5781900"/>
                <a:gd name="connsiteX3" fmla="*/ 1600734 w 10448702"/>
                <a:gd name="connsiteY3" fmla="*/ 101755 h 5781900"/>
                <a:gd name="connsiteX4" fmla="*/ 3269877 w 10448702"/>
                <a:gd name="connsiteY4" fmla="*/ 290441 h 5781900"/>
                <a:gd name="connsiteX5" fmla="*/ 6259820 w 10448702"/>
                <a:gd name="connsiteY5" fmla="*/ 290441 h 5781900"/>
                <a:gd name="connsiteX6" fmla="*/ 8349877 w 10448702"/>
                <a:gd name="connsiteY6" fmla="*/ 155 h 5781900"/>
                <a:gd name="connsiteX7" fmla="*/ 9728734 w 10448702"/>
                <a:gd name="connsiteY7" fmla="*/ 333984 h 5781900"/>
                <a:gd name="connsiteX8" fmla="*/ 10425420 w 10448702"/>
                <a:gd name="connsiteY8" fmla="*/ 1596726 h 5781900"/>
                <a:gd name="connsiteX9" fmla="*/ 10265763 w 10448702"/>
                <a:gd name="connsiteY9" fmla="*/ 2903012 h 5781900"/>
                <a:gd name="connsiteX10" fmla="*/ 10091592 w 10448702"/>
                <a:gd name="connsiteY10" fmla="*/ 3977069 h 5781900"/>
                <a:gd name="connsiteX11" fmla="*/ 9946449 w 10448702"/>
                <a:gd name="connsiteY11" fmla="*/ 5689755 h 5781900"/>
                <a:gd name="connsiteX12" fmla="*/ 6956506 w 10448702"/>
                <a:gd name="connsiteY12" fmla="*/ 5530098 h 5781900"/>
                <a:gd name="connsiteX13" fmla="*/ 5301877 w 10448702"/>
                <a:gd name="connsiteY13" fmla="*/ 5355926 h 5781900"/>
                <a:gd name="connsiteX14" fmla="*/ 3066677 w 10448702"/>
                <a:gd name="connsiteY14" fmla="*/ 5559126 h 5781900"/>
                <a:gd name="connsiteX15" fmla="*/ 221145 w 10448702"/>
                <a:gd name="connsiteY15" fmla="*/ 5157345 h 5781900"/>
                <a:gd name="connsiteX0" fmla="*/ 356458 w 10401070"/>
                <a:gd name="connsiteY0" fmla="*/ 5396267 h 5781900"/>
                <a:gd name="connsiteX1" fmla="*/ 135820 w 10401070"/>
                <a:gd name="connsiteY1" fmla="*/ 2807068 h 5781900"/>
                <a:gd name="connsiteX2" fmla="*/ 106684 w 10401070"/>
                <a:gd name="connsiteY2" fmla="*/ 848300 h 5781900"/>
                <a:gd name="connsiteX3" fmla="*/ 1553102 w 10401070"/>
                <a:gd name="connsiteY3" fmla="*/ 101755 h 5781900"/>
                <a:gd name="connsiteX4" fmla="*/ 3222245 w 10401070"/>
                <a:gd name="connsiteY4" fmla="*/ 290441 h 5781900"/>
                <a:gd name="connsiteX5" fmla="*/ 6212188 w 10401070"/>
                <a:gd name="connsiteY5" fmla="*/ 290441 h 5781900"/>
                <a:gd name="connsiteX6" fmla="*/ 8302245 w 10401070"/>
                <a:gd name="connsiteY6" fmla="*/ 155 h 5781900"/>
                <a:gd name="connsiteX7" fmla="*/ 9681102 w 10401070"/>
                <a:gd name="connsiteY7" fmla="*/ 333984 h 5781900"/>
                <a:gd name="connsiteX8" fmla="*/ 10377788 w 10401070"/>
                <a:gd name="connsiteY8" fmla="*/ 1596726 h 5781900"/>
                <a:gd name="connsiteX9" fmla="*/ 10218131 w 10401070"/>
                <a:gd name="connsiteY9" fmla="*/ 2903012 h 5781900"/>
                <a:gd name="connsiteX10" fmla="*/ 10043960 w 10401070"/>
                <a:gd name="connsiteY10" fmla="*/ 3977069 h 5781900"/>
                <a:gd name="connsiteX11" fmla="*/ 9898817 w 10401070"/>
                <a:gd name="connsiteY11" fmla="*/ 5689755 h 5781900"/>
                <a:gd name="connsiteX12" fmla="*/ 6908874 w 10401070"/>
                <a:gd name="connsiteY12" fmla="*/ 5530098 h 5781900"/>
                <a:gd name="connsiteX13" fmla="*/ 5254245 w 10401070"/>
                <a:gd name="connsiteY13" fmla="*/ 5355926 h 5781900"/>
                <a:gd name="connsiteX14" fmla="*/ 3019045 w 10401070"/>
                <a:gd name="connsiteY14" fmla="*/ 5559126 h 5781900"/>
                <a:gd name="connsiteX15" fmla="*/ 356458 w 10401070"/>
                <a:gd name="connsiteY15" fmla="*/ 5396267 h 5781900"/>
                <a:gd name="connsiteX0" fmla="*/ 356458 w 10401070"/>
                <a:gd name="connsiteY0" fmla="*/ 5396267 h 5781900"/>
                <a:gd name="connsiteX1" fmla="*/ 135820 w 10401070"/>
                <a:gd name="connsiteY1" fmla="*/ 2807068 h 5781900"/>
                <a:gd name="connsiteX2" fmla="*/ 106684 w 10401070"/>
                <a:gd name="connsiteY2" fmla="*/ 848300 h 5781900"/>
                <a:gd name="connsiteX3" fmla="*/ 1553102 w 10401070"/>
                <a:gd name="connsiteY3" fmla="*/ 101755 h 5781900"/>
                <a:gd name="connsiteX4" fmla="*/ 3222245 w 10401070"/>
                <a:gd name="connsiteY4" fmla="*/ 290441 h 5781900"/>
                <a:gd name="connsiteX5" fmla="*/ 6212188 w 10401070"/>
                <a:gd name="connsiteY5" fmla="*/ 290441 h 5781900"/>
                <a:gd name="connsiteX6" fmla="*/ 8302245 w 10401070"/>
                <a:gd name="connsiteY6" fmla="*/ 155 h 5781900"/>
                <a:gd name="connsiteX7" fmla="*/ 9681102 w 10401070"/>
                <a:gd name="connsiteY7" fmla="*/ 333984 h 5781900"/>
                <a:gd name="connsiteX8" fmla="*/ 10377788 w 10401070"/>
                <a:gd name="connsiteY8" fmla="*/ 1596726 h 5781900"/>
                <a:gd name="connsiteX9" fmla="*/ 10218131 w 10401070"/>
                <a:gd name="connsiteY9" fmla="*/ 2903012 h 5781900"/>
                <a:gd name="connsiteX10" fmla="*/ 10043960 w 10401070"/>
                <a:gd name="connsiteY10" fmla="*/ 3977069 h 5781900"/>
                <a:gd name="connsiteX11" fmla="*/ 9898817 w 10401070"/>
                <a:gd name="connsiteY11" fmla="*/ 5689755 h 5781900"/>
                <a:gd name="connsiteX12" fmla="*/ 6908874 w 10401070"/>
                <a:gd name="connsiteY12" fmla="*/ 5530098 h 5781900"/>
                <a:gd name="connsiteX13" fmla="*/ 5254245 w 10401070"/>
                <a:gd name="connsiteY13" fmla="*/ 5355926 h 5781900"/>
                <a:gd name="connsiteX14" fmla="*/ 3019045 w 10401070"/>
                <a:gd name="connsiteY14" fmla="*/ 5559126 h 5781900"/>
                <a:gd name="connsiteX15" fmla="*/ 356458 w 10401070"/>
                <a:gd name="connsiteY15" fmla="*/ 5396267 h 578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401070" h="5781900">
                  <a:moveTo>
                    <a:pt x="356458" y="5396267"/>
                  </a:moveTo>
                  <a:cubicBezTo>
                    <a:pt x="-124079" y="4937591"/>
                    <a:pt x="177449" y="3565062"/>
                    <a:pt x="135820" y="2807068"/>
                  </a:cubicBezTo>
                  <a:cubicBezTo>
                    <a:pt x="94191" y="2049074"/>
                    <a:pt x="-129530" y="1299185"/>
                    <a:pt x="106684" y="848300"/>
                  </a:cubicBezTo>
                  <a:cubicBezTo>
                    <a:pt x="342898" y="397415"/>
                    <a:pt x="1033842" y="194732"/>
                    <a:pt x="1553102" y="101755"/>
                  </a:cubicBezTo>
                  <a:cubicBezTo>
                    <a:pt x="2072362" y="8779"/>
                    <a:pt x="2445731" y="258993"/>
                    <a:pt x="3222245" y="290441"/>
                  </a:cubicBezTo>
                  <a:cubicBezTo>
                    <a:pt x="3998759" y="321889"/>
                    <a:pt x="5365521" y="338822"/>
                    <a:pt x="6212188" y="290441"/>
                  </a:cubicBezTo>
                  <a:cubicBezTo>
                    <a:pt x="7058855" y="242060"/>
                    <a:pt x="7724093" y="-7102"/>
                    <a:pt x="8302245" y="155"/>
                  </a:cubicBezTo>
                  <a:cubicBezTo>
                    <a:pt x="8880397" y="7412"/>
                    <a:pt x="9335178" y="67889"/>
                    <a:pt x="9681102" y="333984"/>
                  </a:cubicBezTo>
                  <a:cubicBezTo>
                    <a:pt x="10027026" y="600079"/>
                    <a:pt x="10288283" y="1168555"/>
                    <a:pt x="10377788" y="1596726"/>
                  </a:cubicBezTo>
                  <a:cubicBezTo>
                    <a:pt x="10467293" y="2024897"/>
                    <a:pt x="10273769" y="2506288"/>
                    <a:pt x="10218131" y="2903012"/>
                  </a:cubicBezTo>
                  <a:cubicBezTo>
                    <a:pt x="10162493" y="3299736"/>
                    <a:pt x="10097179" y="3512612"/>
                    <a:pt x="10043960" y="3977069"/>
                  </a:cubicBezTo>
                  <a:cubicBezTo>
                    <a:pt x="9990741" y="4441526"/>
                    <a:pt x="10421331" y="5430917"/>
                    <a:pt x="9898817" y="5689755"/>
                  </a:cubicBezTo>
                  <a:cubicBezTo>
                    <a:pt x="9376303" y="5948593"/>
                    <a:pt x="7682969" y="5585736"/>
                    <a:pt x="6908874" y="5530098"/>
                  </a:cubicBezTo>
                  <a:cubicBezTo>
                    <a:pt x="6134779" y="5474460"/>
                    <a:pt x="5902550" y="5351088"/>
                    <a:pt x="5254245" y="5355926"/>
                  </a:cubicBezTo>
                  <a:cubicBezTo>
                    <a:pt x="4605940" y="5360764"/>
                    <a:pt x="3835343" y="5552403"/>
                    <a:pt x="3019045" y="5559126"/>
                  </a:cubicBezTo>
                  <a:cubicBezTo>
                    <a:pt x="2202747" y="5565849"/>
                    <a:pt x="1218131" y="5759375"/>
                    <a:pt x="356458" y="539626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8" name="任意多边形 16">
              <a:extLst>
                <a:ext uri="{FF2B5EF4-FFF2-40B4-BE49-F238E27FC236}">
                  <a16:creationId xmlns:a16="http://schemas.microsoft.com/office/drawing/2014/main" id="{9EBA663E-D218-401F-A750-A18FCFD7FF72}"/>
                </a:ext>
              </a:extLst>
            </p:cNvPr>
            <p:cNvSpPr/>
            <p:nvPr/>
          </p:nvSpPr>
          <p:spPr>
            <a:xfrm>
              <a:off x="-7762875" y="-4794271"/>
              <a:ext cx="9572625" cy="4972072"/>
            </a:xfrm>
            <a:custGeom>
              <a:avLst/>
              <a:gdLst>
                <a:gd name="connsiteX0" fmla="*/ 152243 w 10553239"/>
                <a:gd name="connsiteY0" fmla="*/ 2801412 h 5781900"/>
                <a:gd name="connsiteX1" fmla="*/ 181271 w 10553239"/>
                <a:gd name="connsiteY1" fmla="*/ 2743355 h 5781900"/>
                <a:gd name="connsiteX2" fmla="*/ 181271 w 10553239"/>
                <a:gd name="connsiteY2" fmla="*/ 1901526 h 5781900"/>
                <a:gd name="connsiteX3" fmla="*/ 7100 w 10553239"/>
                <a:gd name="connsiteY3" fmla="*/ 1277412 h 5781900"/>
                <a:gd name="connsiteX4" fmla="*/ 457043 w 10553239"/>
                <a:gd name="connsiteY4" fmla="*/ 450098 h 5781900"/>
                <a:gd name="connsiteX5" fmla="*/ 1705271 w 10553239"/>
                <a:gd name="connsiteY5" fmla="*/ 101755 h 5781900"/>
                <a:gd name="connsiteX6" fmla="*/ 3374414 w 10553239"/>
                <a:gd name="connsiteY6" fmla="*/ 290441 h 5781900"/>
                <a:gd name="connsiteX7" fmla="*/ 6364357 w 10553239"/>
                <a:gd name="connsiteY7" fmla="*/ 290441 h 5781900"/>
                <a:gd name="connsiteX8" fmla="*/ 8454414 w 10553239"/>
                <a:gd name="connsiteY8" fmla="*/ 155 h 5781900"/>
                <a:gd name="connsiteX9" fmla="*/ 9833271 w 10553239"/>
                <a:gd name="connsiteY9" fmla="*/ 333984 h 5781900"/>
                <a:gd name="connsiteX10" fmla="*/ 10529957 w 10553239"/>
                <a:gd name="connsiteY10" fmla="*/ 1596726 h 5781900"/>
                <a:gd name="connsiteX11" fmla="*/ 10370300 w 10553239"/>
                <a:gd name="connsiteY11" fmla="*/ 2903012 h 5781900"/>
                <a:gd name="connsiteX12" fmla="*/ 10196129 w 10553239"/>
                <a:gd name="connsiteY12" fmla="*/ 3977069 h 5781900"/>
                <a:gd name="connsiteX13" fmla="*/ 10050986 w 10553239"/>
                <a:gd name="connsiteY13" fmla="*/ 5689755 h 5781900"/>
                <a:gd name="connsiteX14" fmla="*/ 7061043 w 10553239"/>
                <a:gd name="connsiteY14" fmla="*/ 5530098 h 5781900"/>
                <a:gd name="connsiteX15" fmla="*/ 5406414 w 10553239"/>
                <a:gd name="connsiteY15" fmla="*/ 5355926 h 5781900"/>
                <a:gd name="connsiteX16" fmla="*/ 3171214 w 10553239"/>
                <a:gd name="connsiteY16" fmla="*/ 5559126 h 5781900"/>
                <a:gd name="connsiteX17" fmla="*/ 1879443 w 10553239"/>
                <a:gd name="connsiteY17" fmla="*/ 5675241 h 5781900"/>
                <a:gd name="connsiteX18" fmla="*/ 340929 w 10553239"/>
                <a:gd name="connsiteY18" fmla="*/ 5268841 h 5781900"/>
                <a:gd name="connsiteX19" fmla="*/ 152243 w 10553239"/>
                <a:gd name="connsiteY19" fmla="*/ 3411012 h 5781900"/>
                <a:gd name="connsiteX20" fmla="*/ 152243 w 10553239"/>
                <a:gd name="connsiteY20" fmla="*/ 2801412 h 5781900"/>
                <a:gd name="connsiteX0" fmla="*/ 152243 w 10553239"/>
                <a:gd name="connsiteY0" fmla="*/ 3411012 h 5781900"/>
                <a:gd name="connsiteX1" fmla="*/ 181271 w 10553239"/>
                <a:gd name="connsiteY1" fmla="*/ 2743355 h 5781900"/>
                <a:gd name="connsiteX2" fmla="*/ 181271 w 10553239"/>
                <a:gd name="connsiteY2" fmla="*/ 1901526 h 5781900"/>
                <a:gd name="connsiteX3" fmla="*/ 7100 w 10553239"/>
                <a:gd name="connsiteY3" fmla="*/ 1277412 h 5781900"/>
                <a:gd name="connsiteX4" fmla="*/ 457043 w 10553239"/>
                <a:gd name="connsiteY4" fmla="*/ 450098 h 5781900"/>
                <a:gd name="connsiteX5" fmla="*/ 1705271 w 10553239"/>
                <a:gd name="connsiteY5" fmla="*/ 101755 h 5781900"/>
                <a:gd name="connsiteX6" fmla="*/ 3374414 w 10553239"/>
                <a:gd name="connsiteY6" fmla="*/ 290441 h 5781900"/>
                <a:gd name="connsiteX7" fmla="*/ 6364357 w 10553239"/>
                <a:gd name="connsiteY7" fmla="*/ 290441 h 5781900"/>
                <a:gd name="connsiteX8" fmla="*/ 8454414 w 10553239"/>
                <a:gd name="connsiteY8" fmla="*/ 155 h 5781900"/>
                <a:gd name="connsiteX9" fmla="*/ 9833271 w 10553239"/>
                <a:gd name="connsiteY9" fmla="*/ 333984 h 5781900"/>
                <a:gd name="connsiteX10" fmla="*/ 10529957 w 10553239"/>
                <a:gd name="connsiteY10" fmla="*/ 1596726 h 5781900"/>
                <a:gd name="connsiteX11" fmla="*/ 10370300 w 10553239"/>
                <a:gd name="connsiteY11" fmla="*/ 2903012 h 5781900"/>
                <a:gd name="connsiteX12" fmla="*/ 10196129 w 10553239"/>
                <a:gd name="connsiteY12" fmla="*/ 3977069 h 5781900"/>
                <a:gd name="connsiteX13" fmla="*/ 10050986 w 10553239"/>
                <a:gd name="connsiteY13" fmla="*/ 5689755 h 5781900"/>
                <a:gd name="connsiteX14" fmla="*/ 7061043 w 10553239"/>
                <a:gd name="connsiteY14" fmla="*/ 5530098 h 5781900"/>
                <a:gd name="connsiteX15" fmla="*/ 5406414 w 10553239"/>
                <a:gd name="connsiteY15" fmla="*/ 5355926 h 5781900"/>
                <a:gd name="connsiteX16" fmla="*/ 3171214 w 10553239"/>
                <a:gd name="connsiteY16" fmla="*/ 5559126 h 5781900"/>
                <a:gd name="connsiteX17" fmla="*/ 1879443 w 10553239"/>
                <a:gd name="connsiteY17" fmla="*/ 5675241 h 5781900"/>
                <a:gd name="connsiteX18" fmla="*/ 340929 w 10553239"/>
                <a:gd name="connsiteY18" fmla="*/ 5268841 h 5781900"/>
                <a:gd name="connsiteX19" fmla="*/ 152243 w 10553239"/>
                <a:gd name="connsiteY19" fmla="*/ 3411012 h 5781900"/>
                <a:gd name="connsiteX0" fmla="*/ 108700 w 10553239"/>
                <a:gd name="connsiteY0" fmla="*/ 3730326 h 5781900"/>
                <a:gd name="connsiteX1" fmla="*/ 181271 w 10553239"/>
                <a:gd name="connsiteY1" fmla="*/ 2743355 h 5781900"/>
                <a:gd name="connsiteX2" fmla="*/ 181271 w 10553239"/>
                <a:gd name="connsiteY2" fmla="*/ 1901526 h 5781900"/>
                <a:gd name="connsiteX3" fmla="*/ 7100 w 10553239"/>
                <a:gd name="connsiteY3" fmla="*/ 1277412 h 5781900"/>
                <a:gd name="connsiteX4" fmla="*/ 457043 w 10553239"/>
                <a:gd name="connsiteY4" fmla="*/ 450098 h 5781900"/>
                <a:gd name="connsiteX5" fmla="*/ 1705271 w 10553239"/>
                <a:gd name="connsiteY5" fmla="*/ 101755 h 5781900"/>
                <a:gd name="connsiteX6" fmla="*/ 3374414 w 10553239"/>
                <a:gd name="connsiteY6" fmla="*/ 290441 h 5781900"/>
                <a:gd name="connsiteX7" fmla="*/ 6364357 w 10553239"/>
                <a:gd name="connsiteY7" fmla="*/ 290441 h 5781900"/>
                <a:gd name="connsiteX8" fmla="*/ 8454414 w 10553239"/>
                <a:gd name="connsiteY8" fmla="*/ 155 h 5781900"/>
                <a:gd name="connsiteX9" fmla="*/ 9833271 w 10553239"/>
                <a:gd name="connsiteY9" fmla="*/ 333984 h 5781900"/>
                <a:gd name="connsiteX10" fmla="*/ 10529957 w 10553239"/>
                <a:gd name="connsiteY10" fmla="*/ 1596726 h 5781900"/>
                <a:gd name="connsiteX11" fmla="*/ 10370300 w 10553239"/>
                <a:gd name="connsiteY11" fmla="*/ 2903012 h 5781900"/>
                <a:gd name="connsiteX12" fmla="*/ 10196129 w 10553239"/>
                <a:gd name="connsiteY12" fmla="*/ 3977069 h 5781900"/>
                <a:gd name="connsiteX13" fmla="*/ 10050986 w 10553239"/>
                <a:gd name="connsiteY13" fmla="*/ 5689755 h 5781900"/>
                <a:gd name="connsiteX14" fmla="*/ 7061043 w 10553239"/>
                <a:gd name="connsiteY14" fmla="*/ 5530098 h 5781900"/>
                <a:gd name="connsiteX15" fmla="*/ 5406414 w 10553239"/>
                <a:gd name="connsiteY15" fmla="*/ 5355926 h 5781900"/>
                <a:gd name="connsiteX16" fmla="*/ 3171214 w 10553239"/>
                <a:gd name="connsiteY16" fmla="*/ 5559126 h 5781900"/>
                <a:gd name="connsiteX17" fmla="*/ 1879443 w 10553239"/>
                <a:gd name="connsiteY17" fmla="*/ 5675241 h 5781900"/>
                <a:gd name="connsiteX18" fmla="*/ 340929 w 10553239"/>
                <a:gd name="connsiteY18" fmla="*/ 5268841 h 5781900"/>
                <a:gd name="connsiteX19" fmla="*/ 108700 w 10553239"/>
                <a:gd name="connsiteY19" fmla="*/ 3730326 h 5781900"/>
                <a:gd name="connsiteX0" fmla="*/ 108700 w 10553239"/>
                <a:gd name="connsiteY0" fmla="*/ 3730326 h 5781900"/>
                <a:gd name="connsiteX1" fmla="*/ 181271 w 10553239"/>
                <a:gd name="connsiteY1" fmla="*/ 2743355 h 5781900"/>
                <a:gd name="connsiteX2" fmla="*/ 181271 w 10553239"/>
                <a:gd name="connsiteY2" fmla="*/ 1901526 h 5781900"/>
                <a:gd name="connsiteX3" fmla="*/ 7100 w 10553239"/>
                <a:gd name="connsiteY3" fmla="*/ 1277412 h 5781900"/>
                <a:gd name="connsiteX4" fmla="*/ 457043 w 10553239"/>
                <a:gd name="connsiteY4" fmla="*/ 450098 h 5781900"/>
                <a:gd name="connsiteX5" fmla="*/ 1705271 w 10553239"/>
                <a:gd name="connsiteY5" fmla="*/ 101755 h 5781900"/>
                <a:gd name="connsiteX6" fmla="*/ 3374414 w 10553239"/>
                <a:gd name="connsiteY6" fmla="*/ 290441 h 5781900"/>
                <a:gd name="connsiteX7" fmla="*/ 6364357 w 10553239"/>
                <a:gd name="connsiteY7" fmla="*/ 290441 h 5781900"/>
                <a:gd name="connsiteX8" fmla="*/ 8454414 w 10553239"/>
                <a:gd name="connsiteY8" fmla="*/ 155 h 5781900"/>
                <a:gd name="connsiteX9" fmla="*/ 9833271 w 10553239"/>
                <a:gd name="connsiteY9" fmla="*/ 333984 h 5781900"/>
                <a:gd name="connsiteX10" fmla="*/ 10529957 w 10553239"/>
                <a:gd name="connsiteY10" fmla="*/ 1596726 h 5781900"/>
                <a:gd name="connsiteX11" fmla="*/ 10370300 w 10553239"/>
                <a:gd name="connsiteY11" fmla="*/ 2903012 h 5781900"/>
                <a:gd name="connsiteX12" fmla="*/ 10196129 w 10553239"/>
                <a:gd name="connsiteY12" fmla="*/ 3977069 h 5781900"/>
                <a:gd name="connsiteX13" fmla="*/ 10050986 w 10553239"/>
                <a:gd name="connsiteY13" fmla="*/ 5689755 h 5781900"/>
                <a:gd name="connsiteX14" fmla="*/ 7061043 w 10553239"/>
                <a:gd name="connsiteY14" fmla="*/ 5530098 h 5781900"/>
                <a:gd name="connsiteX15" fmla="*/ 5406414 w 10553239"/>
                <a:gd name="connsiteY15" fmla="*/ 5355926 h 5781900"/>
                <a:gd name="connsiteX16" fmla="*/ 3171214 w 10553239"/>
                <a:gd name="connsiteY16" fmla="*/ 5559126 h 5781900"/>
                <a:gd name="connsiteX17" fmla="*/ 1879443 w 10553239"/>
                <a:gd name="connsiteY17" fmla="*/ 5675241 h 5781900"/>
                <a:gd name="connsiteX18" fmla="*/ 340929 w 10553239"/>
                <a:gd name="connsiteY18" fmla="*/ 5268841 h 5781900"/>
                <a:gd name="connsiteX19" fmla="*/ 108700 w 10553239"/>
                <a:gd name="connsiteY19" fmla="*/ 3730326 h 5781900"/>
                <a:gd name="connsiteX0" fmla="*/ 108700 w 10553239"/>
                <a:gd name="connsiteY0" fmla="*/ 3730326 h 5781900"/>
                <a:gd name="connsiteX1" fmla="*/ 181271 w 10553239"/>
                <a:gd name="connsiteY1" fmla="*/ 2743355 h 5781900"/>
                <a:gd name="connsiteX2" fmla="*/ 181271 w 10553239"/>
                <a:gd name="connsiteY2" fmla="*/ 2003126 h 5781900"/>
                <a:gd name="connsiteX3" fmla="*/ 7100 w 10553239"/>
                <a:gd name="connsiteY3" fmla="*/ 1277412 h 5781900"/>
                <a:gd name="connsiteX4" fmla="*/ 457043 w 10553239"/>
                <a:gd name="connsiteY4" fmla="*/ 450098 h 5781900"/>
                <a:gd name="connsiteX5" fmla="*/ 1705271 w 10553239"/>
                <a:gd name="connsiteY5" fmla="*/ 101755 h 5781900"/>
                <a:gd name="connsiteX6" fmla="*/ 3374414 w 10553239"/>
                <a:gd name="connsiteY6" fmla="*/ 290441 h 5781900"/>
                <a:gd name="connsiteX7" fmla="*/ 6364357 w 10553239"/>
                <a:gd name="connsiteY7" fmla="*/ 290441 h 5781900"/>
                <a:gd name="connsiteX8" fmla="*/ 8454414 w 10553239"/>
                <a:gd name="connsiteY8" fmla="*/ 155 h 5781900"/>
                <a:gd name="connsiteX9" fmla="*/ 9833271 w 10553239"/>
                <a:gd name="connsiteY9" fmla="*/ 333984 h 5781900"/>
                <a:gd name="connsiteX10" fmla="*/ 10529957 w 10553239"/>
                <a:gd name="connsiteY10" fmla="*/ 1596726 h 5781900"/>
                <a:gd name="connsiteX11" fmla="*/ 10370300 w 10553239"/>
                <a:gd name="connsiteY11" fmla="*/ 2903012 h 5781900"/>
                <a:gd name="connsiteX12" fmla="*/ 10196129 w 10553239"/>
                <a:gd name="connsiteY12" fmla="*/ 3977069 h 5781900"/>
                <a:gd name="connsiteX13" fmla="*/ 10050986 w 10553239"/>
                <a:gd name="connsiteY13" fmla="*/ 5689755 h 5781900"/>
                <a:gd name="connsiteX14" fmla="*/ 7061043 w 10553239"/>
                <a:gd name="connsiteY14" fmla="*/ 5530098 h 5781900"/>
                <a:gd name="connsiteX15" fmla="*/ 5406414 w 10553239"/>
                <a:gd name="connsiteY15" fmla="*/ 5355926 h 5781900"/>
                <a:gd name="connsiteX16" fmla="*/ 3171214 w 10553239"/>
                <a:gd name="connsiteY16" fmla="*/ 5559126 h 5781900"/>
                <a:gd name="connsiteX17" fmla="*/ 1879443 w 10553239"/>
                <a:gd name="connsiteY17" fmla="*/ 5675241 h 5781900"/>
                <a:gd name="connsiteX18" fmla="*/ 340929 w 10553239"/>
                <a:gd name="connsiteY18" fmla="*/ 5268841 h 5781900"/>
                <a:gd name="connsiteX19" fmla="*/ 108700 w 10553239"/>
                <a:gd name="connsiteY19" fmla="*/ 3730326 h 5781900"/>
                <a:gd name="connsiteX0" fmla="*/ 109699 w 10554238"/>
                <a:gd name="connsiteY0" fmla="*/ 3730326 h 5781900"/>
                <a:gd name="connsiteX1" fmla="*/ 182270 w 10554238"/>
                <a:gd name="connsiteY1" fmla="*/ 2743355 h 5781900"/>
                <a:gd name="connsiteX2" fmla="*/ 182270 w 10554238"/>
                <a:gd name="connsiteY2" fmla="*/ 2003126 h 5781900"/>
                <a:gd name="connsiteX3" fmla="*/ 8099 w 10554238"/>
                <a:gd name="connsiteY3" fmla="*/ 1277412 h 5781900"/>
                <a:gd name="connsiteX4" fmla="*/ 458042 w 10554238"/>
                <a:gd name="connsiteY4" fmla="*/ 450098 h 5781900"/>
                <a:gd name="connsiteX5" fmla="*/ 1706270 w 10554238"/>
                <a:gd name="connsiteY5" fmla="*/ 101755 h 5781900"/>
                <a:gd name="connsiteX6" fmla="*/ 3375413 w 10554238"/>
                <a:gd name="connsiteY6" fmla="*/ 290441 h 5781900"/>
                <a:gd name="connsiteX7" fmla="*/ 6365356 w 10554238"/>
                <a:gd name="connsiteY7" fmla="*/ 290441 h 5781900"/>
                <a:gd name="connsiteX8" fmla="*/ 8455413 w 10554238"/>
                <a:gd name="connsiteY8" fmla="*/ 155 h 5781900"/>
                <a:gd name="connsiteX9" fmla="*/ 9834270 w 10554238"/>
                <a:gd name="connsiteY9" fmla="*/ 333984 h 5781900"/>
                <a:gd name="connsiteX10" fmla="*/ 10530956 w 10554238"/>
                <a:gd name="connsiteY10" fmla="*/ 1596726 h 5781900"/>
                <a:gd name="connsiteX11" fmla="*/ 10371299 w 10554238"/>
                <a:gd name="connsiteY11" fmla="*/ 2903012 h 5781900"/>
                <a:gd name="connsiteX12" fmla="*/ 10197128 w 10554238"/>
                <a:gd name="connsiteY12" fmla="*/ 3977069 h 5781900"/>
                <a:gd name="connsiteX13" fmla="*/ 10051985 w 10554238"/>
                <a:gd name="connsiteY13" fmla="*/ 5689755 h 5781900"/>
                <a:gd name="connsiteX14" fmla="*/ 7062042 w 10554238"/>
                <a:gd name="connsiteY14" fmla="*/ 5530098 h 5781900"/>
                <a:gd name="connsiteX15" fmla="*/ 5407413 w 10554238"/>
                <a:gd name="connsiteY15" fmla="*/ 5355926 h 5781900"/>
                <a:gd name="connsiteX16" fmla="*/ 3172213 w 10554238"/>
                <a:gd name="connsiteY16" fmla="*/ 5559126 h 5781900"/>
                <a:gd name="connsiteX17" fmla="*/ 1880442 w 10554238"/>
                <a:gd name="connsiteY17" fmla="*/ 5675241 h 5781900"/>
                <a:gd name="connsiteX18" fmla="*/ 341928 w 10554238"/>
                <a:gd name="connsiteY18" fmla="*/ 5268841 h 5781900"/>
                <a:gd name="connsiteX19" fmla="*/ 109699 w 10554238"/>
                <a:gd name="connsiteY19" fmla="*/ 3730326 h 5781900"/>
                <a:gd name="connsiteX0" fmla="*/ 108701 w 10553240"/>
                <a:gd name="connsiteY0" fmla="*/ 3730326 h 5781900"/>
                <a:gd name="connsiteX1" fmla="*/ 181272 w 10553240"/>
                <a:gd name="connsiteY1" fmla="*/ 2743355 h 5781900"/>
                <a:gd name="connsiteX2" fmla="*/ 181272 w 10553240"/>
                <a:gd name="connsiteY2" fmla="*/ 2003126 h 5781900"/>
                <a:gd name="connsiteX3" fmla="*/ 7101 w 10553240"/>
                <a:gd name="connsiteY3" fmla="*/ 1181844 h 5781900"/>
                <a:gd name="connsiteX4" fmla="*/ 457044 w 10553240"/>
                <a:gd name="connsiteY4" fmla="*/ 450098 h 5781900"/>
                <a:gd name="connsiteX5" fmla="*/ 1705272 w 10553240"/>
                <a:gd name="connsiteY5" fmla="*/ 101755 h 5781900"/>
                <a:gd name="connsiteX6" fmla="*/ 3374415 w 10553240"/>
                <a:gd name="connsiteY6" fmla="*/ 290441 h 5781900"/>
                <a:gd name="connsiteX7" fmla="*/ 6364358 w 10553240"/>
                <a:gd name="connsiteY7" fmla="*/ 290441 h 5781900"/>
                <a:gd name="connsiteX8" fmla="*/ 8454415 w 10553240"/>
                <a:gd name="connsiteY8" fmla="*/ 155 h 5781900"/>
                <a:gd name="connsiteX9" fmla="*/ 9833272 w 10553240"/>
                <a:gd name="connsiteY9" fmla="*/ 333984 h 5781900"/>
                <a:gd name="connsiteX10" fmla="*/ 10529958 w 10553240"/>
                <a:gd name="connsiteY10" fmla="*/ 1596726 h 5781900"/>
                <a:gd name="connsiteX11" fmla="*/ 10370301 w 10553240"/>
                <a:gd name="connsiteY11" fmla="*/ 2903012 h 5781900"/>
                <a:gd name="connsiteX12" fmla="*/ 10196130 w 10553240"/>
                <a:gd name="connsiteY12" fmla="*/ 3977069 h 5781900"/>
                <a:gd name="connsiteX13" fmla="*/ 10050987 w 10553240"/>
                <a:gd name="connsiteY13" fmla="*/ 5689755 h 5781900"/>
                <a:gd name="connsiteX14" fmla="*/ 7061044 w 10553240"/>
                <a:gd name="connsiteY14" fmla="*/ 5530098 h 5781900"/>
                <a:gd name="connsiteX15" fmla="*/ 5406415 w 10553240"/>
                <a:gd name="connsiteY15" fmla="*/ 5355926 h 5781900"/>
                <a:gd name="connsiteX16" fmla="*/ 3171215 w 10553240"/>
                <a:gd name="connsiteY16" fmla="*/ 5559126 h 5781900"/>
                <a:gd name="connsiteX17" fmla="*/ 1879444 w 10553240"/>
                <a:gd name="connsiteY17" fmla="*/ 5675241 h 5781900"/>
                <a:gd name="connsiteX18" fmla="*/ 340930 w 10553240"/>
                <a:gd name="connsiteY18" fmla="*/ 5268841 h 5781900"/>
                <a:gd name="connsiteX19" fmla="*/ 108701 w 10553240"/>
                <a:gd name="connsiteY19" fmla="*/ 3730326 h 5781900"/>
                <a:gd name="connsiteX0" fmla="*/ 127881 w 10572420"/>
                <a:gd name="connsiteY0" fmla="*/ 3730326 h 5781900"/>
                <a:gd name="connsiteX1" fmla="*/ 200452 w 10572420"/>
                <a:gd name="connsiteY1" fmla="*/ 2743355 h 5781900"/>
                <a:gd name="connsiteX2" fmla="*/ 200452 w 10572420"/>
                <a:gd name="connsiteY2" fmla="*/ 2003126 h 5781900"/>
                <a:gd name="connsiteX3" fmla="*/ 26281 w 10572420"/>
                <a:gd name="connsiteY3" fmla="*/ 1181844 h 5781900"/>
                <a:gd name="connsiteX4" fmla="*/ 476224 w 10572420"/>
                <a:gd name="connsiteY4" fmla="*/ 450098 h 5781900"/>
                <a:gd name="connsiteX5" fmla="*/ 1724452 w 10572420"/>
                <a:gd name="connsiteY5" fmla="*/ 101755 h 5781900"/>
                <a:gd name="connsiteX6" fmla="*/ 3393595 w 10572420"/>
                <a:gd name="connsiteY6" fmla="*/ 290441 h 5781900"/>
                <a:gd name="connsiteX7" fmla="*/ 6383538 w 10572420"/>
                <a:gd name="connsiteY7" fmla="*/ 290441 h 5781900"/>
                <a:gd name="connsiteX8" fmla="*/ 8473595 w 10572420"/>
                <a:gd name="connsiteY8" fmla="*/ 155 h 5781900"/>
                <a:gd name="connsiteX9" fmla="*/ 9852452 w 10572420"/>
                <a:gd name="connsiteY9" fmla="*/ 333984 h 5781900"/>
                <a:gd name="connsiteX10" fmla="*/ 10549138 w 10572420"/>
                <a:gd name="connsiteY10" fmla="*/ 1596726 h 5781900"/>
                <a:gd name="connsiteX11" fmla="*/ 10389481 w 10572420"/>
                <a:gd name="connsiteY11" fmla="*/ 2903012 h 5781900"/>
                <a:gd name="connsiteX12" fmla="*/ 10215310 w 10572420"/>
                <a:gd name="connsiteY12" fmla="*/ 3977069 h 5781900"/>
                <a:gd name="connsiteX13" fmla="*/ 10070167 w 10572420"/>
                <a:gd name="connsiteY13" fmla="*/ 5689755 h 5781900"/>
                <a:gd name="connsiteX14" fmla="*/ 7080224 w 10572420"/>
                <a:gd name="connsiteY14" fmla="*/ 5530098 h 5781900"/>
                <a:gd name="connsiteX15" fmla="*/ 5425595 w 10572420"/>
                <a:gd name="connsiteY15" fmla="*/ 5355926 h 5781900"/>
                <a:gd name="connsiteX16" fmla="*/ 3190395 w 10572420"/>
                <a:gd name="connsiteY16" fmla="*/ 5559126 h 5781900"/>
                <a:gd name="connsiteX17" fmla="*/ 1898624 w 10572420"/>
                <a:gd name="connsiteY17" fmla="*/ 5675241 h 5781900"/>
                <a:gd name="connsiteX18" fmla="*/ 360110 w 10572420"/>
                <a:gd name="connsiteY18" fmla="*/ 5268841 h 5781900"/>
                <a:gd name="connsiteX19" fmla="*/ 127881 w 10572420"/>
                <a:gd name="connsiteY19" fmla="*/ 3730326 h 5781900"/>
                <a:gd name="connsiteX0" fmla="*/ 127881 w 10572420"/>
                <a:gd name="connsiteY0" fmla="*/ 3730326 h 5781900"/>
                <a:gd name="connsiteX1" fmla="*/ 200452 w 10572420"/>
                <a:gd name="connsiteY1" fmla="*/ 2743355 h 5781900"/>
                <a:gd name="connsiteX2" fmla="*/ 200452 w 10572420"/>
                <a:gd name="connsiteY2" fmla="*/ 2003126 h 5781900"/>
                <a:gd name="connsiteX3" fmla="*/ 26281 w 10572420"/>
                <a:gd name="connsiteY3" fmla="*/ 1181844 h 5781900"/>
                <a:gd name="connsiteX4" fmla="*/ 476224 w 10572420"/>
                <a:gd name="connsiteY4" fmla="*/ 450098 h 5781900"/>
                <a:gd name="connsiteX5" fmla="*/ 1724452 w 10572420"/>
                <a:gd name="connsiteY5" fmla="*/ 101755 h 5781900"/>
                <a:gd name="connsiteX6" fmla="*/ 3393595 w 10572420"/>
                <a:gd name="connsiteY6" fmla="*/ 290441 h 5781900"/>
                <a:gd name="connsiteX7" fmla="*/ 6383538 w 10572420"/>
                <a:gd name="connsiteY7" fmla="*/ 290441 h 5781900"/>
                <a:gd name="connsiteX8" fmla="*/ 8473595 w 10572420"/>
                <a:gd name="connsiteY8" fmla="*/ 155 h 5781900"/>
                <a:gd name="connsiteX9" fmla="*/ 9852452 w 10572420"/>
                <a:gd name="connsiteY9" fmla="*/ 333984 h 5781900"/>
                <a:gd name="connsiteX10" fmla="*/ 10549138 w 10572420"/>
                <a:gd name="connsiteY10" fmla="*/ 1596726 h 5781900"/>
                <a:gd name="connsiteX11" fmla="*/ 10389481 w 10572420"/>
                <a:gd name="connsiteY11" fmla="*/ 2903012 h 5781900"/>
                <a:gd name="connsiteX12" fmla="*/ 10215310 w 10572420"/>
                <a:gd name="connsiteY12" fmla="*/ 3977069 h 5781900"/>
                <a:gd name="connsiteX13" fmla="*/ 10070167 w 10572420"/>
                <a:gd name="connsiteY13" fmla="*/ 5689755 h 5781900"/>
                <a:gd name="connsiteX14" fmla="*/ 7080224 w 10572420"/>
                <a:gd name="connsiteY14" fmla="*/ 5530098 h 5781900"/>
                <a:gd name="connsiteX15" fmla="*/ 5425595 w 10572420"/>
                <a:gd name="connsiteY15" fmla="*/ 5355926 h 5781900"/>
                <a:gd name="connsiteX16" fmla="*/ 3190395 w 10572420"/>
                <a:gd name="connsiteY16" fmla="*/ 5559126 h 5781900"/>
                <a:gd name="connsiteX17" fmla="*/ 1898624 w 10572420"/>
                <a:gd name="connsiteY17" fmla="*/ 5675241 h 5781900"/>
                <a:gd name="connsiteX18" fmla="*/ 360110 w 10572420"/>
                <a:gd name="connsiteY18" fmla="*/ 5268841 h 5781900"/>
                <a:gd name="connsiteX19" fmla="*/ 127881 w 10572420"/>
                <a:gd name="connsiteY19" fmla="*/ 3730326 h 5781900"/>
                <a:gd name="connsiteX0" fmla="*/ 24518 w 10469057"/>
                <a:gd name="connsiteY0" fmla="*/ 3730326 h 5781900"/>
                <a:gd name="connsiteX1" fmla="*/ 97089 w 10469057"/>
                <a:gd name="connsiteY1" fmla="*/ 2743355 h 5781900"/>
                <a:gd name="connsiteX2" fmla="*/ 97089 w 10469057"/>
                <a:gd name="connsiteY2" fmla="*/ 2003126 h 5781900"/>
                <a:gd name="connsiteX3" fmla="*/ 372861 w 10469057"/>
                <a:gd name="connsiteY3" fmla="*/ 450098 h 5781900"/>
                <a:gd name="connsiteX4" fmla="*/ 1621089 w 10469057"/>
                <a:gd name="connsiteY4" fmla="*/ 101755 h 5781900"/>
                <a:gd name="connsiteX5" fmla="*/ 3290232 w 10469057"/>
                <a:gd name="connsiteY5" fmla="*/ 290441 h 5781900"/>
                <a:gd name="connsiteX6" fmla="*/ 6280175 w 10469057"/>
                <a:gd name="connsiteY6" fmla="*/ 290441 h 5781900"/>
                <a:gd name="connsiteX7" fmla="*/ 8370232 w 10469057"/>
                <a:gd name="connsiteY7" fmla="*/ 155 h 5781900"/>
                <a:gd name="connsiteX8" fmla="*/ 9749089 w 10469057"/>
                <a:gd name="connsiteY8" fmla="*/ 333984 h 5781900"/>
                <a:gd name="connsiteX9" fmla="*/ 10445775 w 10469057"/>
                <a:gd name="connsiteY9" fmla="*/ 1596726 h 5781900"/>
                <a:gd name="connsiteX10" fmla="*/ 10286118 w 10469057"/>
                <a:gd name="connsiteY10" fmla="*/ 2903012 h 5781900"/>
                <a:gd name="connsiteX11" fmla="*/ 10111947 w 10469057"/>
                <a:gd name="connsiteY11" fmla="*/ 3977069 h 5781900"/>
                <a:gd name="connsiteX12" fmla="*/ 9966804 w 10469057"/>
                <a:gd name="connsiteY12" fmla="*/ 5689755 h 5781900"/>
                <a:gd name="connsiteX13" fmla="*/ 6976861 w 10469057"/>
                <a:gd name="connsiteY13" fmla="*/ 5530098 h 5781900"/>
                <a:gd name="connsiteX14" fmla="*/ 5322232 w 10469057"/>
                <a:gd name="connsiteY14" fmla="*/ 5355926 h 5781900"/>
                <a:gd name="connsiteX15" fmla="*/ 3087032 w 10469057"/>
                <a:gd name="connsiteY15" fmla="*/ 5559126 h 5781900"/>
                <a:gd name="connsiteX16" fmla="*/ 1795261 w 10469057"/>
                <a:gd name="connsiteY16" fmla="*/ 5675241 h 5781900"/>
                <a:gd name="connsiteX17" fmla="*/ 256747 w 10469057"/>
                <a:gd name="connsiteY17" fmla="*/ 5268841 h 5781900"/>
                <a:gd name="connsiteX18" fmla="*/ 24518 w 10469057"/>
                <a:gd name="connsiteY18" fmla="*/ 3730326 h 5781900"/>
                <a:gd name="connsiteX0" fmla="*/ 24518 w 10469057"/>
                <a:gd name="connsiteY0" fmla="*/ 3730326 h 5781900"/>
                <a:gd name="connsiteX1" fmla="*/ 97089 w 10469057"/>
                <a:gd name="connsiteY1" fmla="*/ 2743355 h 5781900"/>
                <a:gd name="connsiteX2" fmla="*/ 97089 w 10469057"/>
                <a:gd name="connsiteY2" fmla="*/ 2003126 h 5781900"/>
                <a:gd name="connsiteX3" fmla="*/ 144180 w 10469057"/>
                <a:gd name="connsiteY3" fmla="*/ 848300 h 5781900"/>
                <a:gd name="connsiteX4" fmla="*/ 1621089 w 10469057"/>
                <a:gd name="connsiteY4" fmla="*/ 101755 h 5781900"/>
                <a:gd name="connsiteX5" fmla="*/ 3290232 w 10469057"/>
                <a:gd name="connsiteY5" fmla="*/ 290441 h 5781900"/>
                <a:gd name="connsiteX6" fmla="*/ 6280175 w 10469057"/>
                <a:gd name="connsiteY6" fmla="*/ 290441 h 5781900"/>
                <a:gd name="connsiteX7" fmla="*/ 8370232 w 10469057"/>
                <a:gd name="connsiteY7" fmla="*/ 155 h 5781900"/>
                <a:gd name="connsiteX8" fmla="*/ 9749089 w 10469057"/>
                <a:gd name="connsiteY8" fmla="*/ 333984 h 5781900"/>
                <a:gd name="connsiteX9" fmla="*/ 10445775 w 10469057"/>
                <a:gd name="connsiteY9" fmla="*/ 1596726 h 5781900"/>
                <a:gd name="connsiteX10" fmla="*/ 10286118 w 10469057"/>
                <a:gd name="connsiteY10" fmla="*/ 2903012 h 5781900"/>
                <a:gd name="connsiteX11" fmla="*/ 10111947 w 10469057"/>
                <a:gd name="connsiteY11" fmla="*/ 3977069 h 5781900"/>
                <a:gd name="connsiteX12" fmla="*/ 9966804 w 10469057"/>
                <a:gd name="connsiteY12" fmla="*/ 5689755 h 5781900"/>
                <a:gd name="connsiteX13" fmla="*/ 6976861 w 10469057"/>
                <a:gd name="connsiteY13" fmla="*/ 5530098 h 5781900"/>
                <a:gd name="connsiteX14" fmla="*/ 5322232 w 10469057"/>
                <a:gd name="connsiteY14" fmla="*/ 5355926 h 5781900"/>
                <a:gd name="connsiteX15" fmla="*/ 3087032 w 10469057"/>
                <a:gd name="connsiteY15" fmla="*/ 5559126 h 5781900"/>
                <a:gd name="connsiteX16" fmla="*/ 1795261 w 10469057"/>
                <a:gd name="connsiteY16" fmla="*/ 5675241 h 5781900"/>
                <a:gd name="connsiteX17" fmla="*/ 256747 w 10469057"/>
                <a:gd name="connsiteY17" fmla="*/ 5268841 h 5781900"/>
                <a:gd name="connsiteX18" fmla="*/ 24518 w 10469057"/>
                <a:gd name="connsiteY18" fmla="*/ 3730326 h 5781900"/>
                <a:gd name="connsiteX0" fmla="*/ 24518 w 10469057"/>
                <a:gd name="connsiteY0" fmla="*/ 3730326 h 5781900"/>
                <a:gd name="connsiteX1" fmla="*/ 97089 w 10469057"/>
                <a:gd name="connsiteY1" fmla="*/ 2743355 h 5781900"/>
                <a:gd name="connsiteX2" fmla="*/ 97089 w 10469057"/>
                <a:gd name="connsiteY2" fmla="*/ 2003126 h 5781900"/>
                <a:gd name="connsiteX3" fmla="*/ 144180 w 10469057"/>
                <a:gd name="connsiteY3" fmla="*/ 848300 h 5781900"/>
                <a:gd name="connsiteX4" fmla="*/ 1621089 w 10469057"/>
                <a:gd name="connsiteY4" fmla="*/ 101755 h 5781900"/>
                <a:gd name="connsiteX5" fmla="*/ 3290232 w 10469057"/>
                <a:gd name="connsiteY5" fmla="*/ 290441 h 5781900"/>
                <a:gd name="connsiteX6" fmla="*/ 6280175 w 10469057"/>
                <a:gd name="connsiteY6" fmla="*/ 290441 h 5781900"/>
                <a:gd name="connsiteX7" fmla="*/ 8370232 w 10469057"/>
                <a:gd name="connsiteY7" fmla="*/ 155 h 5781900"/>
                <a:gd name="connsiteX8" fmla="*/ 9749089 w 10469057"/>
                <a:gd name="connsiteY8" fmla="*/ 333984 h 5781900"/>
                <a:gd name="connsiteX9" fmla="*/ 10445775 w 10469057"/>
                <a:gd name="connsiteY9" fmla="*/ 1596726 h 5781900"/>
                <a:gd name="connsiteX10" fmla="*/ 10286118 w 10469057"/>
                <a:gd name="connsiteY10" fmla="*/ 2903012 h 5781900"/>
                <a:gd name="connsiteX11" fmla="*/ 10111947 w 10469057"/>
                <a:gd name="connsiteY11" fmla="*/ 3977069 h 5781900"/>
                <a:gd name="connsiteX12" fmla="*/ 9966804 w 10469057"/>
                <a:gd name="connsiteY12" fmla="*/ 5689755 h 5781900"/>
                <a:gd name="connsiteX13" fmla="*/ 6976861 w 10469057"/>
                <a:gd name="connsiteY13" fmla="*/ 5530098 h 5781900"/>
                <a:gd name="connsiteX14" fmla="*/ 5322232 w 10469057"/>
                <a:gd name="connsiteY14" fmla="*/ 5355926 h 5781900"/>
                <a:gd name="connsiteX15" fmla="*/ 3087032 w 10469057"/>
                <a:gd name="connsiteY15" fmla="*/ 5559126 h 5781900"/>
                <a:gd name="connsiteX16" fmla="*/ 1795261 w 10469057"/>
                <a:gd name="connsiteY16" fmla="*/ 5675241 h 5781900"/>
                <a:gd name="connsiteX17" fmla="*/ 256747 w 10469057"/>
                <a:gd name="connsiteY17" fmla="*/ 5268841 h 5781900"/>
                <a:gd name="connsiteX18" fmla="*/ 24518 w 10469057"/>
                <a:gd name="connsiteY18" fmla="*/ 3730326 h 5781900"/>
                <a:gd name="connsiteX0" fmla="*/ 24518 w 10469057"/>
                <a:gd name="connsiteY0" fmla="*/ 3730326 h 5781900"/>
                <a:gd name="connsiteX1" fmla="*/ 97089 w 10469057"/>
                <a:gd name="connsiteY1" fmla="*/ 2743355 h 5781900"/>
                <a:gd name="connsiteX2" fmla="*/ 144180 w 10469057"/>
                <a:gd name="connsiteY2" fmla="*/ 848300 h 5781900"/>
                <a:gd name="connsiteX3" fmla="*/ 1621089 w 10469057"/>
                <a:gd name="connsiteY3" fmla="*/ 101755 h 5781900"/>
                <a:gd name="connsiteX4" fmla="*/ 3290232 w 10469057"/>
                <a:gd name="connsiteY4" fmla="*/ 290441 h 5781900"/>
                <a:gd name="connsiteX5" fmla="*/ 6280175 w 10469057"/>
                <a:gd name="connsiteY5" fmla="*/ 290441 h 5781900"/>
                <a:gd name="connsiteX6" fmla="*/ 8370232 w 10469057"/>
                <a:gd name="connsiteY6" fmla="*/ 155 h 5781900"/>
                <a:gd name="connsiteX7" fmla="*/ 9749089 w 10469057"/>
                <a:gd name="connsiteY7" fmla="*/ 333984 h 5781900"/>
                <a:gd name="connsiteX8" fmla="*/ 10445775 w 10469057"/>
                <a:gd name="connsiteY8" fmla="*/ 1596726 h 5781900"/>
                <a:gd name="connsiteX9" fmla="*/ 10286118 w 10469057"/>
                <a:gd name="connsiteY9" fmla="*/ 2903012 h 5781900"/>
                <a:gd name="connsiteX10" fmla="*/ 10111947 w 10469057"/>
                <a:gd name="connsiteY10" fmla="*/ 3977069 h 5781900"/>
                <a:gd name="connsiteX11" fmla="*/ 9966804 w 10469057"/>
                <a:gd name="connsiteY11" fmla="*/ 5689755 h 5781900"/>
                <a:gd name="connsiteX12" fmla="*/ 6976861 w 10469057"/>
                <a:gd name="connsiteY12" fmla="*/ 5530098 h 5781900"/>
                <a:gd name="connsiteX13" fmla="*/ 5322232 w 10469057"/>
                <a:gd name="connsiteY13" fmla="*/ 5355926 h 5781900"/>
                <a:gd name="connsiteX14" fmla="*/ 3087032 w 10469057"/>
                <a:gd name="connsiteY14" fmla="*/ 5559126 h 5781900"/>
                <a:gd name="connsiteX15" fmla="*/ 1795261 w 10469057"/>
                <a:gd name="connsiteY15" fmla="*/ 5675241 h 5781900"/>
                <a:gd name="connsiteX16" fmla="*/ 256747 w 10469057"/>
                <a:gd name="connsiteY16" fmla="*/ 5268841 h 5781900"/>
                <a:gd name="connsiteX17" fmla="*/ 24518 w 10469057"/>
                <a:gd name="connsiteY17" fmla="*/ 3730326 h 5781900"/>
                <a:gd name="connsiteX0" fmla="*/ 505 w 10445044"/>
                <a:gd name="connsiteY0" fmla="*/ 3730326 h 5781900"/>
                <a:gd name="connsiteX1" fmla="*/ 179794 w 10445044"/>
                <a:gd name="connsiteY1" fmla="*/ 2807068 h 5781900"/>
                <a:gd name="connsiteX2" fmla="*/ 120167 w 10445044"/>
                <a:gd name="connsiteY2" fmla="*/ 848300 h 5781900"/>
                <a:gd name="connsiteX3" fmla="*/ 1597076 w 10445044"/>
                <a:gd name="connsiteY3" fmla="*/ 101755 h 5781900"/>
                <a:gd name="connsiteX4" fmla="*/ 3266219 w 10445044"/>
                <a:gd name="connsiteY4" fmla="*/ 290441 h 5781900"/>
                <a:gd name="connsiteX5" fmla="*/ 6256162 w 10445044"/>
                <a:gd name="connsiteY5" fmla="*/ 290441 h 5781900"/>
                <a:gd name="connsiteX6" fmla="*/ 8346219 w 10445044"/>
                <a:gd name="connsiteY6" fmla="*/ 155 h 5781900"/>
                <a:gd name="connsiteX7" fmla="*/ 9725076 w 10445044"/>
                <a:gd name="connsiteY7" fmla="*/ 333984 h 5781900"/>
                <a:gd name="connsiteX8" fmla="*/ 10421762 w 10445044"/>
                <a:gd name="connsiteY8" fmla="*/ 1596726 h 5781900"/>
                <a:gd name="connsiteX9" fmla="*/ 10262105 w 10445044"/>
                <a:gd name="connsiteY9" fmla="*/ 2903012 h 5781900"/>
                <a:gd name="connsiteX10" fmla="*/ 10087934 w 10445044"/>
                <a:gd name="connsiteY10" fmla="*/ 3977069 h 5781900"/>
                <a:gd name="connsiteX11" fmla="*/ 9942791 w 10445044"/>
                <a:gd name="connsiteY11" fmla="*/ 5689755 h 5781900"/>
                <a:gd name="connsiteX12" fmla="*/ 6952848 w 10445044"/>
                <a:gd name="connsiteY12" fmla="*/ 5530098 h 5781900"/>
                <a:gd name="connsiteX13" fmla="*/ 5298219 w 10445044"/>
                <a:gd name="connsiteY13" fmla="*/ 5355926 h 5781900"/>
                <a:gd name="connsiteX14" fmla="*/ 3063019 w 10445044"/>
                <a:gd name="connsiteY14" fmla="*/ 5559126 h 5781900"/>
                <a:gd name="connsiteX15" fmla="*/ 1771248 w 10445044"/>
                <a:gd name="connsiteY15" fmla="*/ 5675241 h 5781900"/>
                <a:gd name="connsiteX16" fmla="*/ 232734 w 10445044"/>
                <a:gd name="connsiteY16" fmla="*/ 5268841 h 5781900"/>
                <a:gd name="connsiteX17" fmla="*/ 505 w 10445044"/>
                <a:gd name="connsiteY17" fmla="*/ 3730326 h 5781900"/>
                <a:gd name="connsiteX0" fmla="*/ 505 w 10445044"/>
                <a:gd name="connsiteY0" fmla="*/ 3730326 h 5781900"/>
                <a:gd name="connsiteX1" fmla="*/ 179794 w 10445044"/>
                <a:gd name="connsiteY1" fmla="*/ 2807068 h 5781900"/>
                <a:gd name="connsiteX2" fmla="*/ 150658 w 10445044"/>
                <a:gd name="connsiteY2" fmla="*/ 848300 h 5781900"/>
                <a:gd name="connsiteX3" fmla="*/ 1597076 w 10445044"/>
                <a:gd name="connsiteY3" fmla="*/ 101755 h 5781900"/>
                <a:gd name="connsiteX4" fmla="*/ 3266219 w 10445044"/>
                <a:gd name="connsiteY4" fmla="*/ 290441 h 5781900"/>
                <a:gd name="connsiteX5" fmla="*/ 6256162 w 10445044"/>
                <a:gd name="connsiteY5" fmla="*/ 290441 h 5781900"/>
                <a:gd name="connsiteX6" fmla="*/ 8346219 w 10445044"/>
                <a:gd name="connsiteY6" fmla="*/ 155 h 5781900"/>
                <a:gd name="connsiteX7" fmla="*/ 9725076 w 10445044"/>
                <a:gd name="connsiteY7" fmla="*/ 333984 h 5781900"/>
                <a:gd name="connsiteX8" fmla="*/ 10421762 w 10445044"/>
                <a:gd name="connsiteY8" fmla="*/ 1596726 h 5781900"/>
                <a:gd name="connsiteX9" fmla="*/ 10262105 w 10445044"/>
                <a:gd name="connsiteY9" fmla="*/ 2903012 h 5781900"/>
                <a:gd name="connsiteX10" fmla="*/ 10087934 w 10445044"/>
                <a:gd name="connsiteY10" fmla="*/ 3977069 h 5781900"/>
                <a:gd name="connsiteX11" fmla="*/ 9942791 w 10445044"/>
                <a:gd name="connsiteY11" fmla="*/ 5689755 h 5781900"/>
                <a:gd name="connsiteX12" fmla="*/ 6952848 w 10445044"/>
                <a:gd name="connsiteY12" fmla="*/ 5530098 h 5781900"/>
                <a:gd name="connsiteX13" fmla="*/ 5298219 w 10445044"/>
                <a:gd name="connsiteY13" fmla="*/ 5355926 h 5781900"/>
                <a:gd name="connsiteX14" fmla="*/ 3063019 w 10445044"/>
                <a:gd name="connsiteY14" fmla="*/ 5559126 h 5781900"/>
                <a:gd name="connsiteX15" fmla="*/ 1771248 w 10445044"/>
                <a:gd name="connsiteY15" fmla="*/ 5675241 h 5781900"/>
                <a:gd name="connsiteX16" fmla="*/ 232734 w 10445044"/>
                <a:gd name="connsiteY16" fmla="*/ 5268841 h 5781900"/>
                <a:gd name="connsiteX17" fmla="*/ 505 w 10445044"/>
                <a:gd name="connsiteY17" fmla="*/ 3730326 h 5781900"/>
                <a:gd name="connsiteX0" fmla="*/ 182758 w 10395068"/>
                <a:gd name="connsiteY0" fmla="*/ 5268841 h 5781900"/>
                <a:gd name="connsiteX1" fmla="*/ 129818 w 10395068"/>
                <a:gd name="connsiteY1" fmla="*/ 2807068 h 5781900"/>
                <a:gd name="connsiteX2" fmla="*/ 100682 w 10395068"/>
                <a:gd name="connsiteY2" fmla="*/ 848300 h 5781900"/>
                <a:gd name="connsiteX3" fmla="*/ 1547100 w 10395068"/>
                <a:gd name="connsiteY3" fmla="*/ 101755 h 5781900"/>
                <a:gd name="connsiteX4" fmla="*/ 3216243 w 10395068"/>
                <a:gd name="connsiteY4" fmla="*/ 290441 h 5781900"/>
                <a:gd name="connsiteX5" fmla="*/ 6206186 w 10395068"/>
                <a:gd name="connsiteY5" fmla="*/ 290441 h 5781900"/>
                <a:gd name="connsiteX6" fmla="*/ 8296243 w 10395068"/>
                <a:gd name="connsiteY6" fmla="*/ 155 h 5781900"/>
                <a:gd name="connsiteX7" fmla="*/ 9675100 w 10395068"/>
                <a:gd name="connsiteY7" fmla="*/ 333984 h 5781900"/>
                <a:gd name="connsiteX8" fmla="*/ 10371786 w 10395068"/>
                <a:gd name="connsiteY8" fmla="*/ 1596726 h 5781900"/>
                <a:gd name="connsiteX9" fmla="*/ 10212129 w 10395068"/>
                <a:gd name="connsiteY9" fmla="*/ 2903012 h 5781900"/>
                <a:gd name="connsiteX10" fmla="*/ 10037958 w 10395068"/>
                <a:gd name="connsiteY10" fmla="*/ 3977069 h 5781900"/>
                <a:gd name="connsiteX11" fmla="*/ 9892815 w 10395068"/>
                <a:gd name="connsiteY11" fmla="*/ 5689755 h 5781900"/>
                <a:gd name="connsiteX12" fmla="*/ 6902872 w 10395068"/>
                <a:gd name="connsiteY12" fmla="*/ 5530098 h 5781900"/>
                <a:gd name="connsiteX13" fmla="*/ 5248243 w 10395068"/>
                <a:gd name="connsiteY13" fmla="*/ 5355926 h 5781900"/>
                <a:gd name="connsiteX14" fmla="*/ 3013043 w 10395068"/>
                <a:gd name="connsiteY14" fmla="*/ 5559126 h 5781900"/>
                <a:gd name="connsiteX15" fmla="*/ 1721272 w 10395068"/>
                <a:gd name="connsiteY15" fmla="*/ 5675241 h 5781900"/>
                <a:gd name="connsiteX16" fmla="*/ 182758 w 10395068"/>
                <a:gd name="connsiteY16" fmla="*/ 5268841 h 5781900"/>
                <a:gd name="connsiteX0" fmla="*/ 166990 w 10394547"/>
                <a:gd name="connsiteY0" fmla="*/ 5157345 h 5781900"/>
                <a:gd name="connsiteX1" fmla="*/ 129297 w 10394547"/>
                <a:gd name="connsiteY1" fmla="*/ 2807068 h 5781900"/>
                <a:gd name="connsiteX2" fmla="*/ 100161 w 10394547"/>
                <a:gd name="connsiteY2" fmla="*/ 848300 h 5781900"/>
                <a:gd name="connsiteX3" fmla="*/ 1546579 w 10394547"/>
                <a:gd name="connsiteY3" fmla="*/ 101755 h 5781900"/>
                <a:gd name="connsiteX4" fmla="*/ 3215722 w 10394547"/>
                <a:gd name="connsiteY4" fmla="*/ 290441 h 5781900"/>
                <a:gd name="connsiteX5" fmla="*/ 6205665 w 10394547"/>
                <a:gd name="connsiteY5" fmla="*/ 290441 h 5781900"/>
                <a:gd name="connsiteX6" fmla="*/ 8295722 w 10394547"/>
                <a:gd name="connsiteY6" fmla="*/ 155 h 5781900"/>
                <a:gd name="connsiteX7" fmla="*/ 9674579 w 10394547"/>
                <a:gd name="connsiteY7" fmla="*/ 333984 h 5781900"/>
                <a:gd name="connsiteX8" fmla="*/ 10371265 w 10394547"/>
                <a:gd name="connsiteY8" fmla="*/ 1596726 h 5781900"/>
                <a:gd name="connsiteX9" fmla="*/ 10211608 w 10394547"/>
                <a:gd name="connsiteY9" fmla="*/ 2903012 h 5781900"/>
                <a:gd name="connsiteX10" fmla="*/ 10037437 w 10394547"/>
                <a:gd name="connsiteY10" fmla="*/ 3977069 h 5781900"/>
                <a:gd name="connsiteX11" fmla="*/ 9892294 w 10394547"/>
                <a:gd name="connsiteY11" fmla="*/ 5689755 h 5781900"/>
                <a:gd name="connsiteX12" fmla="*/ 6902351 w 10394547"/>
                <a:gd name="connsiteY12" fmla="*/ 5530098 h 5781900"/>
                <a:gd name="connsiteX13" fmla="*/ 5247722 w 10394547"/>
                <a:gd name="connsiteY13" fmla="*/ 5355926 h 5781900"/>
                <a:gd name="connsiteX14" fmla="*/ 3012522 w 10394547"/>
                <a:gd name="connsiteY14" fmla="*/ 5559126 h 5781900"/>
                <a:gd name="connsiteX15" fmla="*/ 1720751 w 10394547"/>
                <a:gd name="connsiteY15" fmla="*/ 5675241 h 5781900"/>
                <a:gd name="connsiteX16" fmla="*/ 166990 w 10394547"/>
                <a:gd name="connsiteY16" fmla="*/ 5157345 h 5781900"/>
                <a:gd name="connsiteX0" fmla="*/ 172974 w 10400531"/>
                <a:gd name="connsiteY0" fmla="*/ 5157345 h 5781900"/>
                <a:gd name="connsiteX1" fmla="*/ 135281 w 10400531"/>
                <a:gd name="connsiteY1" fmla="*/ 2807068 h 5781900"/>
                <a:gd name="connsiteX2" fmla="*/ 106145 w 10400531"/>
                <a:gd name="connsiteY2" fmla="*/ 848300 h 5781900"/>
                <a:gd name="connsiteX3" fmla="*/ 1552563 w 10400531"/>
                <a:gd name="connsiteY3" fmla="*/ 101755 h 5781900"/>
                <a:gd name="connsiteX4" fmla="*/ 3221706 w 10400531"/>
                <a:gd name="connsiteY4" fmla="*/ 290441 h 5781900"/>
                <a:gd name="connsiteX5" fmla="*/ 6211649 w 10400531"/>
                <a:gd name="connsiteY5" fmla="*/ 290441 h 5781900"/>
                <a:gd name="connsiteX6" fmla="*/ 8301706 w 10400531"/>
                <a:gd name="connsiteY6" fmla="*/ 155 h 5781900"/>
                <a:gd name="connsiteX7" fmla="*/ 9680563 w 10400531"/>
                <a:gd name="connsiteY7" fmla="*/ 333984 h 5781900"/>
                <a:gd name="connsiteX8" fmla="*/ 10377249 w 10400531"/>
                <a:gd name="connsiteY8" fmla="*/ 1596726 h 5781900"/>
                <a:gd name="connsiteX9" fmla="*/ 10217592 w 10400531"/>
                <a:gd name="connsiteY9" fmla="*/ 2903012 h 5781900"/>
                <a:gd name="connsiteX10" fmla="*/ 10043421 w 10400531"/>
                <a:gd name="connsiteY10" fmla="*/ 3977069 h 5781900"/>
                <a:gd name="connsiteX11" fmla="*/ 9898278 w 10400531"/>
                <a:gd name="connsiteY11" fmla="*/ 5689755 h 5781900"/>
                <a:gd name="connsiteX12" fmla="*/ 6908335 w 10400531"/>
                <a:gd name="connsiteY12" fmla="*/ 5530098 h 5781900"/>
                <a:gd name="connsiteX13" fmla="*/ 5253706 w 10400531"/>
                <a:gd name="connsiteY13" fmla="*/ 5355926 h 5781900"/>
                <a:gd name="connsiteX14" fmla="*/ 3018506 w 10400531"/>
                <a:gd name="connsiteY14" fmla="*/ 5559126 h 5781900"/>
                <a:gd name="connsiteX15" fmla="*/ 1726735 w 10400531"/>
                <a:gd name="connsiteY15" fmla="*/ 5675241 h 5781900"/>
                <a:gd name="connsiteX16" fmla="*/ 172974 w 10400531"/>
                <a:gd name="connsiteY16" fmla="*/ 5157345 h 5781900"/>
                <a:gd name="connsiteX0" fmla="*/ 221145 w 10448702"/>
                <a:gd name="connsiteY0" fmla="*/ 5157345 h 5781900"/>
                <a:gd name="connsiteX1" fmla="*/ 183452 w 10448702"/>
                <a:gd name="connsiteY1" fmla="*/ 2807068 h 5781900"/>
                <a:gd name="connsiteX2" fmla="*/ 154316 w 10448702"/>
                <a:gd name="connsiteY2" fmla="*/ 848300 h 5781900"/>
                <a:gd name="connsiteX3" fmla="*/ 1600734 w 10448702"/>
                <a:gd name="connsiteY3" fmla="*/ 101755 h 5781900"/>
                <a:gd name="connsiteX4" fmla="*/ 3269877 w 10448702"/>
                <a:gd name="connsiteY4" fmla="*/ 290441 h 5781900"/>
                <a:gd name="connsiteX5" fmla="*/ 6259820 w 10448702"/>
                <a:gd name="connsiteY5" fmla="*/ 290441 h 5781900"/>
                <a:gd name="connsiteX6" fmla="*/ 8349877 w 10448702"/>
                <a:gd name="connsiteY6" fmla="*/ 155 h 5781900"/>
                <a:gd name="connsiteX7" fmla="*/ 9728734 w 10448702"/>
                <a:gd name="connsiteY7" fmla="*/ 333984 h 5781900"/>
                <a:gd name="connsiteX8" fmla="*/ 10425420 w 10448702"/>
                <a:gd name="connsiteY8" fmla="*/ 1596726 h 5781900"/>
                <a:gd name="connsiteX9" fmla="*/ 10265763 w 10448702"/>
                <a:gd name="connsiteY9" fmla="*/ 2903012 h 5781900"/>
                <a:gd name="connsiteX10" fmla="*/ 10091592 w 10448702"/>
                <a:gd name="connsiteY10" fmla="*/ 3977069 h 5781900"/>
                <a:gd name="connsiteX11" fmla="*/ 9946449 w 10448702"/>
                <a:gd name="connsiteY11" fmla="*/ 5689755 h 5781900"/>
                <a:gd name="connsiteX12" fmla="*/ 6956506 w 10448702"/>
                <a:gd name="connsiteY12" fmla="*/ 5530098 h 5781900"/>
                <a:gd name="connsiteX13" fmla="*/ 5301877 w 10448702"/>
                <a:gd name="connsiteY13" fmla="*/ 5355926 h 5781900"/>
                <a:gd name="connsiteX14" fmla="*/ 3066677 w 10448702"/>
                <a:gd name="connsiteY14" fmla="*/ 5559126 h 5781900"/>
                <a:gd name="connsiteX15" fmla="*/ 221145 w 10448702"/>
                <a:gd name="connsiteY15" fmla="*/ 5157345 h 5781900"/>
                <a:gd name="connsiteX0" fmla="*/ 356458 w 10401070"/>
                <a:gd name="connsiteY0" fmla="*/ 5396267 h 5781900"/>
                <a:gd name="connsiteX1" fmla="*/ 135820 w 10401070"/>
                <a:gd name="connsiteY1" fmla="*/ 2807068 h 5781900"/>
                <a:gd name="connsiteX2" fmla="*/ 106684 w 10401070"/>
                <a:gd name="connsiteY2" fmla="*/ 848300 h 5781900"/>
                <a:gd name="connsiteX3" fmla="*/ 1553102 w 10401070"/>
                <a:gd name="connsiteY3" fmla="*/ 101755 h 5781900"/>
                <a:gd name="connsiteX4" fmla="*/ 3222245 w 10401070"/>
                <a:gd name="connsiteY4" fmla="*/ 290441 h 5781900"/>
                <a:gd name="connsiteX5" fmla="*/ 6212188 w 10401070"/>
                <a:gd name="connsiteY5" fmla="*/ 290441 h 5781900"/>
                <a:gd name="connsiteX6" fmla="*/ 8302245 w 10401070"/>
                <a:gd name="connsiteY6" fmla="*/ 155 h 5781900"/>
                <a:gd name="connsiteX7" fmla="*/ 9681102 w 10401070"/>
                <a:gd name="connsiteY7" fmla="*/ 333984 h 5781900"/>
                <a:gd name="connsiteX8" fmla="*/ 10377788 w 10401070"/>
                <a:gd name="connsiteY8" fmla="*/ 1596726 h 5781900"/>
                <a:gd name="connsiteX9" fmla="*/ 10218131 w 10401070"/>
                <a:gd name="connsiteY9" fmla="*/ 2903012 h 5781900"/>
                <a:gd name="connsiteX10" fmla="*/ 10043960 w 10401070"/>
                <a:gd name="connsiteY10" fmla="*/ 3977069 h 5781900"/>
                <a:gd name="connsiteX11" fmla="*/ 9898817 w 10401070"/>
                <a:gd name="connsiteY11" fmla="*/ 5689755 h 5781900"/>
                <a:gd name="connsiteX12" fmla="*/ 6908874 w 10401070"/>
                <a:gd name="connsiteY12" fmla="*/ 5530098 h 5781900"/>
                <a:gd name="connsiteX13" fmla="*/ 5254245 w 10401070"/>
                <a:gd name="connsiteY13" fmla="*/ 5355926 h 5781900"/>
                <a:gd name="connsiteX14" fmla="*/ 3019045 w 10401070"/>
                <a:gd name="connsiteY14" fmla="*/ 5559126 h 5781900"/>
                <a:gd name="connsiteX15" fmla="*/ 356458 w 10401070"/>
                <a:gd name="connsiteY15" fmla="*/ 5396267 h 5781900"/>
                <a:gd name="connsiteX0" fmla="*/ 356458 w 10401070"/>
                <a:gd name="connsiteY0" fmla="*/ 5396267 h 5781900"/>
                <a:gd name="connsiteX1" fmla="*/ 135820 w 10401070"/>
                <a:gd name="connsiteY1" fmla="*/ 2807068 h 5781900"/>
                <a:gd name="connsiteX2" fmla="*/ 106684 w 10401070"/>
                <a:gd name="connsiteY2" fmla="*/ 848300 h 5781900"/>
                <a:gd name="connsiteX3" fmla="*/ 1553102 w 10401070"/>
                <a:gd name="connsiteY3" fmla="*/ 101755 h 5781900"/>
                <a:gd name="connsiteX4" fmla="*/ 3222245 w 10401070"/>
                <a:gd name="connsiteY4" fmla="*/ 290441 h 5781900"/>
                <a:gd name="connsiteX5" fmla="*/ 6212188 w 10401070"/>
                <a:gd name="connsiteY5" fmla="*/ 290441 h 5781900"/>
                <a:gd name="connsiteX6" fmla="*/ 8302245 w 10401070"/>
                <a:gd name="connsiteY6" fmla="*/ 155 h 5781900"/>
                <a:gd name="connsiteX7" fmla="*/ 9681102 w 10401070"/>
                <a:gd name="connsiteY7" fmla="*/ 333984 h 5781900"/>
                <a:gd name="connsiteX8" fmla="*/ 10377788 w 10401070"/>
                <a:gd name="connsiteY8" fmla="*/ 1596726 h 5781900"/>
                <a:gd name="connsiteX9" fmla="*/ 10218131 w 10401070"/>
                <a:gd name="connsiteY9" fmla="*/ 2903012 h 5781900"/>
                <a:gd name="connsiteX10" fmla="*/ 10043960 w 10401070"/>
                <a:gd name="connsiteY10" fmla="*/ 3977069 h 5781900"/>
                <a:gd name="connsiteX11" fmla="*/ 9898817 w 10401070"/>
                <a:gd name="connsiteY11" fmla="*/ 5689755 h 5781900"/>
                <a:gd name="connsiteX12" fmla="*/ 6908874 w 10401070"/>
                <a:gd name="connsiteY12" fmla="*/ 5530098 h 5781900"/>
                <a:gd name="connsiteX13" fmla="*/ 5254245 w 10401070"/>
                <a:gd name="connsiteY13" fmla="*/ 5355926 h 5781900"/>
                <a:gd name="connsiteX14" fmla="*/ 3019045 w 10401070"/>
                <a:gd name="connsiteY14" fmla="*/ 5559126 h 5781900"/>
                <a:gd name="connsiteX15" fmla="*/ 356458 w 10401070"/>
                <a:gd name="connsiteY15" fmla="*/ 5396267 h 578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401070" h="5781900">
                  <a:moveTo>
                    <a:pt x="356458" y="5396267"/>
                  </a:moveTo>
                  <a:cubicBezTo>
                    <a:pt x="-124079" y="4937591"/>
                    <a:pt x="177449" y="3565062"/>
                    <a:pt x="135820" y="2807068"/>
                  </a:cubicBezTo>
                  <a:cubicBezTo>
                    <a:pt x="94191" y="2049074"/>
                    <a:pt x="-129530" y="1299185"/>
                    <a:pt x="106684" y="848300"/>
                  </a:cubicBezTo>
                  <a:cubicBezTo>
                    <a:pt x="342898" y="397415"/>
                    <a:pt x="1033842" y="194732"/>
                    <a:pt x="1553102" y="101755"/>
                  </a:cubicBezTo>
                  <a:cubicBezTo>
                    <a:pt x="2072362" y="8779"/>
                    <a:pt x="2445731" y="258993"/>
                    <a:pt x="3222245" y="290441"/>
                  </a:cubicBezTo>
                  <a:cubicBezTo>
                    <a:pt x="3998759" y="321889"/>
                    <a:pt x="5365521" y="338822"/>
                    <a:pt x="6212188" y="290441"/>
                  </a:cubicBezTo>
                  <a:cubicBezTo>
                    <a:pt x="7058855" y="242060"/>
                    <a:pt x="7724093" y="-7102"/>
                    <a:pt x="8302245" y="155"/>
                  </a:cubicBezTo>
                  <a:cubicBezTo>
                    <a:pt x="8880397" y="7412"/>
                    <a:pt x="9335178" y="67889"/>
                    <a:pt x="9681102" y="333984"/>
                  </a:cubicBezTo>
                  <a:cubicBezTo>
                    <a:pt x="10027026" y="600079"/>
                    <a:pt x="10288283" y="1168555"/>
                    <a:pt x="10377788" y="1596726"/>
                  </a:cubicBezTo>
                  <a:cubicBezTo>
                    <a:pt x="10467293" y="2024897"/>
                    <a:pt x="10273769" y="2506288"/>
                    <a:pt x="10218131" y="2903012"/>
                  </a:cubicBezTo>
                  <a:cubicBezTo>
                    <a:pt x="10162493" y="3299736"/>
                    <a:pt x="10097179" y="3512612"/>
                    <a:pt x="10043960" y="3977069"/>
                  </a:cubicBezTo>
                  <a:cubicBezTo>
                    <a:pt x="9990741" y="4441526"/>
                    <a:pt x="10421331" y="5430917"/>
                    <a:pt x="9898817" y="5689755"/>
                  </a:cubicBezTo>
                  <a:cubicBezTo>
                    <a:pt x="9376303" y="5948593"/>
                    <a:pt x="7682969" y="5585736"/>
                    <a:pt x="6908874" y="5530098"/>
                  </a:cubicBezTo>
                  <a:cubicBezTo>
                    <a:pt x="6134779" y="5474460"/>
                    <a:pt x="5902550" y="5351088"/>
                    <a:pt x="5254245" y="5355926"/>
                  </a:cubicBezTo>
                  <a:cubicBezTo>
                    <a:pt x="4605940" y="5360764"/>
                    <a:pt x="3835343" y="5552403"/>
                    <a:pt x="3019045" y="5559126"/>
                  </a:cubicBezTo>
                  <a:cubicBezTo>
                    <a:pt x="2202747" y="5565849"/>
                    <a:pt x="1218131" y="5759375"/>
                    <a:pt x="356458" y="5396267"/>
                  </a:cubicBezTo>
                  <a:close/>
                </a:path>
              </a:pathLst>
            </a:custGeom>
            <a:noFill/>
            <a:ln w="19050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pic>
        <p:nvPicPr>
          <p:cNvPr id="29" name="图片 22">
            <a:extLst>
              <a:ext uri="{FF2B5EF4-FFF2-40B4-BE49-F238E27FC236}">
                <a16:creationId xmlns:a16="http://schemas.microsoft.com/office/drawing/2014/main" id="{C336BE78-1437-46F8-8246-56ACC710695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38555" y="4479232"/>
            <a:ext cx="6419879" cy="243605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D50A15B-8E4E-3B5D-114B-412C4FF4FC16}"/>
              </a:ext>
            </a:extLst>
          </p:cNvPr>
          <p:cNvSpPr/>
          <p:nvPr/>
        </p:nvSpPr>
        <p:spPr>
          <a:xfrm>
            <a:off x="2027220" y="1415095"/>
            <a:ext cx="757991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3. Quay </a:t>
            </a:r>
            <a:r>
              <a:rPr lang="en-US" sz="24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2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2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2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24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đêm</a:t>
            </a:r>
            <a:endParaRPr lang="en-US" sz="24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1C93E01-BE58-104B-246E-55EB7B3A9B5A}"/>
              </a:ext>
            </a:extLst>
          </p:cNvPr>
          <p:cNvSpPr txBox="1"/>
          <p:nvPr/>
        </p:nvSpPr>
        <p:spPr>
          <a:xfrm>
            <a:off x="3091032" y="3482603"/>
            <a:ext cx="73186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24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4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4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4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4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4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4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24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4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24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4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endParaRPr lang="en-US" sz="2400" b="1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148897-553B-D34E-4283-E06D4C789ED0}"/>
              </a:ext>
            </a:extLst>
          </p:cNvPr>
          <p:cNvSpPr txBox="1"/>
          <p:nvPr/>
        </p:nvSpPr>
        <p:spPr>
          <a:xfrm>
            <a:off x="1955111" y="2457783"/>
            <a:ext cx="82814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949B549D-234F-4369-A0C4-BA60C2B62FD5}"/>
              </a:ext>
            </a:extLst>
          </p:cNvPr>
          <p:cNvSpPr/>
          <p:nvPr/>
        </p:nvSpPr>
        <p:spPr>
          <a:xfrm>
            <a:off x="2605547" y="3628711"/>
            <a:ext cx="408787" cy="510589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48" dirty="0"/>
          </a:p>
        </p:txBody>
      </p:sp>
    </p:spTree>
    <p:extLst>
      <p:ext uri="{BB962C8B-B14F-4D97-AF65-F5344CB8AC3E}">
        <p14:creationId xmlns:p14="http://schemas.microsoft.com/office/powerpoint/2010/main" val="2391367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D499A83-74E9-5F9D-9452-C6137B4247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046" y="1882342"/>
            <a:ext cx="10541907" cy="2796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419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5ED61416-9B2E-49D1-882D-CDA71F0477E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04" t="17838" r="16314" b="7092"/>
          <a:stretch/>
        </p:blipFill>
        <p:spPr>
          <a:xfrm>
            <a:off x="-27500" y="106014"/>
            <a:ext cx="12247000" cy="6751986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31C3E686-95AB-4BCD-B6AD-BAB3ADE2F2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9050" y="-538355"/>
            <a:ext cx="4007959" cy="7290341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3C6AFD5-2045-4249-9D81-6071414DE4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7180" y="687997"/>
            <a:ext cx="6650182" cy="332509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6BA3B4B4-B639-4C85-9589-B57F3F17CAF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633" y="2754422"/>
            <a:ext cx="1858311" cy="3740727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5534077B-3DB1-498F-9536-53282CCFEC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104" y="4396690"/>
            <a:ext cx="2706831" cy="261929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8A5E632-C12E-4F17-99A2-8CDBBC6200E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0143" y="-370517"/>
            <a:ext cx="4163807" cy="211702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9BFFE73B-EE14-4C53-AEEB-7652B38D21B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2546" y="1395745"/>
            <a:ext cx="2706831" cy="1548245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9F1AE763-BE62-42E1-B69B-C94A146BC5E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473" y="438899"/>
            <a:ext cx="7559055" cy="6419101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8AA4C189-876E-46E7-B75D-20A3737B81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63091" y="-795192"/>
            <a:ext cx="4007959" cy="729034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E01E57E-F175-FE90-E5B8-0C17507D797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52584" y="2042059"/>
            <a:ext cx="3686832" cy="1218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03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374E8E-791B-6E97-89A6-DA0450CA11F9}"/>
              </a:ext>
            </a:extLst>
          </p:cNvPr>
          <p:cNvSpPr txBox="1"/>
          <p:nvPr/>
        </p:nvSpPr>
        <p:spPr>
          <a:xfrm>
            <a:off x="1872990" y="1445908"/>
            <a:ext cx="7477158" cy="50719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nl-NL" sz="2696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 với quả địa cầu:</a:t>
            </a:r>
          </a:p>
        </p:txBody>
      </p:sp>
      <p:pic>
        <p:nvPicPr>
          <p:cNvPr id="8" name="Graphic 7" descr="Single gear">
            <a:extLst>
              <a:ext uri="{FF2B5EF4-FFF2-40B4-BE49-F238E27FC236}">
                <a16:creationId xmlns:a16="http://schemas.microsoft.com/office/drawing/2014/main" id="{918EE214-6069-4D66-F591-FC9B4AE8CD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65800" y="1423374"/>
            <a:ext cx="507190" cy="5071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8E25D78-5E15-24CD-9AD8-AD929661240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502" t="30230" r="5216"/>
          <a:stretch/>
        </p:blipFill>
        <p:spPr>
          <a:xfrm>
            <a:off x="6096000" y="2047454"/>
            <a:ext cx="5122756" cy="316163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F60A4AE-A618-98CB-5BEE-30A3E8B2CD16}"/>
              </a:ext>
            </a:extLst>
          </p:cNvPr>
          <p:cNvSpPr txBox="1"/>
          <p:nvPr/>
        </p:nvSpPr>
        <p:spPr>
          <a:xfrm>
            <a:off x="1205754" y="2240279"/>
            <a:ext cx="46304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0CB832B-FF77-D1B5-3108-60DD7E08A582}"/>
              </a:ext>
            </a:extLst>
          </p:cNvPr>
          <p:cNvSpPr txBox="1"/>
          <p:nvPr/>
        </p:nvSpPr>
        <p:spPr>
          <a:xfrm>
            <a:off x="1198865" y="3115914"/>
            <a:ext cx="51227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Quay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22F1E5-72C6-6BE3-90CE-B8073789F8F6}"/>
              </a:ext>
            </a:extLst>
          </p:cNvPr>
          <p:cNvSpPr txBox="1"/>
          <p:nvPr/>
        </p:nvSpPr>
        <p:spPr>
          <a:xfrm>
            <a:off x="1225760" y="4008760"/>
            <a:ext cx="49628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2" name="Graphic 11" descr="Pin">
            <a:extLst>
              <a:ext uri="{FF2B5EF4-FFF2-40B4-BE49-F238E27FC236}">
                <a16:creationId xmlns:a16="http://schemas.microsoft.com/office/drawing/2014/main" id="{AACFDCBE-7951-6C5B-D98F-B10674C024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89435" y="2308719"/>
            <a:ext cx="481294" cy="481294"/>
          </a:xfrm>
          <a:prstGeom prst="rect">
            <a:avLst/>
          </a:prstGeom>
        </p:spPr>
      </p:pic>
      <p:pic>
        <p:nvPicPr>
          <p:cNvPr id="13" name="Graphic 12" descr="Pin">
            <a:extLst>
              <a:ext uri="{FF2B5EF4-FFF2-40B4-BE49-F238E27FC236}">
                <a16:creationId xmlns:a16="http://schemas.microsoft.com/office/drawing/2014/main" id="{F5DC3ECE-F95A-4281-8CF5-254024F946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52942" y="3064138"/>
            <a:ext cx="481294" cy="481294"/>
          </a:xfrm>
          <a:prstGeom prst="rect">
            <a:avLst/>
          </a:prstGeom>
        </p:spPr>
      </p:pic>
      <p:pic>
        <p:nvPicPr>
          <p:cNvPr id="14" name="Graphic 13" descr="Pin">
            <a:extLst>
              <a:ext uri="{FF2B5EF4-FFF2-40B4-BE49-F238E27FC236}">
                <a16:creationId xmlns:a16="http://schemas.microsoft.com/office/drawing/2014/main" id="{3F36F503-9031-4CA5-B2D8-21B08D6219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00445" y="4089179"/>
            <a:ext cx="481294" cy="48129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502F2EB-3CE1-641F-0128-64796EA71335}"/>
              </a:ext>
            </a:extLst>
          </p:cNvPr>
          <p:cNvSpPr txBox="1"/>
          <p:nvPr/>
        </p:nvSpPr>
        <p:spPr>
          <a:xfrm>
            <a:off x="1365800" y="5284875"/>
            <a:ext cx="9660125" cy="507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96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en-US" sz="2696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696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696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96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96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696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96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696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96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696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96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Mỹ</a:t>
            </a:r>
            <a:r>
              <a:rPr lang="en-US" sz="2696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Anh </a:t>
            </a:r>
            <a:r>
              <a:rPr lang="en-US" sz="2696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96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2696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2696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96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96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96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en-US" sz="2696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96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696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40195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1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6E85527-E565-B7D6-8094-B832C0207737}"/>
              </a:ext>
            </a:extLst>
          </p:cNvPr>
          <p:cNvSpPr txBox="1"/>
          <p:nvPr/>
        </p:nvSpPr>
        <p:spPr>
          <a:xfrm>
            <a:off x="852310" y="1260111"/>
            <a:ext cx="7049076" cy="507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96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2.Điều </a:t>
            </a:r>
            <a:r>
              <a:rPr lang="en-US" sz="2696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696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2696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696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696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696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696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ngừng</a:t>
            </a:r>
            <a:r>
              <a:rPr lang="en-US" sz="2696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quay?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78EA384-F34A-E25D-5CF4-7DDD1EE71641}"/>
              </a:ext>
            </a:extLst>
          </p:cNvPr>
          <p:cNvGraphicFramePr>
            <a:graphicFrameLocks noGrp="1"/>
          </p:cNvGraphicFramePr>
          <p:nvPr/>
        </p:nvGraphicFramePr>
        <p:xfrm>
          <a:off x="852310" y="1944984"/>
          <a:ext cx="10487380" cy="242582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487380">
                  <a:extLst>
                    <a:ext uri="{9D8B030D-6E8A-4147-A177-3AD203B41FA5}">
                      <a16:colId xmlns:a16="http://schemas.microsoft.com/office/drawing/2014/main" val="30118286"/>
                    </a:ext>
                  </a:extLst>
                </a:gridCol>
              </a:tblGrid>
              <a:tr h="2422704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nl-NL" sz="1000" dirty="0">
                          <a:effectLst/>
                        </a:rPr>
                        <a:t>+</a:t>
                      </a:r>
                      <a:r>
                        <a:rPr lang="en-US" sz="1000" dirty="0">
                          <a:effectLst/>
                        </a:rPr>
                        <a:t> </a:t>
                      </a:r>
                      <a:r>
                        <a:rPr lang="en-US" sz="27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 </a:t>
                      </a:r>
                      <a:r>
                        <a:rPr lang="en-US" sz="27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đó</a:t>
                      </a:r>
                      <a:r>
                        <a:rPr lang="en-US" sz="27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7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7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nửa</a:t>
                      </a:r>
                      <a:r>
                        <a:rPr lang="en-US" sz="27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Trái</a:t>
                      </a:r>
                      <a:r>
                        <a:rPr lang="en-US" sz="27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Đất</a:t>
                      </a:r>
                      <a:r>
                        <a:rPr lang="en-US" sz="27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luôn</a:t>
                      </a:r>
                      <a:r>
                        <a:rPr lang="en-US" sz="27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7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ngày</a:t>
                      </a:r>
                      <a:r>
                        <a:rPr lang="en-US" sz="27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7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7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nửa</a:t>
                      </a:r>
                      <a:r>
                        <a:rPr lang="en-US" sz="27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luôn</a:t>
                      </a:r>
                      <a:r>
                        <a:rPr lang="en-US" sz="27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7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đêm</a:t>
                      </a:r>
                      <a:r>
                        <a:rPr lang="en-US" sz="27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7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nơi</a:t>
                      </a:r>
                      <a:r>
                        <a:rPr lang="en-US" sz="27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7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ngày</a:t>
                      </a:r>
                      <a:r>
                        <a:rPr lang="en-US" sz="27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sẽ</a:t>
                      </a:r>
                      <a:r>
                        <a:rPr lang="en-US" sz="27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rất</a:t>
                      </a:r>
                      <a:r>
                        <a:rPr lang="en-US" sz="27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nóng</a:t>
                      </a:r>
                      <a:r>
                        <a:rPr lang="en-US" sz="27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7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nơi</a:t>
                      </a:r>
                      <a:r>
                        <a:rPr lang="en-US" sz="27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7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đêm</a:t>
                      </a:r>
                      <a:r>
                        <a:rPr lang="en-US" sz="27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sẽ</a:t>
                      </a:r>
                      <a:r>
                        <a:rPr lang="en-US" sz="27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rất</a:t>
                      </a:r>
                      <a:r>
                        <a:rPr lang="en-US" sz="27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lạnh</a:t>
                      </a:r>
                      <a:r>
                        <a:rPr lang="en-US" sz="27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27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7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ngày</a:t>
                      </a:r>
                      <a:r>
                        <a:rPr lang="en-US" sz="27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sẽ</a:t>
                      </a:r>
                      <a:r>
                        <a:rPr lang="en-US" sz="27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kéo</a:t>
                      </a:r>
                      <a:r>
                        <a:rPr lang="en-US" sz="27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dài</a:t>
                      </a:r>
                      <a:r>
                        <a:rPr lang="en-US" sz="27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6 </a:t>
                      </a:r>
                      <a:r>
                        <a:rPr lang="en-US" sz="27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tháng</a:t>
                      </a:r>
                      <a:r>
                        <a:rPr lang="en-US" sz="27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27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7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sống</a:t>
                      </a:r>
                      <a:r>
                        <a:rPr lang="en-US" sz="27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27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7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7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tiếp</a:t>
                      </a:r>
                      <a:r>
                        <a:rPr lang="en-US" sz="27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diễn</a:t>
                      </a:r>
                      <a:r>
                        <a:rPr lang="en-US" sz="27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tại</a:t>
                      </a:r>
                      <a:r>
                        <a:rPr lang="en-US" sz="27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vùng</a:t>
                      </a:r>
                      <a:r>
                        <a:rPr lang="en-US" sz="27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đất</a:t>
                      </a:r>
                      <a:r>
                        <a:rPr lang="en-US" sz="27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hẹp</a:t>
                      </a:r>
                      <a:r>
                        <a:rPr lang="en-US" sz="27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nơi</a:t>
                      </a:r>
                      <a:r>
                        <a:rPr lang="en-US" sz="27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chạng</a:t>
                      </a:r>
                      <a:r>
                        <a:rPr lang="en-US" sz="27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vạng</a:t>
                      </a:r>
                      <a:r>
                        <a:rPr lang="en-US" sz="27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giữa</a:t>
                      </a:r>
                      <a:r>
                        <a:rPr lang="en-US" sz="27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nửa</a:t>
                      </a:r>
                      <a:r>
                        <a:rPr lang="en-US" sz="27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tối</a:t>
                      </a:r>
                      <a:r>
                        <a:rPr lang="en-US" sz="27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7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nửa</a:t>
                      </a:r>
                      <a:r>
                        <a:rPr lang="en-US" sz="27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sáng</a:t>
                      </a:r>
                      <a:r>
                        <a:rPr lang="en-US" sz="27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27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Tuy</a:t>
                      </a:r>
                      <a:r>
                        <a:rPr lang="en-US" sz="27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nhiên</a:t>
                      </a:r>
                      <a:r>
                        <a:rPr lang="en-US" sz="27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7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vùng</a:t>
                      </a:r>
                      <a:r>
                        <a:rPr lang="en-US" sz="27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này</a:t>
                      </a:r>
                      <a:r>
                        <a:rPr lang="en-US" sz="27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7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cố</a:t>
                      </a:r>
                      <a:r>
                        <a:rPr lang="en-US" sz="27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định</a:t>
                      </a:r>
                      <a:r>
                        <a:rPr lang="en-US" sz="27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7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chỗ</a:t>
                      </a:r>
                      <a:r>
                        <a:rPr lang="en-US" sz="27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</a:t>
                      </a:r>
                      <a:r>
                        <a:rPr lang="en-US" sz="27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sẽ</a:t>
                      </a:r>
                      <a:r>
                        <a:rPr lang="en-US" sz="27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di </a:t>
                      </a:r>
                      <a:r>
                        <a:rPr lang="en-US" sz="27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chuyển</a:t>
                      </a:r>
                      <a:r>
                        <a:rPr lang="en-US" sz="27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bởi</a:t>
                      </a:r>
                      <a:r>
                        <a:rPr lang="en-US" sz="27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Trái</a:t>
                      </a:r>
                      <a:r>
                        <a:rPr lang="en-US" sz="27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Đất</a:t>
                      </a:r>
                      <a:r>
                        <a:rPr lang="en-US" sz="27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vẫn</a:t>
                      </a:r>
                      <a:r>
                        <a:rPr lang="en-US" sz="27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quay </a:t>
                      </a:r>
                      <a:r>
                        <a:rPr lang="en-US" sz="27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quanh</a:t>
                      </a:r>
                      <a:r>
                        <a:rPr lang="en-US" sz="27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Mặt</a:t>
                      </a:r>
                      <a:r>
                        <a:rPr lang="en-US" sz="27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Trời</a:t>
                      </a:r>
                      <a:r>
                        <a:rPr lang="en-US" sz="27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700" b="1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616" marR="85616" marT="0" marB="0"/>
                </a:tc>
                <a:extLst>
                  <a:ext uri="{0D108BD9-81ED-4DB2-BD59-A6C34878D82A}">
                    <a16:rowId xmlns:a16="http://schemas.microsoft.com/office/drawing/2014/main" val="27223685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5322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540B69A-5AC4-31CD-25FA-BCE87090C126}"/>
              </a:ext>
            </a:extLst>
          </p:cNvPr>
          <p:cNvSpPr/>
          <p:nvPr/>
        </p:nvSpPr>
        <p:spPr>
          <a:xfrm>
            <a:off x="1252719" y="1769254"/>
            <a:ext cx="9931492" cy="3595885"/>
          </a:xfrm>
          <a:prstGeom prst="round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    Do </a:t>
            </a:r>
            <a:r>
              <a:rPr lang="en-US" sz="3200" b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Trái</a:t>
            </a:r>
            <a:r>
              <a:rPr lang="en-US" sz="32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Đất</a:t>
            </a:r>
            <a:r>
              <a:rPr lang="en-US" sz="32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có</a:t>
            </a:r>
            <a:r>
              <a:rPr lang="en-US" sz="32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dạng</a:t>
            </a:r>
            <a:r>
              <a:rPr lang="en-US" sz="32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hình</a:t>
            </a:r>
            <a:r>
              <a:rPr lang="en-US" sz="32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cầu</a:t>
            </a:r>
            <a:r>
              <a:rPr lang="en-US" sz="32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Mặt</a:t>
            </a:r>
            <a:r>
              <a:rPr lang="en-US" sz="32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Trời</a:t>
            </a:r>
            <a:r>
              <a:rPr lang="en-US" sz="32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không</a:t>
            </a:r>
            <a:r>
              <a:rPr lang="en-US" sz="32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thể</a:t>
            </a:r>
            <a:r>
              <a:rPr lang="en-US" sz="32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cùng</a:t>
            </a:r>
            <a:r>
              <a:rPr lang="en-US" sz="32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một</a:t>
            </a:r>
            <a:r>
              <a:rPr lang="en-US" sz="32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lúc</a:t>
            </a:r>
            <a:r>
              <a:rPr lang="en-US" sz="32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chiếu</a:t>
            </a:r>
            <a:r>
              <a:rPr lang="en-US" sz="32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sáng</a:t>
            </a:r>
            <a:r>
              <a:rPr lang="en-US" sz="32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mọi</a:t>
            </a:r>
            <a:r>
              <a:rPr lang="en-US" sz="32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nơi</a:t>
            </a:r>
            <a:r>
              <a:rPr lang="en-US" sz="32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</a:t>
            </a:r>
            <a:r>
              <a:rPr lang="en-US" sz="3200" b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trên</a:t>
            </a:r>
            <a:r>
              <a:rPr lang="en-US" sz="32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Trái</a:t>
            </a:r>
            <a:r>
              <a:rPr lang="en-US" sz="32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Đất</a:t>
            </a:r>
            <a:r>
              <a:rPr lang="en-US" sz="32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</a:p>
          <a:p>
            <a:r>
              <a:rPr lang="en-US" sz="32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    </a:t>
            </a:r>
            <a:r>
              <a:rPr lang="en-US" sz="3200" b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Phần</a:t>
            </a:r>
            <a:r>
              <a:rPr lang="en-US" sz="32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được</a:t>
            </a:r>
            <a:r>
              <a:rPr lang="en-US" sz="32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chiếu</a:t>
            </a:r>
            <a:r>
              <a:rPr lang="en-US" sz="32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sáng</a:t>
            </a:r>
            <a:r>
              <a:rPr lang="en-US" sz="32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là</a:t>
            </a:r>
            <a:r>
              <a:rPr lang="en-US" sz="32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ban </a:t>
            </a:r>
            <a:r>
              <a:rPr lang="en-US" sz="3200" b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ngày</a:t>
            </a:r>
            <a:r>
              <a:rPr lang="en-US" sz="32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và</a:t>
            </a:r>
            <a:r>
              <a:rPr lang="en-US" sz="32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phần</a:t>
            </a:r>
            <a:r>
              <a:rPr lang="en-US" sz="32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không</a:t>
            </a:r>
            <a:r>
              <a:rPr lang="en-US" sz="32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được</a:t>
            </a:r>
            <a:r>
              <a:rPr lang="en-US" sz="32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chiếu</a:t>
            </a:r>
            <a:r>
              <a:rPr lang="en-US" sz="32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sáng</a:t>
            </a:r>
            <a:r>
              <a:rPr lang="en-US" sz="32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là</a:t>
            </a:r>
            <a:r>
              <a:rPr lang="en-US" sz="32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ban </a:t>
            </a:r>
            <a:r>
              <a:rPr lang="en-US" sz="3200" b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đêm</a:t>
            </a:r>
            <a:r>
              <a:rPr lang="en-US" sz="32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  <a:r>
              <a:rPr lang="en-US" sz="3200" b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Trái</a:t>
            </a:r>
            <a:r>
              <a:rPr lang="en-US" sz="32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Đất</a:t>
            </a:r>
            <a:r>
              <a:rPr lang="en-US" sz="32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luôn</a:t>
            </a:r>
            <a:r>
              <a:rPr lang="en-US" sz="32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quay </a:t>
            </a:r>
            <a:r>
              <a:rPr lang="en-US" sz="3200" b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quanh</a:t>
            </a:r>
            <a:r>
              <a:rPr lang="en-US" sz="32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mình</a:t>
            </a:r>
            <a:r>
              <a:rPr lang="en-US" sz="32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nó</a:t>
            </a:r>
            <a:r>
              <a:rPr lang="en-US" sz="32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nên</a:t>
            </a:r>
            <a:r>
              <a:rPr lang="en-US" sz="32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mọi</a:t>
            </a:r>
            <a:r>
              <a:rPr lang="en-US" sz="32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nơi</a:t>
            </a:r>
            <a:r>
              <a:rPr lang="en-US" sz="32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trên</a:t>
            </a:r>
            <a:r>
              <a:rPr lang="en-US" sz="32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Trái</a:t>
            </a:r>
            <a:r>
              <a:rPr lang="en-US" sz="32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Đất</a:t>
            </a:r>
            <a:r>
              <a:rPr lang="en-US" sz="32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đều</a:t>
            </a:r>
            <a:r>
              <a:rPr lang="en-US" sz="32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có</a:t>
            </a:r>
            <a:r>
              <a:rPr lang="en-US" sz="32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ngày</a:t>
            </a:r>
            <a:r>
              <a:rPr lang="en-US" sz="32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và</a:t>
            </a:r>
            <a:r>
              <a:rPr lang="en-US" sz="32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đêm</a:t>
            </a:r>
            <a:r>
              <a:rPr lang="en-US" sz="32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kế</a:t>
            </a:r>
            <a:r>
              <a:rPr lang="en-US" sz="32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tiếp</a:t>
            </a:r>
            <a:r>
              <a:rPr lang="en-US" sz="32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nhau</a:t>
            </a:r>
            <a:r>
              <a:rPr lang="en-US" sz="32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2C2C5D26-0D80-F1E2-51D4-AEE9F34792C7}"/>
              </a:ext>
            </a:extLst>
          </p:cNvPr>
          <p:cNvSpPr/>
          <p:nvPr/>
        </p:nvSpPr>
        <p:spPr>
          <a:xfrm>
            <a:off x="605790" y="1036803"/>
            <a:ext cx="2295906" cy="456058"/>
          </a:xfrm>
          <a:prstGeom prst="wedgeRoundRectCallout">
            <a:avLst>
              <a:gd name="adj1" fmla="val 48152"/>
              <a:gd name="adj2" fmla="val 98101"/>
              <a:gd name="adj3" fmla="val 16667"/>
            </a:avLst>
          </a:prstGeom>
          <a:solidFill>
            <a:srgbClr val="FFFF00"/>
          </a:solidFill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20000"/>
              </a:lnSpc>
            </a:pPr>
            <a:r>
              <a:rPr lang="en-US" sz="35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Ghi</a:t>
            </a:r>
            <a:r>
              <a:rPr lang="en-US" sz="35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5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nhớ</a:t>
            </a:r>
            <a:endParaRPr kumimoji="0" lang="en-US" sz="35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6311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76646DEB-2299-43F6-A6C3-76736EFB18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0475" y="-538355"/>
            <a:ext cx="4007959" cy="729034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E6BF15C-A4B6-4F22-91B4-5918C539544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04" t="17838" r="16314" b="7092"/>
          <a:stretch/>
        </p:blipFill>
        <p:spPr>
          <a:xfrm>
            <a:off x="-27500" y="106014"/>
            <a:ext cx="12247000" cy="675198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A1788725-D5CE-42AE-983D-13E8D098AA6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7180" y="687997"/>
            <a:ext cx="6650182" cy="3325091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B662D294-4738-42FA-8F5A-65F139AC54E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3994" y="2240542"/>
            <a:ext cx="3440873" cy="3740727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64FD8E76-469F-4147-8DF3-AAEBB219458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038" y="1429292"/>
            <a:ext cx="1858311" cy="3740727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995911FB-1A5D-4686-AB36-99487526C3B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104" y="4396690"/>
            <a:ext cx="2706831" cy="2619297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C6028529-2307-4E35-B215-4937DDFAA8B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" y="3196266"/>
            <a:ext cx="4914041" cy="3740727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D49A2346-CA93-4344-85D9-E25DD0531D5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0143" y="-370517"/>
            <a:ext cx="4163807" cy="2117028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05227F37-51F5-4D12-BF75-54609754382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2546" y="1395745"/>
            <a:ext cx="2706831" cy="1548245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D4C94B03-B9CE-4B0D-9130-2FB66B44837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9194" y="4750218"/>
            <a:ext cx="1460862" cy="146847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3AC3570-AD52-4B30-AAD6-FEBDF2C7C0A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768915" y="1953385"/>
            <a:ext cx="5950212" cy="212159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72CB6F3-F12C-4B6C-81EE-39DDE86D330E}"/>
              </a:ext>
            </a:extLst>
          </p:cNvPr>
          <p:cNvSpPr txBox="1"/>
          <p:nvPr/>
        </p:nvSpPr>
        <p:spPr>
          <a:xfrm>
            <a:off x="4543747" y="108147"/>
            <a:ext cx="73203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 err="1"/>
              <a:t>Hương</a:t>
            </a:r>
            <a:r>
              <a:rPr lang="en-US" altLang="zh-CN" dirty="0"/>
              <a:t> </a:t>
            </a:r>
            <a:r>
              <a:rPr lang="en-US" altLang="zh-CN" dirty="0" err="1"/>
              <a:t>Thảo</a:t>
            </a:r>
            <a:r>
              <a:rPr lang="en-US" altLang="zh-CN" dirty="0"/>
              <a:t> – </a:t>
            </a:r>
            <a:r>
              <a:rPr lang="en-US" altLang="zh-CN" dirty="0" err="1"/>
              <a:t>Zalo</a:t>
            </a:r>
            <a:r>
              <a:rPr lang="en-US" altLang="zh-CN" dirty="0"/>
              <a:t> 0972115126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52036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5ED61416-9B2E-49D1-882D-CDA71F0477E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04" t="17838" r="16314" b="7092"/>
          <a:stretch/>
        </p:blipFill>
        <p:spPr>
          <a:xfrm>
            <a:off x="-27500" y="106014"/>
            <a:ext cx="12247000" cy="6751986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31C3E686-95AB-4BCD-B6AD-BAB3ADE2F2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9050" y="-538355"/>
            <a:ext cx="4007959" cy="7290341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3C6AFD5-2045-4249-9D81-6071414DE4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7180" y="687997"/>
            <a:ext cx="6650182" cy="332509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6BA3B4B4-B639-4C85-9589-B57F3F17CAF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633" y="2754422"/>
            <a:ext cx="1858311" cy="3740727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5534077B-3DB1-498F-9536-53282CCFEC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104" y="4396690"/>
            <a:ext cx="2706831" cy="2619297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8A5E632-C12E-4F17-99A2-8CDBBC6200E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0143" y="-370517"/>
            <a:ext cx="4163807" cy="211702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9BFFE73B-EE14-4C53-AEEB-7652B38D21B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2546" y="1395745"/>
            <a:ext cx="2706831" cy="1548245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9F1AE763-BE62-42E1-B69B-C94A146BC5E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473" y="438899"/>
            <a:ext cx="7559055" cy="6419101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8AA4C189-876E-46E7-B75D-20A3737B81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63091" y="-795192"/>
            <a:ext cx="4007959" cy="729034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BE0E051-88FB-4B07-8D69-2BE542C419D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93813" y="1094843"/>
            <a:ext cx="4261473" cy="3487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475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073177" y="770258"/>
            <a:ext cx="10331034" cy="968214"/>
            <a:chOff x="1508918" y="1888664"/>
            <a:chExt cx="8674608" cy="1292591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8674608" cy="129259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46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2. </a:t>
              </a:r>
              <a:r>
                <a:rPr lang="en-US" sz="2846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Vì</a:t>
              </a:r>
              <a:r>
                <a:rPr lang="en-US" sz="2846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46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sao</a:t>
              </a:r>
              <a:r>
                <a:rPr lang="en-US" sz="2846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46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toàn</a:t>
              </a:r>
              <a:r>
                <a:rPr lang="en-US" sz="2846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46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bộ</a:t>
              </a:r>
              <a:r>
                <a:rPr lang="en-US" sz="2846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46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bề</a:t>
              </a:r>
              <a:r>
                <a:rPr lang="en-US" sz="2846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46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mặt</a:t>
              </a:r>
              <a:r>
                <a:rPr lang="en-US" sz="2846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46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2846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46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trái</a:t>
              </a:r>
              <a:r>
                <a:rPr lang="en-US" sz="2846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46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đất</a:t>
              </a:r>
              <a:r>
                <a:rPr lang="en-US" sz="2846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46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không</a:t>
              </a:r>
              <a:r>
                <a:rPr lang="en-US" sz="2846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46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lang="en-US" sz="2846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46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mặt</a:t>
              </a:r>
              <a:r>
                <a:rPr lang="en-US" sz="2846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46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trời</a:t>
              </a:r>
              <a:r>
                <a:rPr lang="en-US" sz="2846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46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chiếu</a:t>
              </a:r>
              <a:r>
                <a:rPr lang="en-US" sz="2846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46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sáng</a:t>
              </a:r>
              <a:r>
                <a:rPr lang="en-US" sz="2846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46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cùng</a:t>
              </a:r>
              <a:r>
                <a:rPr lang="en-US" sz="2846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46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2846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46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lúc</a:t>
              </a:r>
              <a:endParaRPr lang="en-US" sz="2846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7695646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76B8569-68E3-7195-C55A-AB22DCF7DF7A}"/>
              </a:ext>
            </a:extLst>
          </p:cNvPr>
          <p:cNvGrpSpPr/>
          <p:nvPr/>
        </p:nvGrpSpPr>
        <p:grpSpPr>
          <a:xfrm>
            <a:off x="918583" y="2623439"/>
            <a:ext cx="10331034" cy="968214"/>
            <a:chOff x="1508918" y="1804142"/>
            <a:chExt cx="8674608" cy="1292591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FD54F33-29C4-3057-D081-0BAE3B4D9196}"/>
                </a:ext>
              </a:extLst>
            </p:cNvPr>
            <p:cNvSpPr/>
            <p:nvPr/>
          </p:nvSpPr>
          <p:spPr>
            <a:xfrm>
              <a:off x="1508918" y="1804142"/>
              <a:ext cx="8674608" cy="129259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46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3. Quay </a:t>
              </a:r>
              <a:r>
                <a:rPr lang="en-US" sz="2846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quả</a:t>
              </a:r>
              <a:r>
                <a:rPr lang="en-US" sz="2846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46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địa</a:t>
              </a:r>
              <a:r>
                <a:rPr lang="en-US" sz="2846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46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cầu</a:t>
              </a:r>
              <a:r>
                <a:rPr lang="en-US" sz="2846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46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theo</a:t>
              </a:r>
              <a:r>
                <a:rPr lang="en-US" sz="2846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46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chiều</a:t>
              </a:r>
              <a:r>
                <a:rPr lang="en-US" sz="2846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46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chuyển</a:t>
              </a:r>
              <a:r>
                <a:rPr lang="en-US" sz="2846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46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động</a:t>
              </a:r>
              <a:r>
                <a:rPr lang="en-US" sz="2846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46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2846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46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trái</a:t>
              </a:r>
              <a:r>
                <a:rPr lang="en-US" sz="2846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46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đất</a:t>
              </a:r>
              <a:r>
                <a:rPr lang="en-US" sz="2846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46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quanh</a:t>
              </a:r>
              <a:r>
                <a:rPr lang="en-US" sz="2846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46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mình</a:t>
              </a:r>
              <a:r>
                <a:rPr lang="en-US" sz="2846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46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nó</a:t>
              </a:r>
              <a:r>
                <a:rPr lang="en-US" sz="2846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, </a:t>
              </a:r>
              <a:r>
                <a:rPr lang="en-US" sz="2846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nhận</a:t>
              </a:r>
              <a:r>
                <a:rPr lang="en-US" sz="2846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46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xét</a:t>
              </a:r>
              <a:r>
                <a:rPr lang="en-US" sz="2846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46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sự</a:t>
              </a:r>
              <a:r>
                <a:rPr lang="en-US" sz="2846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46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thay</a:t>
              </a:r>
              <a:r>
                <a:rPr lang="en-US" sz="2846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46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đổi</a:t>
              </a:r>
              <a:r>
                <a:rPr lang="en-US" sz="2846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46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2846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46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ngày</a:t>
              </a:r>
              <a:r>
                <a:rPr lang="en-US" sz="2846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46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2846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46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đêm</a:t>
              </a:r>
              <a:endParaRPr lang="en-US" sz="2846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E845C02-F803-0B5E-F182-796AD1FEAF78}"/>
                </a:ext>
              </a:extLst>
            </p:cNvPr>
            <p:cNvCxnSpPr/>
            <p:nvPr/>
          </p:nvCxnSpPr>
          <p:spPr>
            <a:xfrm>
              <a:off x="2005643" y="2516778"/>
              <a:ext cx="7695646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44FA3EED-37C5-4C07-8E63-D345133E348D}"/>
              </a:ext>
            </a:extLst>
          </p:cNvPr>
          <p:cNvSpPr txBox="1"/>
          <p:nvPr/>
        </p:nvSpPr>
        <p:spPr>
          <a:xfrm>
            <a:off x="1014683" y="5118604"/>
            <a:ext cx="9726215" cy="1336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96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*/</a:t>
            </a:r>
            <a:r>
              <a:rPr lang="en-US" sz="2696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696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96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696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96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696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96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696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96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696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96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696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96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696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96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96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96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696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96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696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96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696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96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696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96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96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96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96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96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696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96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2696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96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696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96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696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96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696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96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696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96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696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96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696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96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696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96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96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96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696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96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696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96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696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96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696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96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96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96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96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96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endParaRPr lang="en-US" sz="2696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D2B21FE6-70E8-5B42-CB35-67467CC74DBF}"/>
              </a:ext>
            </a:extLst>
          </p:cNvPr>
          <p:cNvGraphicFramePr>
            <a:graphicFrameLocks noGrp="1"/>
          </p:cNvGraphicFramePr>
          <p:nvPr/>
        </p:nvGraphicFramePr>
        <p:xfrm>
          <a:off x="3211378" y="2193068"/>
          <a:ext cx="7157874" cy="4114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157874">
                  <a:extLst>
                    <a:ext uri="{9D8B030D-6E8A-4147-A177-3AD203B41FA5}">
                      <a16:colId xmlns:a16="http://schemas.microsoft.com/office/drawing/2014/main" val="505837338"/>
                    </a:ext>
                  </a:extLst>
                </a:gridCol>
              </a:tblGrid>
              <a:tr h="410958">
                <a:tc>
                  <a:txBody>
                    <a:bodyPr/>
                    <a:lstStyle/>
                    <a:p>
                      <a:pPr algn="just"/>
                      <a:r>
                        <a:rPr lang="en-US" sz="2700" b="1" i="1" dirty="0" err="1"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2700" b="1" i="1" dirty="0"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1" i="1" dirty="0" err="1"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sáng</a:t>
                      </a:r>
                      <a:r>
                        <a:rPr lang="en-US" sz="2700" b="1" i="1" dirty="0"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700" b="1" i="1" dirty="0" err="1"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ngày</a:t>
                      </a:r>
                      <a:r>
                        <a:rPr lang="en-US" sz="2700" b="1" i="1" dirty="0"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), </a:t>
                      </a:r>
                      <a:r>
                        <a:rPr lang="en-US" sz="2700" b="1" i="1" dirty="0" err="1"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2700" b="1" i="1" dirty="0"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1" i="1" dirty="0" err="1"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tối</a:t>
                      </a:r>
                      <a:r>
                        <a:rPr lang="en-US" sz="2700" b="1" i="1" dirty="0"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700" b="1" i="1" dirty="0" err="1"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đêm</a:t>
                      </a:r>
                      <a:r>
                        <a:rPr lang="en-US" sz="2700" b="1" i="1" dirty="0"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lang="en-US" sz="2700" b="1" i="1" dirty="0" err="1"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sz="2700" b="1" i="1" dirty="0"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1" i="1" dirty="0" err="1"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Trái</a:t>
                      </a:r>
                      <a:r>
                        <a:rPr lang="en-US" sz="2700" b="1" i="1" dirty="0"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1" i="1" dirty="0" err="1"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Đất</a:t>
                      </a:r>
                      <a:r>
                        <a:rPr lang="en-US" sz="2700" b="1" i="1" dirty="0">
                          <a:solidFill>
                            <a:srgbClr val="FF0066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b="1" i="1" dirty="0">
                        <a:solidFill>
                          <a:srgbClr val="FF0066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616" marR="85616" marT="0" marB="0"/>
                </a:tc>
                <a:extLst>
                  <a:ext uri="{0D108BD9-81ED-4DB2-BD59-A6C34878D82A}">
                    <a16:rowId xmlns:a16="http://schemas.microsoft.com/office/drawing/2014/main" val="3097188757"/>
                  </a:ext>
                </a:extLst>
              </a:tr>
            </a:tbl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050DD790-4362-746F-456B-6F5A9F3BC33F}"/>
              </a:ext>
            </a:extLst>
          </p:cNvPr>
          <p:cNvSpPr txBox="1"/>
          <p:nvPr/>
        </p:nvSpPr>
        <p:spPr>
          <a:xfrm>
            <a:off x="1032508" y="1717377"/>
            <a:ext cx="9165138" cy="922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96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696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96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696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96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696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96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696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96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696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96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696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96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696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96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696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96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696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96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696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96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696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96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696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96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96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96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nửa</a:t>
            </a:r>
            <a:r>
              <a:rPr lang="en-US" sz="2696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96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696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96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endParaRPr lang="en-US" sz="2696" b="1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A018176-2A5C-5549-7658-982C3088A614}"/>
              </a:ext>
            </a:extLst>
          </p:cNvPr>
          <p:cNvSpPr txBox="1"/>
          <p:nvPr/>
        </p:nvSpPr>
        <p:spPr>
          <a:xfrm>
            <a:off x="940428" y="4239752"/>
            <a:ext cx="10236889" cy="922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96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2696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96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696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96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696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96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2696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96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696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96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696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96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696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96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696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96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696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96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696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96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696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96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696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96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696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96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2696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96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696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96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696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96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696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96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2696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696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696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96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96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96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endParaRPr lang="en-US" sz="2696" b="1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BB1468E-9D13-8A0E-1A16-B765FFD2339F}"/>
              </a:ext>
            </a:extLst>
          </p:cNvPr>
          <p:cNvSpPr txBox="1"/>
          <p:nvPr/>
        </p:nvSpPr>
        <p:spPr>
          <a:xfrm>
            <a:off x="965656" y="3443676"/>
            <a:ext cx="10236889" cy="922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96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2696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96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696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96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696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96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696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96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696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96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696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96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696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96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696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96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696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96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696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96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696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96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2696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696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696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96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96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96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2696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4740941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4" grpId="0"/>
      <p:bldP spid="25" grpId="0"/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>
            <a:cxnSpLocks/>
          </p:cNvCxnSpPr>
          <p:nvPr/>
        </p:nvCxnSpPr>
        <p:spPr>
          <a:xfrm>
            <a:off x="852310" y="1744244"/>
            <a:ext cx="6363595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5B58EEB5-4907-33B1-3650-2929AD624500}"/>
              </a:ext>
            </a:extLst>
          </p:cNvPr>
          <p:cNvSpPr txBox="1"/>
          <p:nvPr/>
        </p:nvSpPr>
        <p:spPr>
          <a:xfrm>
            <a:off x="852310" y="1260111"/>
            <a:ext cx="7049076" cy="507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96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2.Điều </a:t>
            </a:r>
            <a:r>
              <a:rPr lang="en-US" sz="2696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696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2696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696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696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696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696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ngừng</a:t>
            </a:r>
            <a:r>
              <a:rPr lang="en-US" sz="2696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quay?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CE2966F7-9A82-7BB9-D3BE-1650C0831C01}"/>
              </a:ext>
            </a:extLst>
          </p:cNvPr>
          <p:cNvGraphicFramePr>
            <a:graphicFrameLocks noGrp="1"/>
          </p:cNvGraphicFramePr>
          <p:nvPr/>
        </p:nvGraphicFramePr>
        <p:xfrm>
          <a:off x="852310" y="1944984"/>
          <a:ext cx="10487380" cy="242582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487380">
                  <a:extLst>
                    <a:ext uri="{9D8B030D-6E8A-4147-A177-3AD203B41FA5}">
                      <a16:colId xmlns:a16="http://schemas.microsoft.com/office/drawing/2014/main" val="30118286"/>
                    </a:ext>
                  </a:extLst>
                </a:gridCol>
              </a:tblGrid>
              <a:tr h="2422704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nl-NL" sz="1000" dirty="0">
                          <a:effectLst/>
                        </a:rPr>
                        <a:t>+</a:t>
                      </a:r>
                      <a:r>
                        <a:rPr lang="en-US" sz="1000" dirty="0">
                          <a:effectLst/>
                        </a:rPr>
                        <a:t> </a:t>
                      </a:r>
                      <a:r>
                        <a:rPr lang="en-US" sz="27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 </a:t>
                      </a:r>
                      <a:r>
                        <a:rPr lang="en-US" sz="27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đó</a:t>
                      </a:r>
                      <a:r>
                        <a:rPr lang="en-US" sz="27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7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7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nửa</a:t>
                      </a:r>
                      <a:r>
                        <a:rPr lang="en-US" sz="27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Trái</a:t>
                      </a:r>
                      <a:r>
                        <a:rPr lang="en-US" sz="27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Đất</a:t>
                      </a:r>
                      <a:r>
                        <a:rPr lang="en-US" sz="27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luôn</a:t>
                      </a:r>
                      <a:r>
                        <a:rPr lang="en-US" sz="27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7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ngày</a:t>
                      </a:r>
                      <a:r>
                        <a:rPr lang="en-US" sz="27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7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7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nửa</a:t>
                      </a:r>
                      <a:r>
                        <a:rPr lang="en-US" sz="27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luôn</a:t>
                      </a:r>
                      <a:r>
                        <a:rPr lang="en-US" sz="27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7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đêm</a:t>
                      </a:r>
                      <a:r>
                        <a:rPr lang="en-US" sz="27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7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nơi</a:t>
                      </a:r>
                      <a:r>
                        <a:rPr lang="en-US" sz="27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7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ngày</a:t>
                      </a:r>
                      <a:r>
                        <a:rPr lang="en-US" sz="27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sẽ</a:t>
                      </a:r>
                      <a:r>
                        <a:rPr lang="en-US" sz="27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rất</a:t>
                      </a:r>
                      <a:r>
                        <a:rPr lang="en-US" sz="27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nóng</a:t>
                      </a:r>
                      <a:r>
                        <a:rPr lang="en-US" sz="27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7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nơi</a:t>
                      </a:r>
                      <a:r>
                        <a:rPr lang="en-US" sz="27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7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đêm</a:t>
                      </a:r>
                      <a:r>
                        <a:rPr lang="en-US" sz="27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sẽ</a:t>
                      </a:r>
                      <a:r>
                        <a:rPr lang="en-US" sz="27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rất</a:t>
                      </a:r>
                      <a:r>
                        <a:rPr lang="en-US" sz="27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lạnh</a:t>
                      </a:r>
                      <a:r>
                        <a:rPr lang="en-US" sz="27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27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7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ngày</a:t>
                      </a:r>
                      <a:r>
                        <a:rPr lang="en-US" sz="27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sẽ</a:t>
                      </a:r>
                      <a:r>
                        <a:rPr lang="en-US" sz="27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kéo</a:t>
                      </a:r>
                      <a:r>
                        <a:rPr lang="en-US" sz="27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dài</a:t>
                      </a:r>
                      <a:r>
                        <a:rPr lang="en-US" sz="27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6 </a:t>
                      </a:r>
                      <a:r>
                        <a:rPr lang="en-US" sz="27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tháng</a:t>
                      </a:r>
                      <a:r>
                        <a:rPr lang="en-US" sz="27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27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7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sống</a:t>
                      </a:r>
                      <a:r>
                        <a:rPr lang="en-US" sz="27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27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7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7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tiếp</a:t>
                      </a:r>
                      <a:r>
                        <a:rPr lang="en-US" sz="27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diễn</a:t>
                      </a:r>
                      <a:r>
                        <a:rPr lang="en-US" sz="27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tại</a:t>
                      </a:r>
                      <a:r>
                        <a:rPr lang="en-US" sz="27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vùng</a:t>
                      </a:r>
                      <a:r>
                        <a:rPr lang="en-US" sz="27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đất</a:t>
                      </a:r>
                      <a:r>
                        <a:rPr lang="en-US" sz="27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hẹp</a:t>
                      </a:r>
                      <a:r>
                        <a:rPr lang="en-US" sz="27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nơi</a:t>
                      </a:r>
                      <a:r>
                        <a:rPr lang="en-US" sz="27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chạng</a:t>
                      </a:r>
                      <a:r>
                        <a:rPr lang="en-US" sz="27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vạng</a:t>
                      </a:r>
                      <a:r>
                        <a:rPr lang="en-US" sz="27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giữa</a:t>
                      </a:r>
                      <a:r>
                        <a:rPr lang="en-US" sz="27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nửa</a:t>
                      </a:r>
                      <a:r>
                        <a:rPr lang="en-US" sz="27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tối</a:t>
                      </a:r>
                      <a:r>
                        <a:rPr lang="en-US" sz="27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7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nửa</a:t>
                      </a:r>
                      <a:r>
                        <a:rPr lang="en-US" sz="27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sáng</a:t>
                      </a:r>
                      <a:r>
                        <a:rPr lang="en-US" sz="27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27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Tuy</a:t>
                      </a:r>
                      <a:r>
                        <a:rPr lang="en-US" sz="27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nhiên</a:t>
                      </a:r>
                      <a:r>
                        <a:rPr lang="en-US" sz="27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7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vùng</a:t>
                      </a:r>
                      <a:r>
                        <a:rPr lang="en-US" sz="27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này</a:t>
                      </a:r>
                      <a:r>
                        <a:rPr lang="en-US" sz="27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7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cố</a:t>
                      </a:r>
                      <a:r>
                        <a:rPr lang="en-US" sz="27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định</a:t>
                      </a:r>
                      <a:r>
                        <a:rPr lang="en-US" sz="27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7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chỗ</a:t>
                      </a:r>
                      <a:r>
                        <a:rPr lang="en-US" sz="27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</a:t>
                      </a:r>
                      <a:r>
                        <a:rPr lang="en-US" sz="27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sẽ</a:t>
                      </a:r>
                      <a:r>
                        <a:rPr lang="en-US" sz="27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di </a:t>
                      </a:r>
                      <a:r>
                        <a:rPr lang="en-US" sz="27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chuyển</a:t>
                      </a:r>
                      <a:r>
                        <a:rPr lang="en-US" sz="27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bởi</a:t>
                      </a:r>
                      <a:r>
                        <a:rPr lang="en-US" sz="27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Trái</a:t>
                      </a:r>
                      <a:r>
                        <a:rPr lang="en-US" sz="27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Đất</a:t>
                      </a:r>
                      <a:r>
                        <a:rPr lang="en-US" sz="27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vẫn</a:t>
                      </a:r>
                      <a:r>
                        <a:rPr lang="en-US" sz="27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quay </a:t>
                      </a:r>
                      <a:r>
                        <a:rPr lang="en-US" sz="27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quanh</a:t>
                      </a:r>
                      <a:r>
                        <a:rPr lang="en-US" sz="27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Mặt</a:t>
                      </a:r>
                      <a:r>
                        <a:rPr lang="en-US" sz="27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Trời</a:t>
                      </a:r>
                      <a:r>
                        <a:rPr lang="en-US" sz="27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700" b="1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616" marR="85616" marT="0" marB="0"/>
                </a:tc>
                <a:extLst>
                  <a:ext uri="{0D108BD9-81ED-4DB2-BD59-A6C34878D82A}">
                    <a16:rowId xmlns:a16="http://schemas.microsoft.com/office/drawing/2014/main" val="27223685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032853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14DA843-C7D9-1FDD-CD7A-8C4973074B47}"/>
              </a:ext>
            </a:extLst>
          </p:cNvPr>
          <p:cNvGraphicFramePr>
            <a:graphicFrameLocks noGrp="1"/>
          </p:cNvGraphicFramePr>
          <p:nvPr/>
        </p:nvGraphicFramePr>
        <p:xfrm>
          <a:off x="901944" y="1105000"/>
          <a:ext cx="9431559" cy="450723"/>
        </p:xfrm>
        <a:graphic>
          <a:graphicData uri="http://schemas.openxmlformats.org/drawingml/2006/table">
            <a:tbl>
              <a:tblPr/>
              <a:tblGrid>
                <a:gridCol w="9431559">
                  <a:extLst>
                    <a:ext uri="{9D8B030D-6E8A-4147-A177-3AD203B41FA5}">
                      <a16:colId xmlns:a16="http://schemas.microsoft.com/office/drawing/2014/main" val="2512171207"/>
                    </a:ext>
                  </a:extLst>
                </a:gridCol>
              </a:tblGrid>
              <a:tr h="450104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en-US" sz="27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+ </a:t>
                      </a:r>
                      <a:r>
                        <a:rPr lang="en-US" sz="27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Điều</a:t>
                      </a:r>
                      <a:r>
                        <a:rPr lang="en-US" sz="27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7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gì</a:t>
                      </a:r>
                      <a:r>
                        <a:rPr lang="en-US" sz="27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7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sẽ</a:t>
                      </a:r>
                      <a:r>
                        <a:rPr lang="en-US" sz="27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7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xảy</a:t>
                      </a:r>
                      <a:r>
                        <a:rPr lang="en-US" sz="27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7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ra</a:t>
                      </a:r>
                      <a:r>
                        <a:rPr lang="en-US" sz="27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7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nếu</a:t>
                      </a:r>
                      <a:r>
                        <a:rPr lang="en-US" sz="27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7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không</a:t>
                      </a:r>
                      <a:r>
                        <a:rPr lang="en-US" sz="27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7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có</a:t>
                      </a:r>
                      <a:r>
                        <a:rPr lang="en-US" sz="27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7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ngày</a:t>
                      </a:r>
                      <a:r>
                        <a:rPr lang="en-US" sz="27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7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hoặc</a:t>
                      </a:r>
                      <a:r>
                        <a:rPr lang="en-US" sz="27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7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không</a:t>
                      </a:r>
                      <a:r>
                        <a:rPr lang="en-US" sz="27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7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có</a:t>
                      </a:r>
                      <a:r>
                        <a:rPr lang="en-US" sz="27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27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đêm</a:t>
                      </a:r>
                      <a:r>
                        <a:rPr lang="en-US" sz="27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?</a:t>
                      </a:r>
                      <a:endParaRPr lang="en-US" sz="2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5616" marR="8561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7072573"/>
                  </a:ext>
                </a:extLst>
              </a:tr>
            </a:tbl>
          </a:graphicData>
        </a:graphic>
      </p:graphicFrame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0D615BC-C052-9D0B-9B47-7A9A52F94C55}"/>
              </a:ext>
            </a:extLst>
          </p:cNvPr>
          <p:cNvGraphicFramePr>
            <a:graphicFrameLocks noGrp="1"/>
          </p:cNvGraphicFramePr>
          <p:nvPr/>
        </p:nvGraphicFramePr>
        <p:xfrm>
          <a:off x="1073177" y="1773752"/>
          <a:ext cx="10331034" cy="2919603"/>
        </p:xfrm>
        <a:graphic>
          <a:graphicData uri="http://schemas.openxmlformats.org/drawingml/2006/table">
            <a:tbl>
              <a:tblPr/>
              <a:tblGrid>
                <a:gridCol w="10331034">
                  <a:extLst>
                    <a:ext uri="{9D8B030D-6E8A-4147-A177-3AD203B41FA5}">
                      <a16:colId xmlns:a16="http://schemas.microsoft.com/office/drawing/2014/main" val="1512036914"/>
                    </a:ext>
                  </a:extLst>
                </a:gridCol>
              </a:tblGrid>
              <a:tr h="2915854">
                <a:tc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r>
                        <a:rPr lang="nl-NL" sz="27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r>
                        <a:rPr lang="en-US" sz="27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Trái</a:t>
                      </a:r>
                      <a:r>
                        <a:rPr lang="en-US" sz="27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Đất</a:t>
                      </a:r>
                      <a:r>
                        <a:rPr lang="en-US" sz="27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sẽ</a:t>
                      </a:r>
                      <a:r>
                        <a:rPr lang="en-US" sz="27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luôn</a:t>
                      </a:r>
                      <a:r>
                        <a:rPr lang="en-US" sz="27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tối</a:t>
                      </a:r>
                      <a:r>
                        <a:rPr lang="en-US" sz="27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tăm</a:t>
                      </a:r>
                      <a:r>
                        <a:rPr lang="en-US" sz="27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7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hoặc</a:t>
                      </a:r>
                      <a:r>
                        <a:rPr lang="en-US" sz="27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luôn</a:t>
                      </a:r>
                      <a:r>
                        <a:rPr lang="en-US" sz="27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sáng</a:t>
                      </a:r>
                      <a:r>
                        <a:rPr lang="en-US" sz="27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27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Nếu</a:t>
                      </a:r>
                      <a:r>
                        <a:rPr lang="en-US" sz="27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luôn</a:t>
                      </a:r>
                      <a:r>
                        <a:rPr lang="en-US" sz="27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tăm</a:t>
                      </a:r>
                      <a:r>
                        <a:rPr lang="en-US" sz="27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tối</a:t>
                      </a:r>
                      <a:r>
                        <a:rPr lang="en-US" sz="27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thì</a:t>
                      </a:r>
                      <a:r>
                        <a:rPr lang="en-US" sz="27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US" sz="27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7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sẽ</a:t>
                      </a:r>
                      <a:r>
                        <a:rPr lang="en-US" sz="27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rất</a:t>
                      </a:r>
                      <a:r>
                        <a:rPr lang="en-US" sz="27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khó</a:t>
                      </a:r>
                      <a:r>
                        <a:rPr lang="en-US" sz="27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7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27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7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lang="en-US" sz="27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7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27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Nếu</a:t>
                      </a:r>
                      <a:r>
                        <a:rPr lang="en-US" sz="27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luôn</a:t>
                      </a:r>
                      <a:r>
                        <a:rPr lang="en-US" sz="27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sáng</a:t>
                      </a:r>
                      <a:r>
                        <a:rPr lang="en-US" sz="27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thì</a:t>
                      </a:r>
                      <a:r>
                        <a:rPr lang="en-US" sz="27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US" sz="27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7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7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7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sẽ</a:t>
                      </a:r>
                      <a:r>
                        <a:rPr lang="en-US" sz="27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phải</a:t>
                      </a:r>
                      <a:r>
                        <a:rPr lang="en-US" sz="27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7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27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nhiều</a:t>
                      </a:r>
                      <a:r>
                        <a:rPr lang="en-US" sz="27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quá</a:t>
                      </a:r>
                      <a:r>
                        <a:rPr lang="en-US" sz="27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mà</a:t>
                      </a:r>
                      <a:r>
                        <a:rPr lang="en-US" sz="27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7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7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nghỉ</a:t>
                      </a:r>
                      <a:r>
                        <a:rPr lang="en-US" sz="27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ngơi</a:t>
                      </a:r>
                      <a:r>
                        <a:rPr lang="nl-NL" sz="27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. </a:t>
                      </a:r>
                      <a:r>
                        <a:rPr lang="en-US" sz="27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Ngoài</a:t>
                      </a:r>
                      <a:r>
                        <a:rPr lang="en-US" sz="27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7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7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7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trường</a:t>
                      </a:r>
                      <a:r>
                        <a:rPr lang="en-US" sz="27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7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Trái</a:t>
                      </a:r>
                      <a:r>
                        <a:rPr lang="en-US" sz="27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Đất</a:t>
                      </a:r>
                      <a:r>
                        <a:rPr lang="en-US" sz="27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cũng</a:t>
                      </a:r>
                      <a:r>
                        <a:rPr lang="en-US" sz="27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yếu</a:t>
                      </a:r>
                      <a:r>
                        <a:rPr lang="en-US" sz="27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dần</a:t>
                      </a:r>
                      <a:r>
                        <a:rPr lang="en-US" sz="27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7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7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nó</a:t>
                      </a:r>
                      <a:r>
                        <a:rPr lang="en-US" sz="27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7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còn</a:t>
                      </a:r>
                      <a:r>
                        <a:rPr lang="en-US" sz="27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7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bảo</a:t>
                      </a:r>
                      <a:r>
                        <a:rPr lang="en-US" sz="27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vệ</a:t>
                      </a:r>
                      <a:r>
                        <a:rPr lang="en-US" sz="27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khỏi</a:t>
                      </a:r>
                      <a:r>
                        <a:rPr lang="en-US" sz="27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7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tia</a:t>
                      </a:r>
                      <a:r>
                        <a:rPr lang="en-US" sz="27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vũ</a:t>
                      </a:r>
                      <a:r>
                        <a:rPr lang="en-US" sz="27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trụ</a:t>
                      </a:r>
                      <a:r>
                        <a:rPr lang="en-US" sz="27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độc</a:t>
                      </a:r>
                      <a:r>
                        <a:rPr lang="en-US" sz="27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hại</a:t>
                      </a:r>
                      <a:r>
                        <a:rPr lang="en-US" sz="27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27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sz="27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vậy</a:t>
                      </a:r>
                      <a:r>
                        <a:rPr lang="en-US" sz="27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hầu</a:t>
                      </a:r>
                      <a:r>
                        <a:rPr lang="en-US" sz="27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sz="27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7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còn</a:t>
                      </a:r>
                      <a:r>
                        <a:rPr lang="en-US" sz="27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cơ</a:t>
                      </a:r>
                      <a:r>
                        <a:rPr lang="en-US" sz="27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hội</a:t>
                      </a:r>
                      <a:r>
                        <a:rPr lang="en-US" sz="27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7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7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sống</a:t>
                      </a:r>
                      <a:r>
                        <a:rPr lang="en-US" sz="27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7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7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tồn</a:t>
                      </a:r>
                      <a:r>
                        <a:rPr lang="en-US" sz="27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tại</a:t>
                      </a:r>
                      <a:r>
                        <a:rPr lang="en-US" sz="27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sz="27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Trái</a:t>
                      </a:r>
                      <a:r>
                        <a:rPr lang="en-US" sz="27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Đất</a:t>
                      </a:r>
                      <a:r>
                        <a:rPr lang="en-US" sz="27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b="1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616" marR="8561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64956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09605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596869" y="893398"/>
            <a:ext cx="7747494" cy="530273"/>
            <a:chOff x="1508917" y="1888664"/>
            <a:chExt cx="8853077" cy="707928"/>
          </a:xfrm>
        </p:grpSpPr>
        <p:sp>
          <p:nvSpPr>
            <p:cNvPr id="10" name="Rectangle 9"/>
            <p:cNvSpPr/>
            <p:nvPr/>
          </p:nvSpPr>
          <p:spPr>
            <a:xfrm>
              <a:off x="1508917" y="1888664"/>
              <a:ext cx="8853077" cy="7079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46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3. </a:t>
              </a:r>
              <a:r>
                <a:rPr lang="en-US" sz="2846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Tổng</a:t>
              </a:r>
              <a:r>
                <a:rPr lang="en-US" sz="2846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46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kết</a:t>
              </a:r>
              <a:r>
                <a:rPr lang="en-US" sz="2846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:</a:t>
              </a:r>
            </a:p>
          </p:txBody>
        </p:sp>
        <p:cxnSp>
          <p:nvCxnSpPr>
            <p:cNvPr id="11" name="Straight Connector 10"/>
            <p:cNvCxnSpPr>
              <a:cxnSpLocks/>
            </p:cNvCxnSpPr>
            <p:nvPr/>
          </p:nvCxnSpPr>
          <p:spPr>
            <a:xfrm flipV="1">
              <a:off x="1673234" y="2499229"/>
              <a:ext cx="2075748" cy="20526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" name="Rectangle 3"/>
          <p:cNvSpPr/>
          <p:nvPr/>
        </p:nvSpPr>
        <p:spPr>
          <a:xfrm>
            <a:off x="616555" y="2608982"/>
            <a:ext cx="7029303" cy="530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2846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endParaRPr lang="en-US" sz="2846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34145CE-7A1E-B580-83FE-BEC156DD65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4629" y="1545442"/>
            <a:ext cx="4394971" cy="4386369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2BF72CD-88E7-00DC-08E8-584C0DF45A17}"/>
              </a:ext>
            </a:extLst>
          </p:cNvPr>
          <p:cNvSpPr/>
          <p:nvPr/>
        </p:nvSpPr>
        <p:spPr>
          <a:xfrm>
            <a:off x="760353" y="1512171"/>
            <a:ext cx="2340179" cy="50718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96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696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696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Ai?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9AF09B52-A6F9-31C4-1C65-DA8097F93329}"/>
              </a:ext>
            </a:extLst>
          </p:cNvPr>
          <p:cNvSpPr/>
          <p:nvPr/>
        </p:nvSpPr>
        <p:spPr>
          <a:xfrm>
            <a:off x="667008" y="3592480"/>
            <a:ext cx="6485348" cy="56465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696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Minh </a:t>
            </a:r>
            <a:r>
              <a:rPr lang="en-US" sz="2696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696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696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696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696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696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2696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en-US" sz="2696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696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696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696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696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trận</a:t>
            </a:r>
            <a:r>
              <a:rPr lang="en-US" sz="2696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696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2696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696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696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696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696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2696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endParaRPr lang="en-US" sz="2696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3E47C43D-A7A7-88E4-F615-203A1D30DFA3}"/>
              </a:ext>
            </a:extLst>
          </p:cNvPr>
          <p:cNvSpPr/>
          <p:nvPr/>
        </p:nvSpPr>
        <p:spPr>
          <a:xfrm>
            <a:off x="3327494" y="1527037"/>
            <a:ext cx="3082187" cy="50718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96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Minh </a:t>
            </a:r>
            <a:r>
              <a:rPr lang="en-US" sz="2696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96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696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endParaRPr lang="en-US" sz="2696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D26B56C9-2A50-AC7B-0D42-7A370882509A}"/>
              </a:ext>
            </a:extLst>
          </p:cNvPr>
          <p:cNvSpPr/>
          <p:nvPr/>
        </p:nvSpPr>
        <p:spPr>
          <a:xfrm>
            <a:off x="669428" y="2031525"/>
            <a:ext cx="2515794" cy="50718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96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696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696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696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3E6A8BD1-1358-2920-2456-DE3CD3D17FC3}"/>
              </a:ext>
            </a:extLst>
          </p:cNvPr>
          <p:cNvSpPr/>
          <p:nvPr/>
        </p:nvSpPr>
        <p:spPr>
          <a:xfrm>
            <a:off x="655201" y="2474468"/>
            <a:ext cx="6637127" cy="9349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696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696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gái</a:t>
            </a:r>
            <a:r>
              <a:rPr lang="en-US" sz="2696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696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696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2696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696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696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696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696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696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sz="2696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2696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696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2696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khuya</a:t>
            </a:r>
            <a:endParaRPr lang="en-US" sz="2696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61DE9485-78A6-3C7A-E044-67555158FDEC}"/>
              </a:ext>
            </a:extLst>
          </p:cNvPr>
          <p:cNvSpPr/>
          <p:nvPr/>
        </p:nvSpPr>
        <p:spPr>
          <a:xfrm>
            <a:off x="616556" y="4615746"/>
            <a:ext cx="5936065" cy="39922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96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696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696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696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696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696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696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696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696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696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B15F46A2-94EA-C8B2-6B83-A26F2988FBE3}"/>
              </a:ext>
            </a:extLst>
          </p:cNvPr>
          <p:cNvSpPr/>
          <p:nvPr/>
        </p:nvSpPr>
        <p:spPr>
          <a:xfrm>
            <a:off x="895740" y="5231022"/>
            <a:ext cx="6027885" cy="89599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696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696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696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96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2696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696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2696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en-US" sz="2696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696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696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96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696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</a:t>
            </a:r>
          </a:p>
        </p:txBody>
      </p:sp>
    </p:spTree>
    <p:extLst>
      <p:ext uri="{BB962C8B-B14F-4D97-AF65-F5344CB8AC3E}">
        <p14:creationId xmlns:p14="http://schemas.microsoft.com/office/powerpoint/2010/main" val="217611921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E57D196-79A1-37C5-0ED5-659E5AED2E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021" y="1642701"/>
            <a:ext cx="10445190" cy="480997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BF62056-8101-79E7-2EA1-4CAAEDFCC424}"/>
              </a:ext>
            </a:extLst>
          </p:cNvPr>
          <p:cNvSpPr/>
          <p:nvPr/>
        </p:nvSpPr>
        <p:spPr>
          <a:xfrm>
            <a:off x="3242123" y="2629914"/>
            <a:ext cx="7363002" cy="326784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48"/>
          </a:p>
        </p:txBody>
      </p:sp>
      <p:grpSp>
        <p:nvGrpSpPr>
          <p:cNvPr id="26" name="Group 25"/>
          <p:cNvGrpSpPr/>
          <p:nvPr/>
        </p:nvGrpSpPr>
        <p:grpSpPr>
          <a:xfrm>
            <a:off x="3903665" y="82139"/>
            <a:ext cx="4451860" cy="768309"/>
            <a:chOff x="5063633" y="164812"/>
            <a:chExt cx="5843067" cy="1025712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843067" cy="1025712"/>
              <a:chOff x="5063633" y="164812"/>
              <a:chExt cx="5843067" cy="1025712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843067" cy="5849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47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64163" cy="5541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97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4B046B80-C19B-5A6D-8FD2-B591473787EE}"/>
              </a:ext>
            </a:extLst>
          </p:cNvPr>
          <p:cNvSpPr txBox="1"/>
          <p:nvPr/>
        </p:nvSpPr>
        <p:spPr>
          <a:xfrm>
            <a:off x="2157650" y="960241"/>
            <a:ext cx="8147865" cy="4964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443" indent="-342443" algn="ctr">
              <a:lnSpc>
                <a:spcPct val="120000"/>
              </a:lnSpc>
            </a:pPr>
            <a:r>
              <a:rPr lang="nl-NL" sz="2397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 29: MẶT TRỜI, TRÁI ĐẤT, MẶT TRĂNG (T2) </a:t>
            </a:r>
            <a:endParaRPr lang="en-US" sz="2397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60084C2-16BC-8E80-EA3D-952B2864C040}"/>
              </a:ext>
            </a:extLst>
          </p:cNvPr>
          <p:cNvGraphicFramePr>
            <a:graphicFrameLocks noGrp="1"/>
          </p:cNvGraphicFramePr>
          <p:nvPr/>
        </p:nvGraphicFramePr>
        <p:xfrm>
          <a:off x="3470433" y="2873681"/>
          <a:ext cx="7134692" cy="2838420"/>
        </p:xfrm>
        <a:graphic>
          <a:graphicData uri="http://schemas.openxmlformats.org/drawingml/2006/table">
            <a:tbl>
              <a:tblPr/>
              <a:tblGrid>
                <a:gridCol w="7134692">
                  <a:extLst>
                    <a:ext uri="{9D8B030D-6E8A-4147-A177-3AD203B41FA5}">
                      <a16:colId xmlns:a16="http://schemas.microsoft.com/office/drawing/2014/main" val="3216088274"/>
                    </a:ext>
                  </a:extLst>
                </a:gridCol>
              </a:tblGrid>
              <a:tr h="2838420">
                <a:tc>
                  <a:txBody>
                    <a:bodyPr/>
                    <a:lstStyle/>
                    <a:p>
                      <a:pPr algn="l"/>
                      <a:r>
                        <a:rPr lang="en-US" sz="2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Do </a:t>
                      </a:r>
                      <a:r>
                        <a:rPr lang="en-US" sz="27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Trái</a:t>
                      </a:r>
                      <a:r>
                        <a:rPr lang="en-US" sz="2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Đất</a:t>
                      </a:r>
                      <a:r>
                        <a:rPr lang="en-US" sz="2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dạng</a:t>
                      </a:r>
                      <a:r>
                        <a:rPr lang="en-US" sz="2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2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cầu</a:t>
                      </a:r>
                      <a:r>
                        <a:rPr lang="en-US" sz="2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Mặt</a:t>
                      </a:r>
                      <a:r>
                        <a:rPr lang="en-US" sz="2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Trời</a:t>
                      </a:r>
                      <a:r>
                        <a:rPr lang="en-US" sz="2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cùng</a:t>
                      </a:r>
                      <a:r>
                        <a:rPr lang="en-US" sz="2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lúc</a:t>
                      </a:r>
                      <a:r>
                        <a:rPr lang="en-US" sz="2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chiếu</a:t>
                      </a:r>
                      <a:r>
                        <a:rPr lang="en-US" sz="2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sáng</a:t>
                      </a:r>
                      <a:r>
                        <a:rPr lang="en-US" sz="2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mọi</a:t>
                      </a:r>
                      <a:r>
                        <a:rPr lang="en-US" sz="2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nơi</a:t>
                      </a:r>
                      <a:r>
                        <a:rPr lang="en-US" sz="2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en-US" sz="27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sz="2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Trái</a:t>
                      </a:r>
                      <a:r>
                        <a:rPr lang="en-US" sz="2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Đất</a:t>
                      </a:r>
                      <a:r>
                        <a:rPr lang="en-US" sz="2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27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2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chiếu</a:t>
                      </a:r>
                      <a:r>
                        <a:rPr lang="en-US" sz="2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sáng</a:t>
                      </a:r>
                      <a:r>
                        <a:rPr lang="en-US" sz="2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ban </a:t>
                      </a:r>
                      <a:r>
                        <a:rPr lang="en-US" sz="27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ngày</a:t>
                      </a:r>
                      <a:r>
                        <a:rPr lang="en-US" sz="2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2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chiếu</a:t>
                      </a:r>
                      <a:r>
                        <a:rPr lang="en-US" sz="2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sáng</a:t>
                      </a:r>
                      <a:r>
                        <a:rPr lang="en-US" sz="2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ban </a:t>
                      </a:r>
                      <a:r>
                        <a:rPr lang="en-US" sz="27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đêm</a:t>
                      </a:r>
                      <a:r>
                        <a:rPr lang="en-US" sz="2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27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Trái</a:t>
                      </a:r>
                      <a:r>
                        <a:rPr lang="en-US" sz="2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Đất</a:t>
                      </a:r>
                      <a:r>
                        <a:rPr lang="en-US" sz="2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luôn</a:t>
                      </a:r>
                      <a:r>
                        <a:rPr lang="en-US" sz="2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quay </a:t>
                      </a:r>
                      <a:r>
                        <a:rPr lang="en-US" sz="27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quanh</a:t>
                      </a:r>
                      <a:r>
                        <a:rPr lang="en-US" sz="2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mình</a:t>
                      </a:r>
                      <a:r>
                        <a:rPr lang="en-US" sz="2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nó</a:t>
                      </a:r>
                      <a:r>
                        <a:rPr lang="en-US" sz="2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nên</a:t>
                      </a:r>
                      <a:r>
                        <a:rPr lang="en-US" sz="2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mọi</a:t>
                      </a:r>
                      <a:r>
                        <a:rPr lang="en-US" sz="2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nơi</a:t>
                      </a:r>
                      <a:r>
                        <a:rPr lang="en-US" sz="2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sz="2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Trái</a:t>
                      </a:r>
                      <a:r>
                        <a:rPr lang="en-US" sz="2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Đất</a:t>
                      </a:r>
                      <a:r>
                        <a:rPr lang="en-US" sz="2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đều</a:t>
                      </a:r>
                      <a:r>
                        <a:rPr lang="en-US" sz="2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ngày</a:t>
                      </a:r>
                      <a:r>
                        <a:rPr lang="en-US" sz="2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đêm</a:t>
                      </a:r>
                      <a:r>
                        <a:rPr lang="en-US" sz="2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kế</a:t>
                      </a:r>
                      <a:r>
                        <a:rPr lang="en-US" sz="2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tiếp</a:t>
                      </a:r>
                      <a:r>
                        <a:rPr lang="en-US" sz="2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nhau</a:t>
                      </a:r>
                      <a:r>
                        <a:rPr lang="en-US" sz="27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616" marR="8561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18058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3363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phic 14" descr="Magnifying glass">
            <a:extLst>
              <a:ext uri="{FF2B5EF4-FFF2-40B4-BE49-F238E27FC236}">
                <a16:creationId xmlns:a16="http://schemas.microsoft.com/office/drawing/2014/main" id="{B08DE342-4F0D-FF07-A029-61A5BCCE84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99263" y="1212749"/>
            <a:ext cx="684930" cy="68493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EC98E297-4ED3-A3A8-704D-13641B0A3471}"/>
              </a:ext>
            </a:extLst>
          </p:cNvPr>
          <p:cNvGrpSpPr/>
          <p:nvPr/>
        </p:nvGrpSpPr>
        <p:grpSpPr>
          <a:xfrm>
            <a:off x="1269454" y="1212749"/>
            <a:ext cx="6608415" cy="530273"/>
            <a:chOff x="1508918" y="1888664"/>
            <a:chExt cx="7859962" cy="70792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5716686-1321-DE84-C52F-199B49B2E2A8}"/>
                </a:ext>
              </a:extLst>
            </p:cNvPr>
            <p:cNvSpPr/>
            <p:nvPr/>
          </p:nvSpPr>
          <p:spPr>
            <a:xfrm>
              <a:off x="1508918" y="1888664"/>
              <a:ext cx="7695647" cy="7079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46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HĐ1: </a:t>
              </a:r>
              <a:r>
                <a:rPr lang="en-US" sz="2846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Giải</a:t>
              </a:r>
              <a:r>
                <a:rPr lang="en-US" sz="2846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46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thích</a:t>
              </a:r>
              <a:r>
                <a:rPr lang="en-US" sz="2846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46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hiện</a:t>
              </a:r>
              <a:r>
                <a:rPr lang="en-US" sz="2846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46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tượng</a:t>
              </a:r>
              <a:r>
                <a:rPr lang="en-US" sz="2846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46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tự</a:t>
              </a:r>
              <a:r>
                <a:rPr lang="en-US" sz="2846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46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nhiên</a:t>
              </a:r>
              <a:endParaRPr lang="en-US" sz="2846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17F6B37-908B-FD06-A570-4E8531F1926A}"/>
                </a:ext>
              </a:extLst>
            </p:cNvPr>
            <p:cNvCxnSpPr/>
            <p:nvPr/>
          </p:nvCxnSpPr>
          <p:spPr>
            <a:xfrm>
              <a:off x="1673234" y="2519755"/>
              <a:ext cx="7695646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1D399F27-B51A-98B2-595E-D1D45124FF24}"/>
              </a:ext>
            </a:extLst>
          </p:cNvPr>
          <p:cNvSpPr/>
          <p:nvPr/>
        </p:nvSpPr>
        <p:spPr>
          <a:xfrm>
            <a:off x="699263" y="1888994"/>
            <a:ext cx="9216633" cy="5071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696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696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96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696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96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696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96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696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96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2696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96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696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96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96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96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696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96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696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96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696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2696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696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96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endParaRPr lang="en-US" sz="2696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BBB28C5B-7B9E-540A-0960-802D5F5358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1181461"/>
              </p:ext>
            </p:extLst>
          </p:nvPr>
        </p:nvGraphicFramePr>
        <p:xfrm>
          <a:off x="936945" y="2573924"/>
          <a:ext cx="5071970" cy="2734346"/>
        </p:xfrm>
        <a:graphic>
          <a:graphicData uri="http://schemas.openxmlformats.org/drawingml/2006/table">
            <a:tbl>
              <a:tblPr>
                <a:tableStyleId>{F5AB1C69-6EDB-4FF4-983F-18BD219EF322}</a:tableStyleId>
              </a:tblPr>
              <a:tblGrid>
                <a:gridCol w="5071970">
                  <a:extLst>
                    <a:ext uri="{9D8B030D-6E8A-4147-A177-3AD203B41FA5}">
                      <a16:colId xmlns:a16="http://schemas.microsoft.com/office/drawing/2014/main" val="2891375467"/>
                    </a:ext>
                  </a:extLst>
                </a:gridCol>
              </a:tblGrid>
              <a:tr h="2734346">
                <a:tc>
                  <a:txBody>
                    <a:bodyPr/>
                    <a:lstStyle/>
                    <a:p>
                      <a:pPr algn="just"/>
                      <a:r>
                        <a:rPr lang="en-US" sz="24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Đóng</a:t>
                      </a:r>
                      <a:r>
                        <a:rPr lang="en-US" sz="24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cửa</a:t>
                      </a:r>
                      <a:r>
                        <a:rPr lang="en-US" sz="24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sổ</a:t>
                      </a:r>
                      <a:r>
                        <a:rPr lang="en-US" sz="24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hoặc</a:t>
                      </a:r>
                      <a:r>
                        <a:rPr lang="en-US" sz="24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kéo</a:t>
                      </a:r>
                      <a:r>
                        <a:rPr lang="en-US" sz="24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rèm</a:t>
                      </a:r>
                      <a:r>
                        <a:rPr lang="en-US" sz="24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4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phòng</a:t>
                      </a:r>
                      <a:r>
                        <a:rPr lang="en-US" sz="24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tối</a:t>
                      </a:r>
                      <a:r>
                        <a:rPr lang="en-US" sz="24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457200" indent="-457200" algn="just">
                        <a:buFontTx/>
                        <a:buChar char="-"/>
                      </a:pPr>
                      <a:r>
                        <a:rPr lang="en-US" sz="24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24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24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đèn</a:t>
                      </a:r>
                      <a:r>
                        <a:rPr lang="en-US" sz="24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pin </a:t>
                      </a:r>
                      <a:r>
                        <a:rPr lang="en-US" sz="24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tượng</a:t>
                      </a:r>
                      <a:r>
                        <a:rPr lang="en-US" sz="24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trưng</a:t>
                      </a:r>
                      <a:r>
                        <a:rPr lang="en-US" sz="24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4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Mặt</a:t>
                      </a:r>
                      <a:r>
                        <a:rPr lang="en-US" sz="24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Trời</a:t>
                      </a:r>
                      <a:r>
                        <a:rPr lang="en-US" sz="24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chiếu</a:t>
                      </a:r>
                      <a:r>
                        <a:rPr lang="en-US" sz="24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24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quả</a:t>
                      </a:r>
                      <a:r>
                        <a:rPr lang="en-US" sz="24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địa</a:t>
                      </a:r>
                      <a:r>
                        <a:rPr lang="en-US" sz="24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cầu</a:t>
                      </a:r>
                      <a:r>
                        <a:rPr lang="en-US" sz="24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tượng</a:t>
                      </a:r>
                      <a:r>
                        <a:rPr lang="en-US" sz="24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trưng</a:t>
                      </a:r>
                      <a:r>
                        <a:rPr lang="en-US" sz="24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4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Trái</a:t>
                      </a:r>
                      <a:r>
                        <a:rPr lang="en-US" sz="24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Đất</a:t>
                      </a:r>
                      <a:r>
                        <a:rPr lang="en-US" sz="24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457200" indent="-457200" algn="just">
                        <a:buFontTx/>
                        <a:buChar char="-"/>
                      </a:pPr>
                      <a:r>
                        <a:rPr lang="en-US" sz="24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24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xét</a:t>
                      </a:r>
                      <a:r>
                        <a:rPr lang="en-US" sz="24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24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sáng</a:t>
                      </a:r>
                      <a:r>
                        <a:rPr lang="en-US" sz="24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4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ngày</a:t>
                      </a:r>
                      <a:r>
                        <a:rPr lang="en-US" sz="24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), </a:t>
                      </a:r>
                      <a:r>
                        <a:rPr lang="en-US" sz="24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24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tối</a:t>
                      </a:r>
                      <a:r>
                        <a:rPr lang="en-US" sz="24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4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đêm</a:t>
                      </a:r>
                      <a:r>
                        <a:rPr lang="en-US" sz="24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lang="en-US" sz="24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lang="en-US" sz="24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Trái</a:t>
                      </a:r>
                      <a:r>
                        <a:rPr lang="en-US" sz="24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Đất</a:t>
                      </a:r>
                      <a:endParaRPr lang="en-US" sz="2400" b="1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616" marR="85616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4721187"/>
                  </a:ext>
                </a:extLst>
              </a:tr>
            </a:tbl>
          </a:graphicData>
        </a:graphic>
      </p:graphicFrame>
      <p:pic>
        <p:nvPicPr>
          <p:cNvPr id="19" name="Picture 18">
            <a:extLst>
              <a:ext uri="{FF2B5EF4-FFF2-40B4-BE49-F238E27FC236}">
                <a16:creationId xmlns:a16="http://schemas.microsoft.com/office/drawing/2014/main" id="{75618127-4F01-EB22-6032-4D8B2D0A85AB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 l="32787" t="24475" r="31227" b="29021"/>
          <a:stretch>
            <a:fillRect/>
          </a:stretch>
        </p:blipFill>
        <p:spPr bwMode="auto">
          <a:xfrm>
            <a:off x="6714219" y="2419267"/>
            <a:ext cx="4540838" cy="3298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E289550-3BC5-2854-845D-7AB71EE54C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7310672"/>
              </p:ext>
            </p:extLst>
          </p:nvPr>
        </p:nvGraphicFramePr>
        <p:xfrm>
          <a:off x="1167984" y="2854731"/>
          <a:ext cx="6165136" cy="411480"/>
        </p:xfrm>
        <a:graphic>
          <a:graphicData uri="http://schemas.openxmlformats.org/drawingml/2006/table">
            <a:tbl>
              <a:tblPr>
                <a:tableStyleId>{F5AB1C69-6EDB-4FF4-983F-18BD219EF322}</a:tableStyleId>
              </a:tblPr>
              <a:tblGrid>
                <a:gridCol w="6165136">
                  <a:extLst>
                    <a:ext uri="{9D8B030D-6E8A-4147-A177-3AD203B41FA5}">
                      <a16:colId xmlns:a16="http://schemas.microsoft.com/office/drawing/2014/main" val="505837338"/>
                    </a:ext>
                  </a:extLst>
                </a:gridCol>
              </a:tblGrid>
              <a:tr h="410958">
                <a:tc>
                  <a:txBody>
                    <a:bodyPr/>
                    <a:lstStyle/>
                    <a:p>
                      <a:pPr algn="just"/>
                      <a:r>
                        <a:rPr lang="en-US" sz="27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Vì</a:t>
                      </a:r>
                      <a:r>
                        <a:rPr lang="en-US" sz="27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sao</a:t>
                      </a:r>
                      <a:r>
                        <a:rPr lang="en-US" sz="27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7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7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tượng</a:t>
                      </a:r>
                      <a:r>
                        <a:rPr lang="en-US" sz="27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sz="27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vậy</a:t>
                      </a:r>
                      <a:r>
                        <a:rPr lang="en-US" sz="27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400" b="1" i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616" marR="85616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7188757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B8203F9-F473-D791-8440-DE599E323B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145638"/>
              </p:ext>
            </p:extLst>
          </p:nvPr>
        </p:nvGraphicFramePr>
        <p:xfrm>
          <a:off x="936943" y="3444587"/>
          <a:ext cx="5389038" cy="822960"/>
        </p:xfrm>
        <a:graphic>
          <a:graphicData uri="http://schemas.openxmlformats.org/drawingml/2006/table">
            <a:tbl>
              <a:tblPr>
                <a:tableStyleId>{F5AB1C69-6EDB-4FF4-983F-18BD219EF322}</a:tableStyleId>
              </a:tblPr>
              <a:tblGrid>
                <a:gridCol w="5389038">
                  <a:extLst>
                    <a:ext uri="{9D8B030D-6E8A-4147-A177-3AD203B41FA5}">
                      <a16:colId xmlns:a16="http://schemas.microsoft.com/office/drawing/2014/main" val="505837338"/>
                    </a:ext>
                  </a:extLst>
                </a:gridCol>
              </a:tblGrid>
              <a:tr h="821917">
                <a:tc>
                  <a:txBody>
                    <a:bodyPr/>
                    <a:lstStyle/>
                    <a:p>
                      <a:pPr algn="just"/>
                      <a:r>
                        <a:rPr lang="en-US" sz="27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 </a:t>
                      </a:r>
                      <a:r>
                        <a:rPr lang="en-US" sz="27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mặt</a:t>
                      </a:r>
                      <a:r>
                        <a:rPr lang="en-US" sz="27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trời</a:t>
                      </a:r>
                      <a:r>
                        <a:rPr lang="en-US" sz="27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27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chiếu</a:t>
                      </a:r>
                      <a:r>
                        <a:rPr lang="en-US" sz="27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sáng</a:t>
                      </a:r>
                      <a:r>
                        <a:rPr lang="en-US" sz="27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7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nửa</a:t>
                      </a:r>
                      <a:r>
                        <a:rPr lang="en-US" sz="27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Trái</a:t>
                      </a:r>
                      <a:r>
                        <a:rPr lang="en-US" sz="27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b="1" dirty="0" err="1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Đất</a:t>
                      </a:r>
                      <a:endParaRPr lang="en-US" sz="2400" b="1" i="1" dirty="0">
                        <a:solidFill>
                          <a:srgbClr val="0000CC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616" marR="85616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7188757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261BE206-A001-1ADA-2467-AC26E730CF0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 l="32787" t="24475" r="31227" b="29021"/>
          <a:stretch>
            <a:fillRect/>
          </a:stretch>
        </p:blipFill>
        <p:spPr bwMode="auto">
          <a:xfrm>
            <a:off x="6714219" y="2419267"/>
            <a:ext cx="4540838" cy="3298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44985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ykkadtdw">
      <a:majorFont>
        <a:latin typeface="字魂105号-简雅黑" panose="020F0302020204030204"/>
        <a:ea typeface="字魂105号-简雅黑"/>
        <a:cs typeface=""/>
      </a:majorFont>
      <a:minorFont>
        <a:latin typeface="字魂105号-简雅黑" panose="020F0502020204030204"/>
        <a:ea typeface="字魂105号-简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976</Words>
  <Application>Microsoft Office PowerPoint</Application>
  <PresentationFormat>Widescreen</PresentationFormat>
  <Paragraphs>61</Paragraphs>
  <Slides>17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等线</vt:lpstr>
      <vt:lpstr>Arial</vt:lpstr>
      <vt:lpstr>Calibri</vt:lpstr>
      <vt:lpstr>Tahoma</vt:lpstr>
      <vt:lpstr>Times New Roman</vt:lpstr>
      <vt:lpstr>字魂105号-简雅黑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Anh Nguyen</cp:lastModifiedBy>
  <cp:revision>29</cp:revision>
  <dcterms:created xsi:type="dcterms:W3CDTF">2022-10-16T10:31:04Z</dcterms:created>
  <dcterms:modified xsi:type="dcterms:W3CDTF">2023-01-10T07:48:19Z</dcterms:modified>
</cp:coreProperties>
</file>