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9" r:id="rId3"/>
    <p:sldId id="258" r:id="rId4"/>
    <p:sldId id="321" r:id="rId5"/>
    <p:sldId id="340" r:id="rId6"/>
    <p:sldId id="329" r:id="rId7"/>
    <p:sldId id="441" r:id="rId8"/>
    <p:sldId id="442" r:id="rId9"/>
    <p:sldId id="443" r:id="rId10"/>
    <p:sldId id="444" r:id="rId11"/>
    <p:sldId id="445" r:id="rId12"/>
    <p:sldId id="446" r:id="rId13"/>
    <p:sldId id="448" r:id="rId14"/>
    <p:sldId id="447" r:id="rId15"/>
    <p:sldId id="449"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85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168C7-837F-49F6-8696-1A62F935AF4A}"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2E04-210B-4EF4-AA0A-A769C83BD5EF}" type="slidenum">
              <a:rPr lang="en-US" smtClean="0"/>
              <a:t>‹#›</a:t>
            </a:fld>
            <a:endParaRPr lang="en-US"/>
          </a:p>
        </p:txBody>
      </p:sp>
    </p:spTree>
    <p:extLst>
      <p:ext uri="{BB962C8B-B14F-4D97-AF65-F5344CB8AC3E}">
        <p14:creationId xmlns:p14="http://schemas.microsoft.com/office/powerpoint/2010/main" val="106163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40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79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716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2F03F-5A65-4332-93C3-538B561A44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13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699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FA6F8-541A-479A-AAF3-1BB37D1E2C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70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007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A2C7BB-6C52-4B00-8942-105A1C7416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318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579F4-9FCE-4B80-8D11-EEB1E485610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26AAF4B-B8B0-4F95-9E1D-D14F4033C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F042ABA-D1AF-48A2-9605-8D7CCDF1924D}"/>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C5F7C5A7-6F92-4632-ABB2-0C208ADA03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DF3006-3898-4799-AF46-A5623A5370EA}"/>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514392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2F395-D285-47DF-BFB0-205262E1F1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11D386-CD1F-4568-A96A-AA4FF50A649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701691-E24F-4BED-A5E3-3703ED16309C}"/>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446A40F7-FE4B-471D-ABBF-99E0DC866E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1D6C6E-8B0A-4CA7-BE87-DC51FD9D631D}"/>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98148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A777D9-385A-4427-8BB7-DFB83FA779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355B88A-E4C0-4617-B43B-E37487A1250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D81901-46B0-48F8-A172-657F5114A388}"/>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344CFFD6-3E45-479F-8384-10E4227248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EC41E8-9477-45B6-9661-1B1784AD5AD2}"/>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419701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D9C70D-B7C8-466D-B87C-22D855EF72C6}"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84804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3139573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AD7C3-69D7-4C36-B515-3E5D7997B0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338576-D73C-4EF0-B4CD-8555F71416F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095EF0-D763-4B69-963A-D0C5797AF330}"/>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861AE13C-DDB5-4C27-871F-6E767AB221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2F222D-1922-48F6-83DE-F73A1A9C8590}"/>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477982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F11CB-20C2-45EE-92F2-DF12C7C30A6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F8B785E-8D9A-4916-95F0-705E9FF0E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D9FA58D-2E00-452D-AB9D-389993C286E6}"/>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4C5CF153-7AAC-43CC-996D-1E1570B5CB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8C4884-2AB7-4D03-86D9-1DDEA92FA50A}"/>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1423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FC287-DFD6-4353-98B3-ACD538FDEB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F12874-E155-4AE6-8810-606653D7379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2688E6A-D2E6-4301-8D8F-3ADC62CF0CD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5F5AB1-C58A-47E3-A13E-E872581A0C32}"/>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6" name="页脚占位符 5">
            <a:extLst>
              <a:ext uri="{FF2B5EF4-FFF2-40B4-BE49-F238E27FC236}">
                <a16:creationId xmlns:a16="http://schemas.microsoft.com/office/drawing/2014/main" id="{C64FAD24-02B9-46BD-B9CD-B822ABED34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941F83-ED8E-4A76-A1CD-9750F1BBF9A2}"/>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3182888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E5B57-81AD-4C1A-A251-F2E8A116939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76EE5D-DC54-48F3-94A3-472F89064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8921FEF-1322-4B86-AB11-2D5ABA82ED4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969CEDA-EF23-4EBC-94B5-0939F96A5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4C9AB67-D203-4CEF-83DA-929E603BE1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B7E8EC-40CD-43EB-BA0F-A4CBDA80E4D3}"/>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8" name="页脚占位符 7">
            <a:extLst>
              <a:ext uri="{FF2B5EF4-FFF2-40B4-BE49-F238E27FC236}">
                <a16:creationId xmlns:a16="http://schemas.microsoft.com/office/drawing/2014/main" id="{2C8BBD63-2654-4888-B83C-FAA14C38787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E175864-63B8-477E-BA93-815BCC5CDB4E}"/>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701495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14B6B-0B35-4158-90F9-47FC7BC880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7D0A3B0-A6D7-4C62-81E3-8C96CC700EAD}"/>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4" name="页脚占位符 3">
            <a:extLst>
              <a:ext uri="{FF2B5EF4-FFF2-40B4-BE49-F238E27FC236}">
                <a16:creationId xmlns:a16="http://schemas.microsoft.com/office/drawing/2014/main" id="{3F53A080-7AA5-4667-B07E-A596F893C6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67300F2-D50F-4404-8CBC-680A1312EEA7}"/>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8848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A9FD87A-1AD5-4C55-A132-3B3A398E8820}"/>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3" name="页脚占位符 2">
            <a:extLst>
              <a:ext uri="{FF2B5EF4-FFF2-40B4-BE49-F238E27FC236}">
                <a16:creationId xmlns:a16="http://schemas.microsoft.com/office/drawing/2014/main" id="{9A81F1F3-0496-49EA-90AA-EFF5193BD12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FF04D9-B88C-4069-880B-D7E76A5E5BE8}"/>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pic>
        <p:nvPicPr>
          <p:cNvPr id="5" name="图片 4">
            <a:extLst>
              <a:ext uri="{FF2B5EF4-FFF2-40B4-BE49-F238E27FC236}">
                <a16:creationId xmlns:a16="http://schemas.microsoft.com/office/drawing/2014/main" id="{0693ECFB-505F-4B1B-9D28-D580F67BE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6" name="图片 5">
            <a:extLst>
              <a:ext uri="{FF2B5EF4-FFF2-40B4-BE49-F238E27FC236}">
                <a16:creationId xmlns:a16="http://schemas.microsoft.com/office/drawing/2014/main" id="{AACF2965-CC8C-42A7-95D0-7C59732547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99" y="-1"/>
            <a:ext cx="12075803" cy="6962775"/>
          </a:xfrm>
          <a:prstGeom prst="rect">
            <a:avLst/>
          </a:prstGeom>
        </p:spPr>
      </p:pic>
    </p:spTree>
    <p:extLst>
      <p:ext uri="{BB962C8B-B14F-4D97-AF65-F5344CB8AC3E}">
        <p14:creationId xmlns:p14="http://schemas.microsoft.com/office/powerpoint/2010/main" val="86935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D45D4D-2D59-46E4-915E-4DC850B884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CC75C79-091D-4315-A845-51D8DDAFB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B4632B-1BCD-4393-AA69-748A69991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7DAD2D-2F31-4FEE-A389-BA300F6FE7FC}"/>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6" name="页脚占位符 5">
            <a:extLst>
              <a:ext uri="{FF2B5EF4-FFF2-40B4-BE49-F238E27FC236}">
                <a16:creationId xmlns:a16="http://schemas.microsoft.com/office/drawing/2014/main" id="{8C6E02A0-0BFE-4C00-8817-482E6D7FB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0A91E0-8F7E-49AB-B8F8-57FB299D4011}"/>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627114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CC2E9-0CC5-4CFB-BC23-238EFFE38D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58CD1B9-C954-410A-A677-15745DAB6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8299BE-78AD-43DD-B18A-FADBDDBB6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2C700A-D583-4CD0-B190-CC21B5606E17}"/>
              </a:ext>
            </a:extLst>
          </p:cNvPr>
          <p:cNvSpPr>
            <a:spLocks noGrp="1"/>
          </p:cNvSpPr>
          <p:nvPr>
            <p:ph type="dt" sz="half" idx="10"/>
          </p:nvPr>
        </p:nvSpPr>
        <p:spPr/>
        <p:txBody>
          <a:bodyPr/>
          <a:lstStyle/>
          <a:p>
            <a:fld id="{FF5FF0DF-C2EE-413A-B214-CBAC37ABA5ED}" type="datetimeFigureOut">
              <a:rPr lang="zh-CN" altLang="en-US" smtClean="0"/>
              <a:t>2023/1/10</a:t>
            </a:fld>
            <a:endParaRPr lang="zh-CN" altLang="en-US"/>
          </a:p>
        </p:txBody>
      </p:sp>
      <p:sp>
        <p:nvSpPr>
          <p:cNvPr id="6" name="页脚占位符 5">
            <a:extLst>
              <a:ext uri="{FF2B5EF4-FFF2-40B4-BE49-F238E27FC236}">
                <a16:creationId xmlns:a16="http://schemas.microsoft.com/office/drawing/2014/main" id="{A93D4284-5A1C-49B9-8ED6-C43F1324C7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E82BDD-FA3B-41CC-89FD-8E406D71E8FE}"/>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357848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87D8"/>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F373C4-1483-4C7F-ABA2-D425C5E13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7B840F9-39A6-4752-81FF-BE6131079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8E5025-DB34-4127-882E-E193E8543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F0DF-C2EE-413A-B214-CBAC37ABA5ED}" type="datetimeFigureOut">
              <a:rPr lang="zh-CN" altLang="en-US" smtClean="0"/>
              <a:t>2023/1/10</a:t>
            </a:fld>
            <a:endParaRPr lang="zh-CN" altLang="en-US"/>
          </a:p>
        </p:txBody>
      </p:sp>
      <p:sp>
        <p:nvSpPr>
          <p:cNvPr id="5" name="页脚占位符 4">
            <a:extLst>
              <a:ext uri="{FF2B5EF4-FFF2-40B4-BE49-F238E27FC236}">
                <a16:creationId xmlns:a16="http://schemas.microsoft.com/office/drawing/2014/main" id="{FFA664C2-3CDE-461A-9BB7-93CF42E1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8C74263-E865-4DE9-9869-17B582F67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5C3E7-3E88-429A-BF83-3B01D13B3F1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0579308A-9654-4E40-AED9-E4885929BB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81150" y="361950"/>
            <a:ext cx="1199852" cy="1199852"/>
          </a:xfrm>
          <a:prstGeom prst="rect">
            <a:avLst/>
          </a:prstGeom>
        </p:spPr>
      </p:pic>
    </p:spTree>
    <p:extLst>
      <p:ext uri="{BB962C8B-B14F-4D97-AF65-F5344CB8AC3E}">
        <p14:creationId xmlns:p14="http://schemas.microsoft.com/office/powerpoint/2010/main" val="537494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6646DEB-2299-43F6-A6C3-76736EFB1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75" y="-538355"/>
            <a:ext cx="4007959" cy="7290341"/>
          </a:xfrm>
          <a:prstGeom prst="rect">
            <a:avLst/>
          </a:prstGeom>
        </p:spPr>
      </p:pic>
      <p:pic>
        <p:nvPicPr>
          <p:cNvPr id="7" name="图片 6">
            <a:extLst>
              <a:ext uri="{FF2B5EF4-FFF2-40B4-BE49-F238E27FC236}">
                <a16:creationId xmlns:a16="http://schemas.microsoft.com/office/drawing/2014/main" id="{EE6BF15C-A4B6-4F22-91B4-5918C5395443}"/>
              </a:ext>
            </a:extLst>
          </p:cNvPr>
          <p:cNvPicPr>
            <a:picLocks noChangeAspect="1"/>
          </p:cNvPicPr>
          <p:nvPr/>
        </p:nvPicPr>
        <p:blipFill rotWithShape="1">
          <a:blip r:embed="rId4">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9" name="图片 8">
            <a:extLst>
              <a:ext uri="{FF2B5EF4-FFF2-40B4-BE49-F238E27FC236}">
                <a16:creationId xmlns:a16="http://schemas.microsoft.com/office/drawing/2014/main" id="{A1788725-D5CE-42AE-983D-13E8D098A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13" name="图片 12">
            <a:extLst>
              <a:ext uri="{FF2B5EF4-FFF2-40B4-BE49-F238E27FC236}">
                <a16:creationId xmlns:a16="http://schemas.microsoft.com/office/drawing/2014/main" id="{B662D294-4738-42FA-8F5A-65F139AC5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994" y="2240542"/>
            <a:ext cx="3440873" cy="3740727"/>
          </a:xfrm>
          <a:prstGeom prst="rect">
            <a:avLst/>
          </a:prstGeom>
        </p:spPr>
      </p:pic>
      <p:pic>
        <p:nvPicPr>
          <p:cNvPr id="15" name="图片 14">
            <a:extLst>
              <a:ext uri="{FF2B5EF4-FFF2-40B4-BE49-F238E27FC236}">
                <a16:creationId xmlns:a16="http://schemas.microsoft.com/office/drawing/2014/main" id="{64FD8E76-469F-4147-8DF3-AAEBB2194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6038" y="1429292"/>
            <a:ext cx="1858311" cy="3740727"/>
          </a:xfrm>
          <a:prstGeom prst="rect">
            <a:avLst/>
          </a:prstGeom>
        </p:spPr>
      </p:pic>
      <p:pic>
        <p:nvPicPr>
          <p:cNvPr id="17" name="图片 16">
            <a:extLst>
              <a:ext uri="{FF2B5EF4-FFF2-40B4-BE49-F238E27FC236}">
                <a16:creationId xmlns:a16="http://schemas.microsoft.com/office/drawing/2014/main" id="{995911FB-1A5D-4686-AB36-99487526C3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19" name="图片 18">
            <a:extLst>
              <a:ext uri="{FF2B5EF4-FFF2-40B4-BE49-F238E27FC236}">
                <a16:creationId xmlns:a16="http://schemas.microsoft.com/office/drawing/2014/main" id="{C6028529-2307-4E35-B215-4937DDFAA8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5" y="3196266"/>
            <a:ext cx="4914041" cy="3740727"/>
          </a:xfrm>
          <a:prstGeom prst="rect">
            <a:avLst/>
          </a:prstGeom>
        </p:spPr>
      </p:pic>
      <p:pic>
        <p:nvPicPr>
          <p:cNvPr id="25" name="图片 24">
            <a:extLst>
              <a:ext uri="{FF2B5EF4-FFF2-40B4-BE49-F238E27FC236}">
                <a16:creationId xmlns:a16="http://schemas.microsoft.com/office/drawing/2014/main" id="{05227F37-51F5-4D12-BF75-5460975438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27" name="图片 26">
            <a:extLst>
              <a:ext uri="{FF2B5EF4-FFF2-40B4-BE49-F238E27FC236}">
                <a16:creationId xmlns:a16="http://schemas.microsoft.com/office/drawing/2014/main" id="{D4C94B03-B9CE-4B0D-9130-2FB66B4483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19194" y="4750218"/>
            <a:ext cx="1460862" cy="1468470"/>
          </a:xfrm>
          <a:prstGeom prst="rect">
            <a:avLst/>
          </a:prstGeom>
        </p:spPr>
      </p:pic>
      <p:sp>
        <p:nvSpPr>
          <p:cNvPr id="4" name="TextBox 3">
            <a:extLst>
              <a:ext uri="{FF2B5EF4-FFF2-40B4-BE49-F238E27FC236}">
                <a16:creationId xmlns:a16="http://schemas.microsoft.com/office/drawing/2014/main" id="{A654F572-C12A-491C-9C1F-B5BCFD173CF6}"/>
              </a:ext>
            </a:extLst>
          </p:cNvPr>
          <p:cNvSpPr txBox="1"/>
          <p:nvPr/>
        </p:nvSpPr>
        <p:spPr>
          <a:xfrm>
            <a:off x="4095750" y="285750"/>
            <a:ext cx="4352925" cy="400110"/>
          </a:xfrm>
          <a:prstGeom prst="rect">
            <a:avLst/>
          </a:prstGeom>
          <a:noFill/>
        </p:spPr>
        <p:txBody>
          <a:bodyPr wrap="square" rtlCol="0">
            <a:spAutoFit/>
          </a:bodyPr>
          <a:lstStyle/>
          <a:p>
            <a:r>
              <a:rPr lang="en-US" sz="2000" dirty="0" err="1">
                <a:solidFill>
                  <a:schemeClr val="bg1"/>
                </a:solidFill>
                <a:latin typeface="Calibri" panose="020F0502020204030204" pitchFamily="34" charset="0"/>
                <a:cs typeface="Calibri" panose="020F0502020204030204" pitchFamily="34" charset="0"/>
              </a:rPr>
              <a:t>Thứ</a:t>
            </a:r>
            <a:r>
              <a:rPr lang="en-US" sz="2000" dirty="0">
                <a:solidFill>
                  <a:schemeClr val="bg1"/>
                </a:solidFill>
                <a:latin typeface="Calibri" panose="020F0502020204030204" pitchFamily="34" charset="0"/>
                <a:cs typeface="Calibri" panose="020F0502020204030204" pitchFamily="34" charset="0"/>
              </a:rPr>
              <a:t>…..</a:t>
            </a:r>
            <a:r>
              <a:rPr lang="en-US" sz="2000" dirty="0" err="1">
                <a:solidFill>
                  <a:schemeClr val="bg1"/>
                </a:solidFill>
                <a:latin typeface="Calibri" panose="020F0502020204030204" pitchFamily="34" charset="0"/>
                <a:cs typeface="Calibri" panose="020F0502020204030204" pitchFamily="34" charset="0"/>
              </a:rPr>
              <a:t>ngày</a:t>
            </a:r>
            <a:r>
              <a:rPr lang="en-US" sz="2000" dirty="0">
                <a:solidFill>
                  <a:schemeClr val="bg1"/>
                </a:solidFill>
                <a:latin typeface="Calibri" panose="020F0502020204030204" pitchFamily="34" charset="0"/>
                <a:cs typeface="Calibri" panose="020F0502020204030204" pitchFamily="34" charset="0"/>
              </a:rPr>
              <a:t>…..</a:t>
            </a:r>
            <a:r>
              <a:rPr lang="en-US" sz="2000" dirty="0" err="1">
                <a:solidFill>
                  <a:schemeClr val="bg1"/>
                </a:solidFill>
                <a:latin typeface="Calibri" panose="020F0502020204030204" pitchFamily="34" charset="0"/>
                <a:cs typeface="Calibri" panose="020F0502020204030204" pitchFamily="34" charset="0"/>
              </a:rPr>
              <a:t>tháng</a:t>
            </a:r>
            <a:r>
              <a:rPr lang="en-US" sz="2000" dirty="0">
                <a:solidFill>
                  <a:schemeClr val="bg1"/>
                </a:solidFill>
                <a:latin typeface="Calibri" panose="020F0502020204030204" pitchFamily="34" charset="0"/>
                <a:cs typeface="Calibri" panose="020F0502020204030204" pitchFamily="34" charset="0"/>
              </a:rPr>
              <a:t>….</a:t>
            </a:r>
            <a:r>
              <a:rPr lang="en-US" sz="2000" dirty="0" err="1">
                <a:solidFill>
                  <a:schemeClr val="bg1"/>
                </a:solidFill>
                <a:latin typeface="Calibri" panose="020F0502020204030204" pitchFamily="34" charset="0"/>
                <a:cs typeface="Calibri" panose="020F0502020204030204" pitchFamily="34" charset="0"/>
              </a:rPr>
              <a:t>năm</a:t>
            </a:r>
            <a:r>
              <a:rPr lang="en-US" sz="2000" dirty="0">
                <a:solidFill>
                  <a:schemeClr val="bg1"/>
                </a:solidFill>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8272A3F3-4DC5-4799-BF0E-7DA0F585C509}"/>
              </a:ext>
            </a:extLst>
          </p:cNvPr>
          <p:cNvPicPr>
            <a:picLocks noChangeAspect="1"/>
          </p:cNvPicPr>
          <p:nvPr/>
        </p:nvPicPr>
        <p:blipFill>
          <a:blip r:embed="rId12"/>
          <a:stretch>
            <a:fillRect/>
          </a:stretch>
        </p:blipFill>
        <p:spPr>
          <a:xfrm>
            <a:off x="5702842" y="3942723"/>
            <a:ext cx="2645893" cy="1072989"/>
          </a:xfrm>
          <a:prstGeom prst="rect">
            <a:avLst/>
          </a:prstGeom>
        </p:spPr>
      </p:pic>
      <p:sp>
        <p:nvSpPr>
          <p:cNvPr id="6" name="TextBox 5">
            <a:extLst>
              <a:ext uri="{FF2B5EF4-FFF2-40B4-BE49-F238E27FC236}">
                <a16:creationId xmlns:a16="http://schemas.microsoft.com/office/drawing/2014/main" id="{9C2DCAAB-C164-1904-6FCF-065547588D7C}"/>
              </a:ext>
            </a:extLst>
          </p:cNvPr>
          <p:cNvSpPr txBox="1"/>
          <p:nvPr/>
        </p:nvSpPr>
        <p:spPr>
          <a:xfrm>
            <a:off x="2936317" y="1427155"/>
            <a:ext cx="7208322"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Tự</a:t>
            </a:r>
            <a:r>
              <a:rPr kumimoji="0" lang="en-US" sz="45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 </a:t>
            </a:r>
            <a:r>
              <a:rPr kumimoji="0" lang="en-US" sz="4500" b="1" i="0" u="none" strike="noStrike" kern="120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nhiên</a:t>
            </a:r>
            <a:r>
              <a:rPr kumimoji="0" lang="en-US" sz="45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 </a:t>
            </a:r>
            <a:r>
              <a:rPr kumimoji="0" lang="en-US" sz="4500" b="1" i="0" u="none" strike="noStrike" kern="120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và</a:t>
            </a:r>
            <a:r>
              <a:rPr kumimoji="0" lang="en-US" sz="45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 </a:t>
            </a:r>
            <a:r>
              <a:rPr kumimoji="0" lang="en-US" sz="4500" b="1" i="0" u="none" strike="noStrike" kern="120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xã</a:t>
            </a:r>
            <a:r>
              <a:rPr kumimoji="0" lang="en-US" sz="45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 </a:t>
            </a:r>
            <a:r>
              <a:rPr kumimoji="0" lang="en-US" sz="4500" b="1" i="0" u="none" strike="noStrike" kern="1200" normalizeH="0" baseline="0" noProof="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rPr>
              <a:t>hội</a:t>
            </a:r>
            <a:endParaRPr kumimoji="0" lang="en-US" sz="4500" b="1" i="0" u="none" strike="noStrike" kern="120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0181195-5DD6-E227-6D73-89CB13E864DA}"/>
              </a:ext>
            </a:extLst>
          </p:cNvPr>
          <p:cNvSpPr txBox="1"/>
          <p:nvPr/>
        </p:nvSpPr>
        <p:spPr>
          <a:xfrm>
            <a:off x="3887324" y="2291754"/>
            <a:ext cx="5895556" cy="1804749"/>
          </a:xfrm>
          <a:prstGeom prst="roundRect">
            <a:avLst/>
          </a:prstGeom>
          <a:noFill/>
        </p:spPr>
        <p:txBody>
          <a:bodyPr wrap="square">
            <a:spAutoFit/>
          </a:bodyPr>
          <a:lstStyle/>
          <a:p>
            <a:pPr lvl="0" algn="ctr">
              <a:defRPr/>
            </a:pPr>
            <a:r>
              <a:rPr kumimoji="0" lang="en-US" sz="5000" b="1" i="0" u="none" strike="noStrike" kern="1200" cap="none" spc="0" normalizeH="0" baseline="0" noProof="0" dirty="0" err="1">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Bài</a:t>
            </a:r>
            <a:r>
              <a:rPr kumimoji="0" lang="en-US" sz="5000" b="1" i="0" u="none" strike="noStrike" kern="1200" cap="none" spc="0" normalizeH="0" noProof="0" dirty="0">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 29: </a:t>
            </a:r>
            <a:r>
              <a:rPr kumimoji="0" lang="en-US" sz="5000" b="1" i="0" u="none" strike="noStrike" kern="1200" cap="none" spc="0" normalizeH="0" noProof="0" dirty="0" err="1">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Mặt</a:t>
            </a:r>
            <a:r>
              <a:rPr kumimoji="0" lang="en-US" sz="5000" b="1" i="0" u="none" strike="noStrike" kern="1200" cap="none" spc="0" normalizeH="0" noProof="0" dirty="0">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5000" b="1" i="0" u="none" strike="noStrike" kern="1200" cap="none" spc="0" normalizeH="0" noProof="0" dirty="0" err="1">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Trời</a:t>
            </a:r>
            <a:r>
              <a:rPr kumimoji="0" lang="en-US" sz="5000" b="1" i="0" u="none" strike="noStrike" kern="1200" cap="none" spc="0" normalizeH="0" noProof="0" dirty="0">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a:t>
            </a:r>
          </a:p>
          <a:p>
            <a:pPr lvl="0" algn="ctr">
              <a:defRPr/>
            </a:pPr>
            <a:r>
              <a:rPr kumimoji="0" lang="en-US" sz="5000" b="1" i="0" u="none" strike="noStrike" kern="1200" cap="none" spc="0" normalizeH="0" noProof="0" dirty="0">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5000" b="1" i="0" u="none" strike="noStrike" kern="1200" cap="none" spc="0" normalizeH="0" noProof="0" dirty="0" err="1">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rPr>
              <a:t>Trái</a:t>
            </a:r>
            <a:r>
              <a:rPr lang="en-US" sz="5000" b="1" dirty="0">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5000" b="1" dirty="0" err="1">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Đất</a:t>
            </a:r>
            <a:r>
              <a:rPr lang="en-US" sz="5000" b="1" dirty="0">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5000" b="1" dirty="0" err="1">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Mặt</a:t>
            </a:r>
            <a:r>
              <a:rPr lang="en-US" sz="5000" b="1" dirty="0">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5000" b="1" dirty="0" err="1">
                <a:solidFill>
                  <a:srgbClr val="FF0000"/>
                </a:solidFill>
                <a:effectLst>
                  <a:glow rad="292100">
                    <a:srgbClr val="FFFFFF"/>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Trăng</a:t>
            </a:r>
            <a:endParaRPr kumimoji="0" lang="en-US" sz="5000" b="1" i="0" u="none" strike="noStrike" kern="1200" cap="none" spc="0" normalizeH="0" baseline="0" noProof="0" dirty="0">
              <a:ln>
                <a:noFill/>
              </a:ln>
              <a:solidFill>
                <a:srgbClr val="FF0000"/>
              </a:solidFill>
              <a:effectLst>
                <a:glow rad="292100">
                  <a:srgbClr val="FFFFFF"/>
                </a:glow>
                <a:outerShdw blurRad="50800" dist="38100" dir="5400000" algn="t" rotWithShape="0">
                  <a:prstClr val="black">
                    <a:alpha val="40000"/>
                  </a:prst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4679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edg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F978CF-2EE5-F503-8CC9-5CD0A9FE997C}"/>
              </a:ext>
            </a:extLst>
          </p:cNvPr>
          <p:cNvGraphicFramePr>
            <a:graphicFrameLocks noGrp="1"/>
          </p:cNvGraphicFramePr>
          <p:nvPr>
            <p:extLst>
              <p:ext uri="{D42A27DB-BD31-4B8C-83A1-F6EECF244321}">
                <p14:modId xmlns:p14="http://schemas.microsoft.com/office/powerpoint/2010/main" val="1603039476"/>
              </p:ext>
            </p:extLst>
          </p:nvPr>
        </p:nvGraphicFramePr>
        <p:xfrm>
          <a:off x="1487894" y="2073295"/>
          <a:ext cx="9216212" cy="2425827"/>
        </p:xfrm>
        <a:graphic>
          <a:graphicData uri="http://schemas.openxmlformats.org/drawingml/2006/table">
            <a:tbl>
              <a:tblPr>
                <a:tableStyleId>{5C22544A-7EE6-4342-B048-85BDC9FD1C3A}</a:tableStyleId>
              </a:tblPr>
              <a:tblGrid>
                <a:gridCol w="9216212">
                  <a:extLst>
                    <a:ext uri="{9D8B030D-6E8A-4147-A177-3AD203B41FA5}">
                      <a16:colId xmlns:a16="http://schemas.microsoft.com/office/drawing/2014/main" val="1745865491"/>
                    </a:ext>
                  </a:extLst>
                </a:gridCol>
              </a:tblGrid>
              <a:tr h="1929554">
                <a:tc>
                  <a:txBody>
                    <a:bodyPr/>
                    <a:lstStyle/>
                    <a:p>
                      <a:pPr algn="just">
                        <a:lnSpc>
                          <a:spcPct val="120000"/>
                        </a:lnSpc>
                      </a:pPr>
                      <a:r>
                        <a:rPr lang="nl-NL" sz="2700" b="1" i="1" dirty="0">
                          <a:solidFill>
                            <a:srgbClr val="0000FF"/>
                          </a:solidFill>
                          <a:effectLst/>
                          <a:latin typeface="Times New Roman" panose="02020603050405020304" pitchFamily="18" charset="0"/>
                          <a:cs typeface="Times New Roman" panose="02020603050405020304" pitchFamily="18" charset="0"/>
                        </a:rPr>
                        <a:t>Ngoài chuyển động quanh mình nó. Trái Đất còn chuyển động quanh Mặt Trời. Trái Đất chuyển động quanh mình nó theo hướng từ tây sang đông(nếu nhìn từ cực Bắc xuống, Trái Đất chuyển động theo hướng ngược kim đồng hồ). Trái Đất chuyển động quanh Mặt Trời cũng theo hướng từ tây sang đông.</a:t>
                      </a:r>
                      <a:endParaRPr lang="en-US" sz="27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616" marR="85616" marT="0" marB="0"/>
                </a:tc>
                <a:extLst>
                  <a:ext uri="{0D108BD9-81ED-4DB2-BD59-A6C34878D82A}">
                    <a16:rowId xmlns:a16="http://schemas.microsoft.com/office/drawing/2014/main" val="1054849473"/>
                  </a:ext>
                </a:extLst>
              </a:tr>
            </a:tbl>
          </a:graphicData>
        </a:graphic>
      </p:graphicFrame>
    </p:spTree>
    <p:extLst>
      <p:ext uri="{BB962C8B-B14F-4D97-AF65-F5344CB8AC3E}">
        <p14:creationId xmlns:p14="http://schemas.microsoft.com/office/powerpoint/2010/main" val="2586943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CAF518-C027-41D3-BC73-B98156B405F8}"/>
              </a:ext>
            </a:extLst>
          </p:cNvPr>
          <p:cNvPicPr>
            <a:picLocks noChangeAspect="1"/>
          </p:cNvPicPr>
          <p:nvPr/>
        </p:nvPicPr>
        <p:blipFill rotWithShape="1">
          <a:blip r:embed="rId2"/>
          <a:srcRect t="20069" r="40715" b="10005"/>
          <a:stretch/>
        </p:blipFill>
        <p:spPr>
          <a:xfrm>
            <a:off x="1121197" y="1543755"/>
            <a:ext cx="3114939" cy="2739722"/>
          </a:xfrm>
          <a:prstGeom prst="rect">
            <a:avLst/>
          </a:prstGeom>
        </p:spPr>
      </p:pic>
      <p:sp>
        <p:nvSpPr>
          <p:cNvPr id="3" name="TextBox 2">
            <a:extLst>
              <a:ext uri="{FF2B5EF4-FFF2-40B4-BE49-F238E27FC236}">
                <a16:creationId xmlns:a16="http://schemas.microsoft.com/office/drawing/2014/main" id="{644DA27A-EEA4-534F-BFAE-B0BFCDF00CD4}"/>
              </a:ext>
            </a:extLst>
          </p:cNvPr>
          <p:cNvSpPr txBox="1"/>
          <p:nvPr/>
        </p:nvSpPr>
        <p:spPr>
          <a:xfrm>
            <a:off x="1121197" y="4353620"/>
            <a:ext cx="3782345" cy="1336904"/>
          </a:xfrm>
          <a:prstGeom prst="rect">
            <a:avLst/>
          </a:prstGeom>
          <a:noFill/>
        </p:spPr>
        <p:txBody>
          <a:bodyPr wrap="square" rtlCol="0">
            <a:spAutoFit/>
          </a:bodyPr>
          <a:lstStyle/>
          <a:p>
            <a:r>
              <a:rPr lang="nl-NL" sz="2696" b="1" dirty="0">
                <a:solidFill>
                  <a:srgbClr val="0000FF"/>
                </a:solidFill>
                <a:latin typeface="Times New Roman" panose="02020603050405020304" pitchFamily="18" charset="0"/>
                <a:cs typeface="Times New Roman" panose="02020603050405020304" pitchFamily="18" charset="0"/>
              </a:rPr>
              <a:t>Sơ đồ Mặt Trăng chuyển động quanh Trái Đất</a:t>
            </a:r>
            <a:endParaRPr lang="en-US" sz="2696" b="1" dirty="0">
              <a:solidFill>
                <a:srgbClr val="0000FF"/>
              </a:solidFill>
              <a:latin typeface="Times New Roman" panose="02020603050405020304" pitchFamily="18" charset="0"/>
              <a:cs typeface="Times New Roman" panose="02020603050405020304" pitchFamily="18" charset="0"/>
            </a:endParaRPr>
          </a:p>
        </p:txBody>
      </p:sp>
      <p:pic>
        <p:nvPicPr>
          <p:cNvPr id="4" name="Graphic 3" descr="Magnifying glass">
            <a:extLst>
              <a:ext uri="{FF2B5EF4-FFF2-40B4-BE49-F238E27FC236}">
                <a16:creationId xmlns:a16="http://schemas.microsoft.com/office/drawing/2014/main" id="{D7D4BFA4-6736-B7C2-19DB-FD52D33A3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267" y="120230"/>
            <a:ext cx="684930" cy="684930"/>
          </a:xfrm>
          <a:prstGeom prst="rect">
            <a:avLst/>
          </a:prstGeom>
        </p:spPr>
      </p:pic>
      <p:sp>
        <p:nvSpPr>
          <p:cNvPr id="5" name="Rectangle: Rounded Corners 4">
            <a:extLst>
              <a:ext uri="{FF2B5EF4-FFF2-40B4-BE49-F238E27FC236}">
                <a16:creationId xmlns:a16="http://schemas.microsoft.com/office/drawing/2014/main" id="{D26CC719-2A2A-34AA-058A-7B4C5253F140}"/>
              </a:ext>
            </a:extLst>
          </p:cNvPr>
          <p:cNvSpPr/>
          <p:nvPr/>
        </p:nvSpPr>
        <p:spPr>
          <a:xfrm>
            <a:off x="1121198" y="225990"/>
            <a:ext cx="8856075"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dirty="0">
                <a:solidFill>
                  <a:srgbClr val="FF0000"/>
                </a:solidFill>
                <a:latin typeface="Times New Roman" panose="02020603050405020304" pitchFamily="18" charset="0"/>
                <a:cs typeface="Times New Roman" panose="02020603050405020304" pitchFamily="18" charset="0"/>
              </a:rPr>
              <a:t>HĐ 3: </a:t>
            </a:r>
            <a:r>
              <a:rPr lang="en-US" sz="2696" b="1" dirty="0" err="1">
                <a:solidFill>
                  <a:srgbClr val="FF0000"/>
                </a:solidFill>
                <a:latin typeface="Times New Roman" panose="02020603050405020304" pitchFamily="18" charset="0"/>
                <a:cs typeface="Times New Roman" panose="02020603050405020304" pitchFamily="18" charset="0"/>
              </a:rPr>
              <a:t>Xác</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định</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chiều</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chuyển</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động</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của</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Mặt</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Trăng</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quanh</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Trái</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Đất</a:t>
            </a:r>
            <a:endParaRPr lang="en-US" sz="2696" b="1"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D0A9B10-202B-C01F-9A3B-24CDA27E7E76}"/>
              </a:ext>
            </a:extLst>
          </p:cNvPr>
          <p:cNvSpPr/>
          <p:nvPr/>
        </p:nvSpPr>
        <p:spPr>
          <a:xfrm>
            <a:off x="5201875" y="1543755"/>
            <a:ext cx="5507982" cy="27397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7" name="TextBox 6">
            <a:extLst>
              <a:ext uri="{FF2B5EF4-FFF2-40B4-BE49-F238E27FC236}">
                <a16:creationId xmlns:a16="http://schemas.microsoft.com/office/drawing/2014/main" id="{16DFB3AF-22A5-202A-A301-FC32CDD5A34A}"/>
              </a:ext>
            </a:extLst>
          </p:cNvPr>
          <p:cNvSpPr txBox="1"/>
          <p:nvPr/>
        </p:nvSpPr>
        <p:spPr>
          <a:xfrm>
            <a:off x="5461939" y="1747655"/>
            <a:ext cx="5251134" cy="21672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NL" sz="3371" b="1" dirty="0">
                <a:solidFill>
                  <a:srgbClr val="0000FF"/>
                </a:solidFill>
                <a:latin typeface="Times New Roman" panose="02020603050405020304" pitchFamily="18" charset="0"/>
                <a:cs typeface="Times New Roman" panose="02020603050405020304" pitchFamily="18" charset="0"/>
              </a:rPr>
              <a:t>Quan sát hình 4 và thực hiện yêu cầu: Chỉ và nói chiều chuyển động của Mặt Trăng quanh Trái Đất</a:t>
            </a:r>
            <a:endParaRPr lang="en-US" sz="3371" b="1" dirty="0">
              <a:solidFill>
                <a:srgbClr val="0000FF"/>
              </a:solidFill>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2024404E-E8A0-5BE2-6999-B6E3B6A62035}"/>
              </a:ext>
            </a:extLst>
          </p:cNvPr>
          <p:cNvSpPr/>
          <p:nvPr/>
        </p:nvSpPr>
        <p:spPr>
          <a:xfrm>
            <a:off x="5338870" y="4671116"/>
            <a:ext cx="757130" cy="6691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48" dirty="0"/>
          </a:p>
        </p:txBody>
      </p:sp>
      <p:sp>
        <p:nvSpPr>
          <p:cNvPr id="9" name="TextBox 8">
            <a:extLst>
              <a:ext uri="{FF2B5EF4-FFF2-40B4-BE49-F238E27FC236}">
                <a16:creationId xmlns:a16="http://schemas.microsoft.com/office/drawing/2014/main" id="{18CBD54A-9138-EAD4-F8C8-2FB041A0A61B}"/>
              </a:ext>
            </a:extLst>
          </p:cNvPr>
          <p:cNvSpPr txBox="1"/>
          <p:nvPr/>
        </p:nvSpPr>
        <p:spPr>
          <a:xfrm>
            <a:off x="6236965" y="4491734"/>
            <a:ext cx="5251133" cy="1198790"/>
          </a:xfrm>
          <a:prstGeom prst="rect">
            <a:avLst/>
          </a:prstGeom>
          <a:noFill/>
        </p:spPr>
        <p:txBody>
          <a:bodyPr wrap="square" rtlCol="0">
            <a:spAutoFit/>
          </a:bodyPr>
          <a:lstStyle/>
          <a:p>
            <a:r>
              <a:rPr lang="nl-NL" sz="3595" b="1" dirty="0">
                <a:solidFill>
                  <a:srgbClr val="FF0000"/>
                </a:solidFill>
                <a:latin typeface="Times New Roman" panose="02020603050405020304" pitchFamily="18" charset="0"/>
                <a:cs typeface="Times New Roman" panose="02020603050405020304" pitchFamily="18" charset="0"/>
              </a:rPr>
              <a:t>Mặt Trăng luôn hướng một mặt về phía Trái Đất</a:t>
            </a:r>
            <a:endParaRPr lang="en-US" sz="3595"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70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9DD91-30DD-BDD2-77EE-E35F9F30AE20}"/>
              </a:ext>
            </a:extLst>
          </p:cNvPr>
          <p:cNvPicPr>
            <a:picLocks noChangeAspect="1"/>
          </p:cNvPicPr>
          <p:nvPr/>
        </p:nvPicPr>
        <p:blipFill>
          <a:blip r:embed="rId2"/>
          <a:stretch>
            <a:fillRect/>
          </a:stretch>
        </p:blipFill>
        <p:spPr>
          <a:xfrm>
            <a:off x="1731264" y="1469241"/>
            <a:ext cx="5126039" cy="4247288"/>
          </a:xfrm>
          <a:prstGeom prst="rect">
            <a:avLst/>
          </a:prstGeom>
        </p:spPr>
      </p:pic>
      <p:pic>
        <p:nvPicPr>
          <p:cNvPr id="3" name="Picture 2">
            <a:extLst>
              <a:ext uri="{FF2B5EF4-FFF2-40B4-BE49-F238E27FC236}">
                <a16:creationId xmlns:a16="http://schemas.microsoft.com/office/drawing/2014/main" id="{B9CA661B-475D-39B4-3651-6175A2FE9373}"/>
              </a:ext>
            </a:extLst>
          </p:cNvPr>
          <p:cNvPicPr>
            <a:picLocks noChangeAspect="1"/>
          </p:cNvPicPr>
          <p:nvPr/>
        </p:nvPicPr>
        <p:blipFill>
          <a:blip r:embed="rId3"/>
          <a:stretch>
            <a:fillRect/>
          </a:stretch>
        </p:blipFill>
        <p:spPr>
          <a:xfrm>
            <a:off x="7687854" y="2663577"/>
            <a:ext cx="2466167" cy="2630578"/>
          </a:xfrm>
          <a:prstGeom prst="rect">
            <a:avLst/>
          </a:prstGeom>
        </p:spPr>
      </p:pic>
    </p:spTree>
    <p:extLst>
      <p:ext uri="{BB962C8B-B14F-4D97-AF65-F5344CB8AC3E}">
        <p14:creationId xmlns:p14="http://schemas.microsoft.com/office/powerpoint/2010/main" val="3083300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D61416-9B2E-49D1-882D-CDA71F0477EE}"/>
              </a:ext>
            </a:extLst>
          </p:cNvPr>
          <p:cNvPicPr>
            <a:picLocks noChangeAspect="1"/>
          </p:cNvPicPr>
          <p:nvPr/>
        </p:nvPicPr>
        <p:blipFill rotWithShape="1">
          <a:blip r:embed="rId3">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5" name="图片 4">
            <a:extLst>
              <a:ext uri="{FF2B5EF4-FFF2-40B4-BE49-F238E27FC236}">
                <a16:creationId xmlns:a16="http://schemas.microsoft.com/office/drawing/2014/main" id="{31C3E686-95AB-4BCD-B6AD-BAB3ADE2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50" y="-538355"/>
            <a:ext cx="4007959" cy="7290341"/>
          </a:xfrm>
          <a:prstGeom prst="rect">
            <a:avLst/>
          </a:prstGeom>
        </p:spPr>
      </p:pic>
      <p:pic>
        <p:nvPicPr>
          <p:cNvPr id="6" name="图片 5">
            <a:extLst>
              <a:ext uri="{FF2B5EF4-FFF2-40B4-BE49-F238E27FC236}">
                <a16:creationId xmlns:a16="http://schemas.microsoft.com/office/drawing/2014/main" id="{73C6AFD5-2045-4249-9D81-6071414DE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7" name="图片 6">
            <a:extLst>
              <a:ext uri="{FF2B5EF4-FFF2-40B4-BE49-F238E27FC236}">
                <a16:creationId xmlns:a16="http://schemas.microsoft.com/office/drawing/2014/main" id="{6BA3B4B4-B639-4C85-9589-B57F3F17CA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633" y="2754422"/>
            <a:ext cx="1858311" cy="3740727"/>
          </a:xfrm>
          <a:prstGeom prst="rect">
            <a:avLst/>
          </a:prstGeom>
        </p:spPr>
      </p:pic>
      <p:pic>
        <p:nvPicPr>
          <p:cNvPr id="8" name="图片 7">
            <a:extLst>
              <a:ext uri="{FF2B5EF4-FFF2-40B4-BE49-F238E27FC236}">
                <a16:creationId xmlns:a16="http://schemas.microsoft.com/office/drawing/2014/main" id="{5534077B-3DB1-498F-9536-53282CCFE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9" name="图片 8">
            <a:extLst>
              <a:ext uri="{FF2B5EF4-FFF2-40B4-BE49-F238E27FC236}">
                <a16:creationId xmlns:a16="http://schemas.microsoft.com/office/drawing/2014/main" id="{48A5E632-C12E-4F17-99A2-8CDBBC6200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143" y="-370517"/>
            <a:ext cx="4163807" cy="2117028"/>
          </a:xfrm>
          <a:prstGeom prst="rect">
            <a:avLst/>
          </a:prstGeom>
        </p:spPr>
      </p:pic>
      <p:pic>
        <p:nvPicPr>
          <p:cNvPr id="10" name="图片 9">
            <a:extLst>
              <a:ext uri="{FF2B5EF4-FFF2-40B4-BE49-F238E27FC236}">
                <a16:creationId xmlns:a16="http://schemas.microsoft.com/office/drawing/2014/main" id="{9BFFE73B-EE14-4C53-AEEB-7652B38D21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3" name="图片 2">
            <a:extLst>
              <a:ext uri="{FF2B5EF4-FFF2-40B4-BE49-F238E27FC236}">
                <a16:creationId xmlns:a16="http://schemas.microsoft.com/office/drawing/2014/main" id="{9F1AE763-BE62-42E1-B69B-C94A146BC5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473" y="438899"/>
            <a:ext cx="7559055" cy="6419101"/>
          </a:xfrm>
          <a:prstGeom prst="rect">
            <a:avLst/>
          </a:prstGeom>
        </p:spPr>
      </p:pic>
      <p:pic>
        <p:nvPicPr>
          <p:cNvPr id="12" name="图片 11">
            <a:extLst>
              <a:ext uri="{FF2B5EF4-FFF2-40B4-BE49-F238E27FC236}">
                <a16:creationId xmlns:a16="http://schemas.microsoft.com/office/drawing/2014/main" id="{8AA4C189-876E-46E7-B75D-20A3737B8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63091" y="-795192"/>
            <a:ext cx="4007959" cy="7290341"/>
          </a:xfrm>
          <a:prstGeom prst="rect">
            <a:avLst/>
          </a:prstGeom>
        </p:spPr>
      </p:pic>
      <p:pic>
        <p:nvPicPr>
          <p:cNvPr id="11" name="Picture 10">
            <a:extLst>
              <a:ext uri="{FF2B5EF4-FFF2-40B4-BE49-F238E27FC236}">
                <a16:creationId xmlns:a16="http://schemas.microsoft.com/office/drawing/2014/main" id="{9E01E57E-F175-FE90-E5B8-0C17507D7978}"/>
              </a:ext>
            </a:extLst>
          </p:cNvPr>
          <p:cNvPicPr>
            <a:picLocks noChangeAspect="1"/>
          </p:cNvPicPr>
          <p:nvPr/>
        </p:nvPicPr>
        <p:blipFill>
          <a:blip r:embed="rId11"/>
          <a:stretch>
            <a:fillRect/>
          </a:stretch>
        </p:blipFill>
        <p:spPr>
          <a:xfrm>
            <a:off x="4252584" y="2042059"/>
            <a:ext cx="3686832" cy="1218313"/>
          </a:xfrm>
          <a:prstGeom prst="rect">
            <a:avLst/>
          </a:prstGeom>
        </p:spPr>
      </p:pic>
    </p:spTree>
    <p:extLst>
      <p:ext uri="{BB962C8B-B14F-4D97-AF65-F5344CB8AC3E}">
        <p14:creationId xmlns:p14="http://schemas.microsoft.com/office/powerpoint/2010/main" val="371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74E8E-791B-6E97-89A6-DA0450CA11F9}"/>
              </a:ext>
            </a:extLst>
          </p:cNvPr>
          <p:cNvSpPr txBox="1"/>
          <p:nvPr/>
        </p:nvSpPr>
        <p:spPr>
          <a:xfrm>
            <a:off x="2086746" y="1340094"/>
            <a:ext cx="7477158" cy="507190"/>
          </a:xfrm>
          <a:prstGeom prst="rect">
            <a:avLst/>
          </a:prstGeom>
          <a:noFill/>
          <a:ln>
            <a:noFill/>
          </a:ln>
        </p:spPr>
        <p:txBody>
          <a:bodyPr wrap="square" rtlCol="0">
            <a:spAutoFit/>
          </a:bodyPr>
          <a:lstStyle/>
          <a:p>
            <a:r>
              <a:rPr lang="nl-NL" sz="2696" b="1" dirty="0">
                <a:solidFill>
                  <a:srgbClr val="0000FF"/>
                </a:solidFill>
                <a:latin typeface="Times New Roman" panose="02020603050405020304" pitchFamily="18" charset="0"/>
                <a:cs typeface="Times New Roman" panose="02020603050405020304" pitchFamily="18" charset="0"/>
              </a:rPr>
              <a:t>Thực hành theo gợi ý trong hình 5 và hình 6:</a:t>
            </a:r>
          </a:p>
        </p:txBody>
      </p:sp>
      <p:sp>
        <p:nvSpPr>
          <p:cNvPr id="3" name="TextBox 2">
            <a:extLst>
              <a:ext uri="{FF2B5EF4-FFF2-40B4-BE49-F238E27FC236}">
                <a16:creationId xmlns:a16="http://schemas.microsoft.com/office/drawing/2014/main" id="{1C4D67B5-2DB0-FFBA-D5F3-431293ED0190}"/>
              </a:ext>
            </a:extLst>
          </p:cNvPr>
          <p:cNvSpPr txBox="1"/>
          <p:nvPr/>
        </p:nvSpPr>
        <p:spPr>
          <a:xfrm>
            <a:off x="6679640" y="1962569"/>
            <a:ext cx="4744397" cy="507190"/>
          </a:xfrm>
          <a:prstGeom prst="rect">
            <a:avLst/>
          </a:prstGeom>
          <a:noFill/>
        </p:spPr>
        <p:txBody>
          <a:bodyPr wrap="square" rtlCol="0">
            <a:spAutoFit/>
          </a:bodyPr>
          <a:lstStyle/>
          <a:p>
            <a:r>
              <a:rPr lang="nl-NL" sz="2696" b="1" dirty="0">
                <a:solidFill>
                  <a:srgbClr val="0000FF"/>
                </a:solidFill>
                <a:latin typeface="Times New Roman" panose="02020603050405020304" pitchFamily="18" charset="0"/>
                <a:cs typeface="Times New Roman" panose="02020603050405020304" pitchFamily="18" charset="0"/>
              </a:rPr>
              <a:t>Trái Đất quay quanh Mặt Trời</a:t>
            </a:r>
            <a:endParaRPr lang="en-US" sz="2696" b="1" dirty="0">
              <a:solidFill>
                <a:srgbClr val="0000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0923273-89C3-90E7-5FBB-E1763ED8D1FB}"/>
              </a:ext>
            </a:extLst>
          </p:cNvPr>
          <p:cNvPicPr>
            <a:picLocks noChangeAspect="1"/>
          </p:cNvPicPr>
          <p:nvPr/>
        </p:nvPicPr>
        <p:blipFill rotWithShape="1">
          <a:blip r:embed="rId2"/>
          <a:srcRect l="50039" t="33926" r="1741" b="3148"/>
          <a:stretch/>
        </p:blipFill>
        <p:spPr>
          <a:xfrm>
            <a:off x="6511889" y="2585044"/>
            <a:ext cx="5079901" cy="3332557"/>
          </a:xfrm>
          <a:prstGeom prst="rect">
            <a:avLst/>
          </a:prstGeom>
        </p:spPr>
      </p:pic>
      <p:sp>
        <p:nvSpPr>
          <p:cNvPr id="5" name="TextBox 4">
            <a:extLst>
              <a:ext uri="{FF2B5EF4-FFF2-40B4-BE49-F238E27FC236}">
                <a16:creationId xmlns:a16="http://schemas.microsoft.com/office/drawing/2014/main" id="{713A8705-D33B-FB0F-98B7-11A68664BA59}"/>
              </a:ext>
            </a:extLst>
          </p:cNvPr>
          <p:cNvSpPr txBox="1"/>
          <p:nvPr/>
        </p:nvSpPr>
        <p:spPr>
          <a:xfrm>
            <a:off x="1114179" y="1913974"/>
            <a:ext cx="7477158" cy="507190"/>
          </a:xfrm>
          <a:prstGeom prst="rect">
            <a:avLst/>
          </a:prstGeom>
          <a:noFill/>
          <a:ln>
            <a:noFill/>
          </a:ln>
        </p:spPr>
        <p:txBody>
          <a:bodyPr wrap="square" rtlCol="0">
            <a:spAutoFit/>
          </a:bodyPr>
          <a:lstStyle/>
          <a:p>
            <a:r>
              <a:rPr lang="nl-NL" sz="2696" b="1" dirty="0">
                <a:solidFill>
                  <a:srgbClr val="0000FF"/>
                </a:solidFill>
                <a:latin typeface="Times New Roman" panose="02020603050405020304" pitchFamily="18" charset="0"/>
                <a:cs typeface="Times New Roman" panose="02020603050405020304" pitchFamily="18" charset="0"/>
              </a:rPr>
              <a:t>Mặt trăng quay quanh Trái Đất</a:t>
            </a:r>
            <a:endParaRPr lang="en-US" sz="3296" b="1" dirty="0">
              <a:solidFill>
                <a:srgbClr val="0000FF"/>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553BDE1-6E90-8F3C-2464-622B9CB52286}"/>
              </a:ext>
            </a:extLst>
          </p:cNvPr>
          <p:cNvPicPr>
            <a:picLocks noChangeAspect="1"/>
          </p:cNvPicPr>
          <p:nvPr/>
        </p:nvPicPr>
        <p:blipFill rotWithShape="1">
          <a:blip r:embed="rId2"/>
          <a:srcRect l="3142" t="28622" r="52192" b="5434"/>
          <a:stretch/>
        </p:blipFill>
        <p:spPr>
          <a:xfrm>
            <a:off x="995728" y="2443698"/>
            <a:ext cx="5197808" cy="3332558"/>
          </a:xfrm>
          <a:prstGeom prst="rect">
            <a:avLst/>
          </a:prstGeom>
        </p:spPr>
      </p:pic>
      <p:pic>
        <p:nvPicPr>
          <p:cNvPr id="8" name="Graphic 7" descr="Single gear">
            <a:extLst>
              <a:ext uri="{FF2B5EF4-FFF2-40B4-BE49-F238E27FC236}">
                <a16:creationId xmlns:a16="http://schemas.microsoft.com/office/drawing/2014/main" id="{918EE214-6069-4D66-F591-FC9B4AE8C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9556" y="1317560"/>
            <a:ext cx="507190" cy="507190"/>
          </a:xfrm>
          <a:prstGeom prst="rect">
            <a:avLst/>
          </a:prstGeom>
        </p:spPr>
      </p:pic>
    </p:spTree>
    <p:extLst>
      <p:ext uri="{BB962C8B-B14F-4D97-AF65-F5344CB8AC3E}">
        <p14:creationId xmlns:p14="http://schemas.microsoft.com/office/powerpoint/2010/main" val="74019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40B69A-5AC4-31CD-25FA-BCE87090C126}"/>
              </a:ext>
            </a:extLst>
          </p:cNvPr>
          <p:cNvSpPr/>
          <p:nvPr/>
        </p:nvSpPr>
        <p:spPr>
          <a:xfrm>
            <a:off x="1252719" y="1769254"/>
            <a:ext cx="9931492" cy="3595885"/>
          </a:xfrm>
          <a:prstGeom prst="roundRect">
            <a:avLst/>
          </a:prstGeom>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en-US" sz="1348" dirty="0"/>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là</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một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hành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tinh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trong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hệ</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Trời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Từ</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Trời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ra</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xa</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dần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là</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hành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tinh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thứ</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ba</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chuyển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động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quanh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mình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nó</a:t>
            </a:r>
            <a:r>
              <a:rPr lang="en-US" sz="2696" b="1" dirty="0">
                <a:solidFill>
                  <a:srgbClr val="0000FF"/>
                </a:solidFill>
                <a:latin typeface="Times New Roman" panose="02020603050405020304" pitchFamily="18" charset="0"/>
                <a:cs typeface="Times New Roman" panose="02020603050405020304" pitchFamily="18" charset="0"/>
              </a:rPr>
              <a:t> , </a:t>
            </a:r>
            <a:r>
              <a:rPr lang="en-US" sz="2696" b="1" dirty="0" err="1">
                <a:solidFill>
                  <a:srgbClr val="0000FF"/>
                </a:solidFill>
                <a:latin typeface="Times New Roman" panose="02020603050405020304" pitchFamily="18" charset="0"/>
                <a:cs typeface="Times New Roman" panose="02020603050405020304" pitchFamily="18" charset="0"/>
              </a:rPr>
              <a:t>đồng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thờichuyển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động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quanh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Trời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trăng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chuyển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động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quanh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Trăng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là</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vệ</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tinh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của</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a:t>
            </a:r>
          </a:p>
          <a:p>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chuyển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động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quanh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mình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nó</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và</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quanh</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Mặt</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Trời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theo</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hướng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từ</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Tây</a:t>
            </a:r>
            <a:r>
              <a:rPr lang="en-US" sz="2696" b="1" dirty="0">
                <a:solidFill>
                  <a:srgbClr val="0000FF"/>
                </a:solidFill>
                <a:latin typeface="Times New Roman" panose="02020603050405020304" pitchFamily="18" charset="0"/>
                <a:cs typeface="Times New Roman" panose="02020603050405020304" pitchFamily="18" charset="0"/>
              </a:rPr>
              <a:t> sang </a:t>
            </a:r>
            <a:r>
              <a:rPr lang="en-US" sz="2696" b="1" dirty="0" err="1">
                <a:solidFill>
                  <a:srgbClr val="0000FF"/>
                </a:solidFill>
                <a:latin typeface="Times New Roman" panose="02020603050405020304" pitchFamily="18" charset="0"/>
                <a:cs typeface="Times New Roman" panose="02020603050405020304" pitchFamily="18" charset="0"/>
              </a:rPr>
              <a:t>Đông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nếu</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nhìn</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từ</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cực</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Bắc</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xuống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trái</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đất</a:t>
            </a:r>
            <a:r>
              <a:rPr lang="en-US" sz="2696" b="1" dirty="0">
                <a:solidFill>
                  <a:srgbClr val="0000FF"/>
                </a:solidFill>
                <a:latin typeface="Times New Roman" panose="02020603050405020304" pitchFamily="18" charset="0"/>
                <a:cs typeface="Times New Roman" panose="02020603050405020304" pitchFamily="18" charset="0"/>
              </a:rPr>
              <a:t> quay </a:t>
            </a:r>
            <a:r>
              <a:rPr lang="en-US" sz="2696" b="1" dirty="0" err="1">
                <a:solidFill>
                  <a:srgbClr val="0000FF"/>
                </a:solidFill>
                <a:latin typeface="Times New Roman" panose="02020603050405020304" pitchFamily="18" charset="0"/>
                <a:cs typeface="Times New Roman" panose="02020603050405020304" pitchFamily="18" charset="0"/>
              </a:rPr>
              <a:t>ngược</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chiều</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kim</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đồng</a:t>
            </a:r>
            <a:r>
              <a:rPr lang="en-US" sz="2696" b="1" dirty="0">
                <a:solidFill>
                  <a:srgbClr val="0000FF"/>
                </a:solidFill>
                <a:latin typeface="Times New Roman" panose="02020603050405020304" pitchFamily="18" charset="0"/>
                <a:cs typeface="Times New Roman" panose="02020603050405020304" pitchFamily="18" charset="0"/>
              </a:rPr>
              <a:t> </a:t>
            </a:r>
            <a:r>
              <a:rPr lang="en-US" sz="2696" b="1" dirty="0" err="1">
                <a:solidFill>
                  <a:srgbClr val="0000FF"/>
                </a:solidFill>
                <a:latin typeface="Times New Roman" panose="02020603050405020304" pitchFamily="18" charset="0"/>
                <a:cs typeface="Times New Roman" panose="02020603050405020304" pitchFamily="18" charset="0"/>
              </a:rPr>
              <a:t>hồ</a:t>
            </a:r>
            <a:r>
              <a:rPr lang="en-US" sz="2696" b="1" dirty="0">
                <a:solidFill>
                  <a:srgbClr val="0000FF"/>
                </a:solidFill>
                <a:latin typeface="Times New Roman" panose="02020603050405020304" pitchFamily="18" charset="0"/>
                <a:cs typeface="Times New Roman" panose="02020603050405020304" pitchFamily="18" charset="0"/>
              </a:rPr>
              <a:t>.</a:t>
            </a:r>
            <a:endParaRPr lang="en-US" sz="1348" b="1" dirty="0">
              <a:solidFill>
                <a:srgbClr val="0000FF"/>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2C2C5D26-0D80-F1E2-51D4-AEE9F34792C7}"/>
              </a:ext>
            </a:extLst>
          </p:cNvPr>
          <p:cNvSpPr/>
          <p:nvPr/>
        </p:nvSpPr>
        <p:spPr>
          <a:xfrm>
            <a:off x="605790" y="1036803"/>
            <a:ext cx="2295906" cy="456058"/>
          </a:xfrm>
          <a:prstGeom prst="wedgeRoundRectCallout">
            <a:avLst>
              <a:gd name="adj1" fmla="val 48152"/>
              <a:gd name="adj2" fmla="val 98101"/>
              <a:gd name="adj3" fmla="val 16667"/>
            </a:avLst>
          </a:pr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3500" b="1" dirty="0" err="1">
                <a:solidFill>
                  <a:srgbClr val="C00000"/>
                </a:solidFill>
                <a:latin typeface="Calibri" panose="020F0502020204030204" pitchFamily="34" charset="0"/>
                <a:cs typeface="Calibri" panose="020F0502020204030204" pitchFamily="34" charset="0"/>
              </a:rPr>
              <a:t>Ghi</a:t>
            </a:r>
            <a:r>
              <a:rPr lang="en-US" sz="3500" b="1" dirty="0">
                <a:solidFill>
                  <a:srgbClr val="C00000"/>
                </a:solidFill>
                <a:latin typeface="Calibri" panose="020F0502020204030204" pitchFamily="34" charset="0"/>
                <a:cs typeface="Calibri" panose="020F0502020204030204" pitchFamily="34" charset="0"/>
              </a:rPr>
              <a:t> </a:t>
            </a:r>
            <a:r>
              <a:rPr lang="en-US" sz="3500" b="1" dirty="0" err="1">
                <a:solidFill>
                  <a:srgbClr val="C00000"/>
                </a:solidFill>
                <a:latin typeface="Calibri" panose="020F0502020204030204" pitchFamily="34" charset="0"/>
                <a:cs typeface="Calibri" panose="020F0502020204030204" pitchFamily="34" charset="0"/>
              </a:rPr>
              <a:t>nhớ</a:t>
            </a:r>
            <a:endParaRPr kumimoji="0" lang="en-US" sz="35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31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6646DEB-2299-43F6-A6C3-76736EFB1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75" y="-538355"/>
            <a:ext cx="4007959" cy="7290341"/>
          </a:xfrm>
          <a:prstGeom prst="rect">
            <a:avLst/>
          </a:prstGeom>
        </p:spPr>
      </p:pic>
      <p:pic>
        <p:nvPicPr>
          <p:cNvPr id="7" name="图片 6">
            <a:extLst>
              <a:ext uri="{FF2B5EF4-FFF2-40B4-BE49-F238E27FC236}">
                <a16:creationId xmlns:a16="http://schemas.microsoft.com/office/drawing/2014/main" id="{EE6BF15C-A4B6-4F22-91B4-5918C5395443}"/>
              </a:ext>
            </a:extLst>
          </p:cNvPr>
          <p:cNvPicPr>
            <a:picLocks noChangeAspect="1"/>
          </p:cNvPicPr>
          <p:nvPr/>
        </p:nvPicPr>
        <p:blipFill rotWithShape="1">
          <a:blip r:embed="rId4">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9" name="图片 8">
            <a:extLst>
              <a:ext uri="{FF2B5EF4-FFF2-40B4-BE49-F238E27FC236}">
                <a16:creationId xmlns:a16="http://schemas.microsoft.com/office/drawing/2014/main" id="{A1788725-D5CE-42AE-983D-13E8D098A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13" name="图片 12">
            <a:extLst>
              <a:ext uri="{FF2B5EF4-FFF2-40B4-BE49-F238E27FC236}">
                <a16:creationId xmlns:a16="http://schemas.microsoft.com/office/drawing/2014/main" id="{B662D294-4738-42FA-8F5A-65F139AC5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994" y="2240542"/>
            <a:ext cx="3440873" cy="3740727"/>
          </a:xfrm>
          <a:prstGeom prst="rect">
            <a:avLst/>
          </a:prstGeom>
        </p:spPr>
      </p:pic>
      <p:pic>
        <p:nvPicPr>
          <p:cNvPr id="15" name="图片 14">
            <a:extLst>
              <a:ext uri="{FF2B5EF4-FFF2-40B4-BE49-F238E27FC236}">
                <a16:creationId xmlns:a16="http://schemas.microsoft.com/office/drawing/2014/main" id="{64FD8E76-469F-4147-8DF3-AAEBB2194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6038" y="1429292"/>
            <a:ext cx="1858311" cy="3740727"/>
          </a:xfrm>
          <a:prstGeom prst="rect">
            <a:avLst/>
          </a:prstGeom>
        </p:spPr>
      </p:pic>
      <p:pic>
        <p:nvPicPr>
          <p:cNvPr id="17" name="图片 16">
            <a:extLst>
              <a:ext uri="{FF2B5EF4-FFF2-40B4-BE49-F238E27FC236}">
                <a16:creationId xmlns:a16="http://schemas.microsoft.com/office/drawing/2014/main" id="{995911FB-1A5D-4686-AB36-99487526C3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19" name="图片 18">
            <a:extLst>
              <a:ext uri="{FF2B5EF4-FFF2-40B4-BE49-F238E27FC236}">
                <a16:creationId xmlns:a16="http://schemas.microsoft.com/office/drawing/2014/main" id="{C6028529-2307-4E35-B215-4937DDFAA8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5" y="3196266"/>
            <a:ext cx="4914041" cy="3740727"/>
          </a:xfrm>
          <a:prstGeom prst="rect">
            <a:avLst/>
          </a:prstGeom>
        </p:spPr>
      </p:pic>
      <p:pic>
        <p:nvPicPr>
          <p:cNvPr id="23" name="图片 22">
            <a:extLst>
              <a:ext uri="{FF2B5EF4-FFF2-40B4-BE49-F238E27FC236}">
                <a16:creationId xmlns:a16="http://schemas.microsoft.com/office/drawing/2014/main" id="{D49A2346-CA93-4344-85D9-E25DD0531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143" y="-370517"/>
            <a:ext cx="4163807" cy="2117028"/>
          </a:xfrm>
          <a:prstGeom prst="rect">
            <a:avLst/>
          </a:prstGeom>
        </p:spPr>
      </p:pic>
      <p:pic>
        <p:nvPicPr>
          <p:cNvPr id="25" name="图片 24">
            <a:extLst>
              <a:ext uri="{FF2B5EF4-FFF2-40B4-BE49-F238E27FC236}">
                <a16:creationId xmlns:a16="http://schemas.microsoft.com/office/drawing/2014/main" id="{05227F37-51F5-4D12-BF75-546097543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27" name="图片 26">
            <a:extLst>
              <a:ext uri="{FF2B5EF4-FFF2-40B4-BE49-F238E27FC236}">
                <a16:creationId xmlns:a16="http://schemas.microsoft.com/office/drawing/2014/main" id="{D4C94B03-B9CE-4B0D-9130-2FB66B4483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9194" y="4750218"/>
            <a:ext cx="1460862" cy="1468470"/>
          </a:xfrm>
          <a:prstGeom prst="rect">
            <a:avLst/>
          </a:prstGeom>
        </p:spPr>
      </p:pic>
      <p:pic>
        <p:nvPicPr>
          <p:cNvPr id="14" name="Picture 13">
            <a:extLst>
              <a:ext uri="{FF2B5EF4-FFF2-40B4-BE49-F238E27FC236}">
                <a16:creationId xmlns:a16="http://schemas.microsoft.com/office/drawing/2014/main" id="{43AC3570-AD52-4B30-AAD6-FEBDF2C7C0A1}"/>
              </a:ext>
            </a:extLst>
          </p:cNvPr>
          <p:cNvPicPr>
            <a:picLocks noChangeAspect="1"/>
          </p:cNvPicPr>
          <p:nvPr/>
        </p:nvPicPr>
        <p:blipFill>
          <a:blip r:embed="rId13"/>
          <a:stretch>
            <a:fillRect/>
          </a:stretch>
        </p:blipFill>
        <p:spPr>
          <a:xfrm>
            <a:off x="3768915" y="1953385"/>
            <a:ext cx="5950212" cy="2121592"/>
          </a:xfrm>
          <a:prstGeom prst="rect">
            <a:avLst/>
          </a:prstGeom>
        </p:spPr>
      </p:pic>
      <p:sp>
        <p:nvSpPr>
          <p:cNvPr id="16" name="TextBox 15">
            <a:extLst>
              <a:ext uri="{FF2B5EF4-FFF2-40B4-BE49-F238E27FC236}">
                <a16:creationId xmlns:a16="http://schemas.microsoft.com/office/drawing/2014/main" id="{072CB6F3-F12C-4B6C-81EE-39DDE86D330E}"/>
              </a:ext>
            </a:extLst>
          </p:cNvPr>
          <p:cNvSpPr txBox="1"/>
          <p:nvPr/>
        </p:nvSpPr>
        <p:spPr>
          <a:xfrm>
            <a:off x="4543747" y="108147"/>
            <a:ext cx="7320336" cy="369332"/>
          </a:xfrm>
          <a:prstGeom prst="rect">
            <a:avLst/>
          </a:prstGeom>
          <a:noFill/>
        </p:spPr>
        <p:txBody>
          <a:bodyPr wrap="square">
            <a:spAutoFit/>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Tree>
    <p:extLst>
      <p:ext uri="{BB962C8B-B14F-4D97-AF65-F5344CB8AC3E}">
        <p14:creationId xmlns:p14="http://schemas.microsoft.com/office/powerpoint/2010/main" val="175203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D61416-9B2E-49D1-882D-CDA71F0477EE}"/>
              </a:ext>
            </a:extLst>
          </p:cNvPr>
          <p:cNvPicPr>
            <a:picLocks noChangeAspect="1"/>
          </p:cNvPicPr>
          <p:nvPr/>
        </p:nvPicPr>
        <p:blipFill rotWithShape="1">
          <a:blip r:embed="rId3">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5" name="图片 4">
            <a:extLst>
              <a:ext uri="{FF2B5EF4-FFF2-40B4-BE49-F238E27FC236}">
                <a16:creationId xmlns:a16="http://schemas.microsoft.com/office/drawing/2014/main" id="{31C3E686-95AB-4BCD-B6AD-BAB3ADE2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50" y="-538355"/>
            <a:ext cx="4007959" cy="7290341"/>
          </a:xfrm>
          <a:prstGeom prst="rect">
            <a:avLst/>
          </a:prstGeom>
        </p:spPr>
      </p:pic>
      <p:pic>
        <p:nvPicPr>
          <p:cNvPr id="6" name="图片 5">
            <a:extLst>
              <a:ext uri="{FF2B5EF4-FFF2-40B4-BE49-F238E27FC236}">
                <a16:creationId xmlns:a16="http://schemas.microsoft.com/office/drawing/2014/main" id="{73C6AFD5-2045-4249-9D81-6071414DE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7" name="图片 6">
            <a:extLst>
              <a:ext uri="{FF2B5EF4-FFF2-40B4-BE49-F238E27FC236}">
                <a16:creationId xmlns:a16="http://schemas.microsoft.com/office/drawing/2014/main" id="{6BA3B4B4-B639-4C85-9589-B57F3F17CA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633" y="2754422"/>
            <a:ext cx="1858311" cy="3740727"/>
          </a:xfrm>
          <a:prstGeom prst="rect">
            <a:avLst/>
          </a:prstGeom>
        </p:spPr>
      </p:pic>
      <p:pic>
        <p:nvPicPr>
          <p:cNvPr id="8" name="图片 7">
            <a:extLst>
              <a:ext uri="{FF2B5EF4-FFF2-40B4-BE49-F238E27FC236}">
                <a16:creationId xmlns:a16="http://schemas.microsoft.com/office/drawing/2014/main" id="{5534077B-3DB1-498F-9536-53282CCFE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9" name="图片 8">
            <a:extLst>
              <a:ext uri="{FF2B5EF4-FFF2-40B4-BE49-F238E27FC236}">
                <a16:creationId xmlns:a16="http://schemas.microsoft.com/office/drawing/2014/main" id="{48A5E632-C12E-4F17-99A2-8CDBBC6200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143" y="-370517"/>
            <a:ext cx="4163807" cy="2117028"/>
          </a:xfrm>
          <a:prstGeom prst="rect">
            <a:avLst/>
          </a:prstGeom>
        </p:spPr>
      </p:pic>
      <p:pic>
        <p:nvPicPr>
          <p:cNvPr id="10" name="图片 9">
            <a:extLst>
              <a:ext uri="{FF2B5EF4-FFF2-40B4-BE49-F238E27FC236}">
                <a16:creationId xmlns:a16="http://schemas.microsoft.com/office/drawing/2014/main" id="{9BFFE73B-EE14-4C53-AEEB-7652B38D21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3" name="图片 2">
            <a:extLst>
              <a:ext uri="{FF2B5EF4-FFF2-40B4-BE49-F238E27FC236}">
                <a16:creationId xmlns:a16="http://schemas.microsoft.com/office/drawing/2014/main" id="{9F1AE763-BE62-42E1-B69B-C94A146BC5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473" y="438899"/>
            <a:ext cx="7559055" cy="6419101"/>
          </a:xfrm>
          <a:prstGeom prst="rect">
            <a:avLst/>
          </a:prstGeom>
        </p:spPr>
      </p:pic>
      <p:pic>
        <p:nvPicPr>
          <p:cNvPr id="12" name="图片 11">
            <a:extLst>
              <a:ext uri="{FF2B5EF4-FFF2-40B4-BE49-F238E27FC236}">
                <a16:creationId xmlns:a16="http://schemas.microsoft.com/office/drawing/2014/main" id="{8AA4C189-876E-46E7-B75D-20A3737B8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63091" y="-795192"/>
            <a:ext cx="4007959" cy="7290341"/>
          </a:xfrm>
          <a:prstGeom prst="rect">
            <a:avLst/>
          </a:prstGeom>
        </p:spPr>
      </p:pic>
      <p:pic>
        <p:nvPicPr>
          <p:cNvPr id="2" name="Picture 1">
            <a:extLst>
              <a:ext uri="{FF2B5EF4-FFF2-40B4-BE49-F238E27FC236}">
                <a16:creationId xmlns:a16="http://schemas.microsoft.com/office/drawing/2014/main" id="{42FB34A5-9AD9-4A47-95B7-9BD277763121}"/>
              </a:ext>
            </a:extLst>
          </p:cNvPr>
          <p:cNvPicPr>
            <a:picLocks noChangeAspect="1"/>
          </p:cNvPicPr>
          <p:nvPr/>
        </p:nvPicPr>
        <p:blipFill>
          <a:blip r:embed="rId11"/>
          <a:stretch>
            <a:fillRect/>
          </a:stretch>
        </p:blipFill>
        <p:spPr>
          <a:xfrm>
            <a:off x="3999941" y="990068"/>
            <a:ext cx="4096867" cy="3487214"/>
          </a:xfrm>
          <a:prstGeom prst="rect">
            <a:avLst/>
          </a:prstGeom>
        </p:spPr>
      </p:pic>
    </p:spTree>
    <p:extLst>
      <p:ext uri="{BB962C8B-B14F-4D97-AF65-F5344CB8AC3E}">
        <p14:creationId xmlns:p14="http://schemas.microsoft.com/office/powerpoint/2010/main" val="2053258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040381-9E4C-4C47-9459-7B953A222521}"/>
              </a:ext>
            </a:extLst>
          </p:cNvPr>
          <p:cNvPicPr>
            <a:picLocks noChangeAspect="1"/>
          </p:cNvPicPr>
          <p:nvPr/>
        </p:nvPicPr>
        <p:blipFill rotWithShape="1">
          <a:blip r:embed="rId3">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2" name="图片 1" descr="ce1ed7f935192fceca30dfb2bcebe602">
            <a:extLst>
              <a:ext uri="{FF2B5EF4-FFF2-40B4-BE49-F238E27FC236}">
                <a16:creationId xmlns:a16="http://schemas.microsoft.com/office/drawing/2014/main" id="{DE36970A-B2F5-4ADC-BE65-29BD0B884B5F}"/>
              </a:ext>
            </a:extLst>
          </p:cNvPr>
          <p:cNvPicPr>
            <a:picLocks noChangeAspect="1"/>
          </p:cNvPicPr>
          <p:nvPr/>
        </p:nvPicPr>
        <p:blipFill>
          <a:blip r:embed="rId4"/>
          <a:srcRect l="11188" t="20367" r="10619" b="19944"/>
          <a:stretch>
            <a:fillRect/>
          </a:stretch>
        </p:blipFill>
        <p:spPr>
          <a:xfrm>
            <a:off x="1699895" y="73343"/>
            <a:ext cx="8792210" cy="6711315"/>
          </a:xfrm>
          <a:prstGeom prst="rect">
            <a:avLst/>
          </a:prstGeom>
        </p:spPr>
      </p:pic>
      <p:pic>
        <p:nvPicPr>
          <p:cNvPr id="3" name="图片 2">
            <a:extLst>
              <a:ext uri="{FF2B5EF4-FFF2-40B4-BE49-F238E27FC236}">
                <a16:creationId xmlns:a16="http://schemas.microsoft.com/office/drawing/2014/main" id="{B31ED65C-4DDA-477F-A659-91DF96914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50" y="-538355"/>
            <a:ext cx="4007959" cy="7290341"/>
          </a:xfrm>
          <a:prstGeom prst="rect">
            <a:avLst/>
          </a:prstGeom>
        </p:spPr>
      </p:pic>
      <p:pic>
        <p:nvPicPr>
          <p:cNvPr id="5" name="图片 4">
            <a:extLst>
              <a:ext uri="{FF2B5EF4-FFF2-40B4-BE49-F238E27FC236}">
                <a16:creationId xmlns:a16="http://schemas.microsoft.com/office/drawing/2014/main" id="{87CA0259-AC41-437D-B4FC-C32792AC71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7" name="图片 6">
            <a:extLst>
              <a:ext uri="{FF2B5EF4-FFF2-40B4-BE49-F238E27FC236}">
                <a16:creationId xmlns:a16="http://schemas.microsoft.com/office/drawing/2014/main" id="{D7766BC2-8E1B-4B3A-98E3-1A9C7218C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633" y="2754422"/>
            <a:ext cx="1858311" cy="3740727"/>
          </a:xfrm>
          <a:prstGeom prst="rect">
            <a:avLst/>
          </a:prstGeom>
        </p:spPr>
      </p:pic>
      <p:pic>
        <p:nvPicPr>
          <p:cNvPr id="8" name="图片 7">
            <a:extLst>
              <a:ext uri="{FF2B5EF4-FFF2-40B4-BE49-F238E27FC236}">
                <a16:creationId xmlns:a16="http://schemas.microsoft.com/office/drawing/2014/main" id="{62F6D96F-CC9B-43B0-8339-0B63CE3063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11" name="图片 10">
            <a:extLst>
              <a:ext uri="{FF2B5EF4-FFF2-40B4-BE49-F238E27FC236}">
                <a16:creationId xmlns:a16="http://schemas.microsoft.com/office/drawing/2014/main" id="{AC04655E-73FF-42F4-9093-BBAA0D2E11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143" y="-370517"/>
            <a:ext cx="4163807" cy="2117028"/>
          </a:xfrm>
          <a:prstGeom prst="rect">
            <a:avLst/>
          </a:prstGeom>
        </p:spPr>
      </p:pic>
      <p:pic>
        <p:nvPicPr>
          <p:cNvPr id="12" name="图片 11">
            <a:extLst>
              <a:ext uri="{FF2B5EF4-FFF2-40B4-BE49-F238E27FC236}">
                <a16:creationId xmlns:a16="http://schemas.microsoft.com/office/drawing/2014/main" id="{552C26B3-4B62-4150-B3DD-CB48AAB882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13" name="图片 12">
            <a:extLst>
              <a:ext uri="{FF2B5EF4-FFF2-40B4-BE49-F238E27FC236}">
                <a16:creationId xmlns:a16="http://schemas.microsoft.com/office/drawing/2014/main" id="{8C2DC5C3-3421-4D13-941B-A9B8B74A63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19194" y="4750218"/>
            <a:ext cx="1460862" cy="1468470"/>
          </a:xfrm>
          <a:prstGeom prst="rect">
            <a:avLst/>
          </a:prstGeom>
        </p:spPr>
      </p:pic>
      <p:sp>
        <p:nvSpPr>
          <p:cNvPr id="10" name="TextBox 9">
            <a:extLst>
              <a:ext uri="{FF2B5EF4-FFF2-40B4-BE49-F238E27FC236}">
                <a16:creationId xmlns:a16="http://schemas.microsoft.com/office/drawing/2014/main" id="{0B7DDEFB-00CA-D8CF-F26D-01383353E377}"/>
              </a:ext>
            </a:extLst>
          </p:cNvPr>
          <p:cNvSpPr txBox="1"/>
          <p:nvPr/>
        </p:nvSpPr>
        <p:spPr>
          <a:xfrm>
            <a:off x="3040083" y="2257479"/>
            <a:ext cx="6650182" cy="2062103"/>
          </a:xfrm>
          <a:prstGeom prst="rect">
            <a:avLst/>
          </a:prstGeom>
          <a:noFill/>
        </p:spPr>
        <p:txBody>
          <a:bodyPr wrap="square">
            <a:spAutoFit/>
          </a:bodyPr>
          <a:lstStyle/>
          <a:p>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Em</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thường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nhìn</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thấy</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Mặt</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Trời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Mặt</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Trăng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khi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nào</a:t>
            </a:r>
            <a:r>
              <a:rPr lang="en-US" sz="3200" b="1" dirty="0">
                <a:solidFill>
                  <a:srgbClr val="0000FF"/>
                </a:solidFill>
                <a:latin typeface="Calibri" panose="020F0502020204030204" pitchFamily="34" charset="0"/>
                <a:cs typeface="Calibri" panose="020F0502020204030204" pitchFamily="34" charset="0"/>
              </a:rPr>
              <a:t>? </a:t>
            </a:r>
          </a:p>
          <a:p>
            <a:r>
              <a:rPr lang="en-US" sz="3200" b="1" dirty="0" err="1">
                <a:solidFill>
                  <a:srgbClr val="0000FF"/>
                </a:solidFill>
                <a:latin typeface="Calibri" panose="020F0502020204030204" pitchFamily="34" charset="0"/>
                <a:cs typeface="Calibri" panose="020F0502020204030204" pitchFamily="34" charset="0"/>
              </a:rPr>
              <a:t>Nói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những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điều</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em</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biết</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về</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Mặt</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trời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Mặt</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Trăng</a:t>
            </a:r>
            <a:endParaRPr lang="en-US" sz="3200" b="1" dirty="0">
              <a:solidFill>
                <a:srgbClr val="0000FF"/>
              </a:solidFill>
              <a:latin typeface="Calibri" panose="020F0502020204030204" pitchFamily="34" charset="0"/>
              <a:cs typeface="Calibri" panose="020F0502020204030204" pitchFamily="34" charset="0"/>
            </a:endParaRPr>
          </a:p>
        </p:txBody>
      </p:sp>
      <p:sp>
        <p:nvSpPr>
          <p:cNvPr id="14" name="Star: 5 Points 13">
            <a:extLst>
              <a:ext uri="{FF2B5EF4-FFF2-40B4-BE49-F238E27FC236}">
                <a16:creationId xmlns:a16="http://schemas.microsoft.com/office/drawing/2014/main" id="{BAF3F78F-5395-C418-49A0-7423C175751A}"/>
              </a:ext>
            </a:extLst>
          </p:cNvPr>
          <p:cNvSpPr/>
          <p:nvPr/>
        </p:nvSpPr>
        <p:spPr>
          <a:xfrm>
            <a:off x="2660004" y="2400428"/>
            <a:ext cx="415637" cy="3539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F97D8BF8-72FB-5A34-9575-96132B61825C}"/>
              </a:ext>
            </a:extLst>
          </p:cNvPr>
          <p:cNvSpPr/>
          <p:nvPr/>
        </p:nvSpPr>
        <p:spPr>
          <a:xfrm>
            <a:off x="2660004" y="3336314"/>
            <a:ext cx="415637" cy="3539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36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12">
            <a:extLst>
              <a:ext uri="{FF2B5EF4-FFF2-40B4-BE49-F238E27FC236}">
                <a16:creationId xmlns:a16="http://schemas.microsoft.com/office/drawing/2014/main" id="{ED938087-2009-42C2-88F4-12831CA82267}"/>
              </a:ext>
            </a:extLst>
          </p:cNvPr>
          <p:cNvGrpSpPr/>
          <p:nvPr/>
        </p:nvGrpSpPr>
        <p:grpSpPr>
          <a:xfrm>
            <a:off x="1484062" y="751674"/>
            <a:ext cx="9236336" cy="4843308"/>
            <a:chOff x="-7927329" y="-4954585"/>
            <a:chExt cx="9902260" cy="5268685"/>
          </a:xfrm>
        </p:grpSpPr>
        <p:sp>
          <p:nvSpPr>
            <p:cNvPr id="25" name="任意多边形 14">
              <a:extLst>
                <a:ext uri="{FF2B5EF4-FFF2-40B4-BE49-F238E27FC236}">
                  <a16:creationId xmlns:a16="http://schemas.microsoft.com/office/drawing/2014/main" id="{1A6C115D-1AFD-4734-A665-1DB0DE124123}"/>
                </a:ext>
              </a:extLst>
            </p:cNvPr>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任意多边形 15">
              <a:extLst>
                <a:ext uri="{FF2B5EF4-FFF2-40B4-BE49-F238E27FC236}">
                  <a16:creationId xmlns:a16="http://schemas.microsoft.com/office/drawing/2014/main" id="{CF80022D-6A76-4C6E-B0A7-B155C4EC34A9}"/>
                </a:ext>
              </a:extLst>
            </p:cNvPr>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任意多边形 16">
              <a:extLst>
                <a:ext uri="{FF2B5EF4-FFF2-40B4-BE49-F238E27FC236}">
                  <a16:creationId xmlns:a16="http://schemas.microsoft.com/office/drawing/2014/main" id="{9EBA663E-D218-401F-A750-A18FCFD7FF72}"/>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9" name="图片 22">
            <a:extLst>
              <a:ext uri="{FF2B5EF4-FFF2-40B4-BE49-F238E27FC236}">
                <a16:creationId xmlns:a16="http://schemas.microsoft.com/office/drawing/2014/main" id="{C336BE78-1437-46F8-8246-56ACC71069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38555" y="4479232"/>
            <a:ext cx="6419879" cy="2436054"/>
          </a:xfrm>
          <a:prstGeom prst="rect">
            <a:avLst/>
          </a:prstGeom>
        </p:spPr>
      </p:pic>
      <p:sp>
        <p:nvSpPr>
          <p:cNvPr id="30" name="Rectangle 29">
            <a:extLst>
              <a:ext uri="{FF2B5EF4-FFF2-40B4-BE49-F238E27FC236}">
                <a16:creationId xmlns:a16="http://schemas.microsoft.com/office/drawing/2014/main" id="{FEDC493A-47D6-4422-880F-DC622BCCA3F6}"/>
              </a:ext>
            </a:extLst>
          </p:cNvPr>
          <p:cNvSpPr/>
          <p:nvPr/>
        </p:nvSpPr>
        <p:spPr>
          <a:xfrm>
            <a:off x="2152259" y="1608043"/>
            <a:ext cx="7925191" cy="2308324"/>
          </a:xfrm>
          <a:prstGeom prst="rect">
            <a:avLst/>
          </a:prstGeom>
        </p:spPr>
        <p:txBody>
          <a:bodyPr wrap="square">
            <a:spAutoFit/>
          </a:bodyPr>
          <a:lstStyle/>
          <a:p>
            <a:pPr lvl="0" algn="ctr">
              <a:defRPr/>
            </a:pPr>
            <a:r>
              <a:rPr lang="vi-VN" sz="4800" b="1" dirty="0">
                <a:solidFill>
                  <a:srgbClr val="00B0F0"/>
                </a:solidFill>
                <a:latin typeface="Calibri" panose="020F0502020204030204" pitchFamily="34" charset="0"/>
                <a:cs typeface="Calibri" panose="020F0502020204030204" pitchFamily="34" charset="0"/>
              </a:rPr>
              <a:t>Ai cũng có điểm mạnh, chúng ta cần phát huy và nhân lên điểm mạnh của mình</a:t>
            </a:r>
            <a:r>
              <a:rPr lang="en-US" sz="4800" b="1" dirty="0">
                <a:solidFill>
                  <a:srgbClr val="00B0F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21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D61416-9B2E-49D1-882D-CDA71F0477EE}"/>
              </a:ext>
            </a:extLst>
          </p:cNvPr>
          <p:cNvPicPr>
            <a:picLocks noChangeAspect="1"/>
          </p:cNvPicPr>
          <p:nvPr/>
        </p:nvPicPr>
        <p:blipFill rotWithShape="1">
          <a:blip r:embed="rId3">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5" name="图片 4">
            <a:extLst>
              <a:ext uri="{FF2B5EF4-FFF2-40B4-BE49-F238E27FC236}">
                <a16:creationId xmlns:a16="http://schemas.microsoft.com/office/drawing/2014/main" id="{31C3E686-95AB-4BCD-B6AD-BAB3ADE2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50" y="-538355"/>
            <a:ext cx="4007959" cy="7290341"/>
          </a:xfrm>
          <a:prstGeom prst="rect">
            <a:avLst/>
          </a:prstGeom>
        </p:spPr>
      </p:pic>
      <p:pic>
        <p:nvPicPr>
          <p:cNvPr id="6" name="图片 5">
            <a:extLst>
              <a:ext uri="{FF2B5EF4-FFF2-40B4-BE49-F238E27FC236}">
                <a16:creationId xmlns:a16="http://schemas.microsoft.com/office/drawing/2014/main" id="{73C6AFD5-2045-4249-9D81-6071414DE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7" name="图片 6">
            <a:extLst>
              <a:ext uri="{FF2B5EF4-FFF2-40B4-BE49-F238E27FC236}">
                <a16:creationId xmlns:a16="http://schemas.microsoft.com/office/drawing/2014/main" id="{6BA3B4B4-B639-4C85-9589-B57F3F17CA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633" y="2754422"/>
            <a:ext cx="1858311" cy="3740727"/>
          </a:xfrm>
          <a:prstGeom prst="rect">
            <a:avLst/>
          </a:prstGeom>
        </p:spPr>
      </p:pic>
      <p:pic>
        <p:nvPicPr>
          <p:cNvPr id="8" name="图片 7">
            <a:extLst>
              <a:ext uri="{FF2B5EF4-FFF2-40B4-BE49-F238E27FC236}">
                <a16:creationId xmlns:a16="http://schemas.microsoft.com/office/drawing/2014/main" id="{5534077B-3DB1-498F-9536-53282CCFE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9" name="图片 8">
            <a:extLst>
              <a:ext uri="{FF2B5EF4-FFF2-40B4-BE49-F238E27FC236}">
                <a16:creationId xmlns:a16="http://schemas.microsoft.com/office/drawing/2014/main" id="{48A5E632-C12E-4F17-99A2-8CDBBC6200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143" y="-370517"/>
            <a:ext cx="4163807" cy="2117028"/>
          </a:xfrm>
          <a:prstGeom prst="rect">
            <a:avLst/>
          </a:prstGeom>
        </p:spPr>
      </p:pic>
      <p:pic>
        <p:nvPicPr>
          <p:cNvPr id="10" name="图片 9">
            <a:extLst>
              <a:ext uri="{FF2B5EF4-FFF2-40B4-BE49-F238E27FC236}">
                <a16:creationId xmlns:a16="http://schemas.microsoft.com/office/drawing/2014/main" id="{9BFFE73B-EE14-4C53-AEEB-7652B38D21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3" name="图片 2">
            <a:extLst>
              <a:ext uri="{FF2B5EF4-FFF2-40B4-BE49-F238E27FC236}">
                <a16:creationId xmlns:a16="http://schemas.microsoft.com/office/drawing/2014/main" id="{9F1AE763-BE62-42E1-B69B-C94A146BC5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473" y="438899"/>
            <a:ext cx="7559055" cy="6419101"/>
          </a:xfrm>
          <a:prstGeom prst="rect">
            <a:avLst/>
          </a:prstGeom>
        </p:spPr>
      </p:pic>
      <p:pic>
        <p:nvPicPr>
          <p:cNvPr id="12" name="图片 11">
            <a:extLst>
              <a:ext uri="{FF2B5EF4-FFF2-40B4-BE49-F238E27FC236}">
                <a16:creationId xmlns:a16="http://schemas.microsoft.com/office/drawing/2014/main" id="{8AA4C189-876E-46E7-B75D-20A3737B8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63091" y="-795192"/>
            <a:ext cx="4007959" cy="7290341"/>
          </a:xfrm>
          <a:prstGeom prst="rect">
            <a:avLst/>
          </a:prstGeom>
        </p:spPr>
      </p:pic>
      <p:pic>
        <p:nvPicPr>
          <p:cNvPr id="2" name="Picture 1">
            <a:extLst>
              <a:ext uri="{FF2B5EF4-FFF2-40B4-BE49-F238E27FC236}">
                <a16:creationId xmlns:a16="http://schemas.microsoft.com/office/drawing/2014/main" id="{5BE0E051-88FB-4B07-8D69-2BE542C419DB}"/>
              </a:ext>
            </a:extLst>
          </p:cNvPr>
          <p:cNvPicPr>
            <a:picLocks noChangeAspect="1"/>
          </p:cNvPicPr>
          <p:nvPr/>
        </p:nvPicPr>
        <p:blipFill>
          <a:blip r:embed="rId11"/>
          <a:stretch>
            <a:fillRect/>
          </a:stretch>
        </p:blipFill>
        <p:spPr>
          <a:xfrm>
            <a:off x="3793813" y="1094843"/>
            <a:ext cx="4261473" cy="3487214"/>
          </a:xfrm>
          <a:prstGeom prst="rect">
            <a:avLst/>
          </a:prstGeom>
        </p:spPr>
      </p:pic>
    </p:spTree>
    <p:extLst>
      <p:ext uri="{BB962C8B-B14F-4D97-AF65-F5344CB8AC3E}">
        <p14:creationId xmlns:p14="http://schemas.microsoft.com/office/powerpoint/2010/main" val="1332475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709DF65-6374-754C-BDC5-392D5203C467}"/>
              </a:ext>
            </a:extLst>
          </p:cNvPr>
          <p:cNvSpPr/>
          <p:nvPr/>
        </p:nvSpPr>
        <p:spPr>
          <a:xfrm>
            <a:off x="1705725" y="2441468"/>
            <a:ext cx="3032206"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Quan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1:</a:t>
            </a:r>
          </a:p>
        </p:txBody>
      </p:sp>
      <p:sp>
        <p:nvSpPr>
          <p:cNvPr id="12" name="Rectangle: Rounded Corners 11">
            <a:extLst>
              <a:ext uri="{FF2B5EF4-FFF2-40B4-BE49-F238E27FC236}">
                <a16:creationId xmlns:a16="http://schemas.microsoft.com/office/drawing/2014/main" id="{14812B90-8761-B094-BFE0-4685EB82C6F4}"/>
              </a:ext>
            </a:extLst>
          </p:cNvPr>
          <p:cNvSpPr/>
          <p:nvPr/>
        </p:nvSpPr>
        <p:spPr>
          <a:xfrm>
            <a:off x="912290" y="3126272"/>
            <a:ext cx="5404716"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Đất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239E8D20-3078-B63E-0065-A01CED92A1E2}"/>
              </a:ext>
            </a:extLst>
          </p:cNvPr>
          <p:cNvSpPr/>
          <p:nvPr/>
        </p:nvSpPr>
        <p:spPr>
          <a:xfrm>
            <a:off x="1088437" y="4546885"/>
            <a:ext cx="5178251" cy="9658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054" indent="-428054" algn="just">
              <a:lnSpc>
                <a:spcPct val="120000"/>
              </a:lnSpc>
              <a:buFont typeface="Arial" panose="020B0604020202020204" pitchFamily="34" charset="0"/>
              <a:buChar char="•"/>
            </a:pPr>
            <a:r>
              <a:rPr lang="nl-NL" sz="2400" b="1" dirty="0">
                <a:solidFill>
                  <a:srgbClr val="0000FF"/>
                </a:solidFill>
                <a:latin typeface="Times New Roman" panose="02020603050405020304" pitchFamily="18" charset="0"/>
                <a:ea typeface="Times New Roman" panose="02020603050405020304" pitchFamily="18" charset="0"/>
              </a:rPr>
              <a:t>Từ Mặt Trời ra xa dần Trái Đất</a:t>
            </a:r>
          </a:p>
          <a:p>
            <a:pPr algn="just">
              <a:lnSpc>
                <a:spcPct val="120000"/>
              </a:lnSpc>
            </a:pPr>
            <a:r>
              <a:rPr lang="nl-NL" sz="2400" b="1" dirty="0">
                <a:solidFill>
                  <a:srgbClr val="0000FF"/>
                </a:solidFill>
                <a:latin typeface="Times New Roman" panose="02020603050405020304" pitchFamily="18" charset="0"/>
                <a:ea typeface="Times New Roman" panose="02020603050405020304" pitchFamily="18" charset="0"/>
              </a:rPr>
              <a:t> là hành tinh thứ mấy?</a:t>
            </a:r>
            <a:endParaRPr lang="en-US" sz="2400" b="1" dirty="0">
              <a:solidFill>
                <a:srgbClr val="0000FF"/>
              </a:solidFill>
              <a:latin typeface="Times New Roman" panose="02020603050405020304" pitchFamily="18" charset="0"/>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64502C69-4B5B-1DDA-EFAB-5A7BD31A045A}"/>
              </a:ext>
            </a:extLst>
          </p:cNvPr>
          <p:cNvSpPr/>
          <p:nvPr/>
        </p:nvSpPr>
        <p:spPr>
          <a:xfrm>
            <a:off x="559283" y="3862081"/>
            <a:ext cx="5634253"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0000FF"/>
                </a:solidFill>
                <a:latin typeface="Times New Roman" panose="02020603050405020304" pitchFamily="18" charset="0"/>
                <a:ea typeface="Times New Roman" panose="02020603050405020304" pitchFamily="18" charset="0"/>
              </a:rPr>
              <a:t>* Hệ Mặt Trời có mấy hành tinh?</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15" name="Graphic 14" descr="Magnifying glass">
            <a:extLst>
              <a:ext uri="{FF2B5EF4-FFF2-40B4-BE49-F238E27FC236}">
                <a16:creationId xmlns:a16="http://schemas.microsoft.com/office/drawing/2014/main" id="{B08DE342-4F0D-FF07-A029-61A5BCCE8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0525" y="1424961"/>
            <a:ext cx="684930" cy="684930"/>
          </a:xfrm>
          <a:prstGeom prst="rect">
            <a:avLst/>
          </a:prstGeom>
        </p:spPr>
      </p:pic>
      <p:sp>
        <p:nvSpPr>
          <p:cNvPr id="16" name="Rectangle: Rounded Corners 15">
            <a:extLst>
              <a:ext uri="{FF2B5EF4-FFF2-40B4-BE49-F238E27FC236}">
                <a16:creationId xmlns:a16="http://schemas.microsoft.com/office/drawing/2014/main" id="{06E4C947-7D4A-DF64-D7C6-F925C5FF228E}"/>
              </a:ext>
            </a:extLst>
          </p:cNvPr>
          <p:cNvSpPr/>
          <p:nvPr/>
        </p:nvSpPr>
        <p:spPr>
          <a:xfrm>
            <a:off x="1835455" y="1417215"/>
            <a:ext cx="5065217"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dirty="0" err="1">
                <a:solidFill>
                  <a:srgbClr val="FF0000"/>
                </a:solidFill>
                <a:latin typeface="Times New Roman" panose="02020603050405020304" pitchFamily="18" charset="0"/>
                <a:cs typeface="Times New Roman" panose="02020603050405020304" pitchFamily="18" charset="0"/>
              </a:rPr>
              <a:t>Vị</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trí</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của</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Mặt</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Trời</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và</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Trái</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Đất</a:t>
            </a:r>
            <a:endParaRPr lang="en-US" sz="2696"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E1B697CD-B232-467E-EE6B-CBAC87FB8ABE}"/>
              </a:ext>
            </a:extLst>
          </p:cNvPr>
          <p:cNvPicPr>
            <a:picLocks noChangeAspect="1"/>
          </p:cNvPicPr>
          <p:nvPr/>
        </p:nvPicPr>
        <p:blipFill rotWithShape="1">
          <a:blip r:embed="rId5"/>
          <a:srcRect l="40893" t="19555"/>
          <a:stretch/>
        </p:blipFill>
        <p:spPr>
          <a:xfrm>
            <a:off x="6317006" y="2109891"/>
            <a:ext cx="4836875" cy="3605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63255E2-9D49-00C8-EA98-70F8F031E267}"/>
              </a:ext>
            </a:extLst>
          </p:cNvPr>
          <p:cNvSpPr/>
          <p:nvPr/>
        </p:nvSpPr>
        <p:spPr>
          <a:xfrm>
            <a:off x="1278254" y="1660279"/>
            <a:ext cx="5345117" cy="1597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696" b="1" dirty="0">
                <a:solidFill>
                  <a:srgbClr val="0000FF"/>
                </a:solidFill>
                <a:latin typeface="Times New Roman" panose="02020603050405020304" pitchFamily="18" charset="0"/>
                <a:ea typeface="Times New Roman" panose="02020603050405020304" pitchFamily="18" charset="0"/>
              </a:rPr>
              <a:t>Hệ Mặt Trời có 8 hành tinh:</a:t>
            </a:r>
          </a:p>
          <a:p>
            <a:r>
              <a:rPr lang="nl-NL" sz="2696" b="1" dirty="0">
                <a:solidFill>
                  <a:srgbClr val="0000FF"/>
                </a:solidFill>
                <a:latin typeface="Times New Roman" panose="02020603050405020304" pitchFamily="18" charset="0"/>
                <a:cs typeface="Times New Roman" panose="02020603050405020304" pitchFamily="18" charset="0"/>
              </a:rPr>
              <a:t>Thủy tinh, Kim tinh, Trái Đất, Hỏa tinh,Mộc tinh, Thổ tinh, Thiên vương tinh, Hải vương tinh</a:t>
            </a:r>
            <a:endParaRPr lang="en-US" sz="3595" b="1" dirty="0">
              <a:solidFill>
                <a:srgbClr val="0000FF"/>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8929B00-6CA0-84C6-920D-88E7B431B1A1}"/>
              </a:ext>
            </a:extLst>
          </p:cNvPr>
          <p:cNvSpPr/>
          <p:nvPr/>
        </p:nvSpPr>
        <p:spPr>
          <a:xfrm>
            <a:off x="1278254" y="3481200"/>
            <a:ext cx="5296741" cy="9658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nl-NL" sz="2696" b="1" dirty="0">
                <a:solidFill>
                  <a:srgbClr val="0000FF"/>
                </a:solidFill>
                <a:latin typeface="Times New Roman" panose="02020603050405020304" pitchFamily="18" charset="0"/>
                <a:ea typeface="Times New Roman" panose="02020603050405020304" pitchFamily="18" charset="0"/>
              </a:rPr>
              <a:t>Từ Mặt Trời ra xa dần Trái Đất</a:t>
            </a:r>
          </a:p>
          <a:p>
            <a:pPr algn="just">
              <a:lnSpc>
                <a:spcPct val="120000"/>
              </a:lnSpc>
            </a:pPr>
            <a:r>
              <a:rPr lang="nl-NL" sz="2696" b="1" dirty="0">
                <a:solidFill>
                  <a:srgbClr val="0000FF"/>
                </a:solidFill>
                <a:latin typeface="Times New Roman" panose="02020603050405020304" pitchFamily="18" charset="0"/>
                <a:ea typeface="Times New Roman" panose="02020603050405020304" pitchFamily="18" charset="0"/>
              </a:rPr>
              <a:t> là hành tinh thứ ba.</a:t>
            </a:r>
            <a:endParaRPr lang="en-US" sz="2097" b="1" dirty="0">
              <a:solidFill>
                <a:srgbClr val="0000FF"/>
              </a:solidFill>
              <a:latin typeface="Times New Roman" panose="02020603050405020304" pitchFamily="18" charset="0"/>
              <a:ea typeface="Times New Roman" panose="02020603050405020304" pitchFamily="18" charset="0"/>
            </a:endParaRPr>
          </a:p>
        </p:txBody>
      </p:sp>
      <p:pic>
        <p:nvPicPr>
          <p:cNvPr id="5" name="Graphic 4" descr="Right pointing backhand index">
            <a:extLst>
              <a:ext uri="{FF2B5EF4-FFF2-40B4-BE49-F238E27FC236}">
                <a16:creationId xmlns:a16="http://schemas.microsoft.com/office/drawing/2014/main" id="{E217B092-376E-0C3A-D87A-53D9843317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130" y="1538270"/>
            <a:ext cx="684930" cy="684930"/>
          </a:xfrm>
          <a:prstGeom prst="rect">
            <a:avLst/>
          </a:prstGeom>
        </p:spPr>
      </p:pic>
      <p:pic>
        <p:nvPicPr>
          <p:cNvPr id="6" name="Graphic 5" descr="Right pointing backhand index">
            <a:extLst>
              <a:ext uri="{FF2B5EF4-FFF2-40B4-BE49-F238E27FC236}">
                <a16:creationId xmlns:a16="http://schemas.microsoft.com/office/drawing/2014/main" id="{68D7E4CC-BDD3-C45B-B6A5-9F96AAC929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130" y="3600179"/>
            <a:ext cx="684930" cy="684930"/>
          </a:xfrm>
          <a:prstGeom prst="rect">
            <a:avLst/>
          </a:prstGeom>
        </p:spPr>
      </p:pic>
      <p:pic>
        <p:nvPicPr>
          <p:cNvPr id="2" name="Picture 1">
            <a:extLst>
              <a:ext uri="{FF2B5EF4-FFF2-40B4-BE49-F238E27FC236}">
                <a16:creationId xmlns:a16="http://schemas.microsoft.com/office/drawing/2014/main" id="{128BCB67-9A13-0B3A-698D-EBF433675666}"/>
              </a:ext>
            </a:extLst>
          </p:cNvPr>
          <p:cNvPicPr>
            <a:picLocks noChangeAspect="1"/>
          </p:cNvPicPr>
          <p:nvPr/>
        </p:nvPicPr>
        <p:blipFill rotWithShape="1">
          <a:blip r:embed="rId4"/>
          <a:srcRect l="40893" t="19555"/>
          <a:stretch/>
        </p:blipFill>
        <p:spPr>
          <a:xfrm>
            <a:off x="6179129" y="1687553"/>
            <a:ext cx="5296741" cy="3948737"/>
          </a:xfrm>
          <a:prstGeom prst="rect">
            <a:avLst/>
          </a:prstGeom>
        </p:spPr>
      </p:pic>
    </p:spTree>
    <p:extLst>
      <p:ext uri="{BB962C8B-B14F-4D97-AF65-F5344CB8AC3E}">
        <p14:creationId xmlns:p14="http://schemas.microsoft.com/office/powerpoint/2010/main" val="203020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1A0E2B-B4E2-F298-7032-63B5C0F06FAD}"/>
              </a:ext>
            </a:extLst>
          </p:cNvPr>
          <p:cNvPicPr>
            <a:picLocks noChangeAspect="1"/>
          </p:cNvPicPr>
          <p:nvPr/>
        </p:nvPicPr>
        <p:blipFill>
          <a:blip r:embed="rId2"/>
          <a:stretch>
            <a:fillRect/>
          </a:stretch>
        </p:blipFill>
        <p:spPr>
          <a:xfrm>
            <a:off x="6621573" y="3070937"/>
            <a:ext cx="3957760" cy="2149346"/>
          </a:xfrm>
          <a:prstGeom prst="rect">
            <a:avLst/>
          </a:prstGeom>
        </p:spPr>
      </p:pic>
      <p:pic>
        <p:nvPicPr>
          <p:cNvPr id="3" name="Picture 2">
            <a:extLst>
              <a:ext uri="{FF2B5EF4-FFF2-40B4-BE49-F238E27FC236}">
                <a16:creationId xmlns:a16="http://schemas.microsoft.com/office/drawing/2014/main" id="{702614C5-EB06-4687-504A-E62D870C40ED}"/>
              </a:ext>
            </a:extLst>
          </p:cNvPr>
          <p:cNvPicPr>
            <a:picLocks noChangeAspect="1"/>
          </p:cNvPicPr>
          <p:nvPr/>
        </p:nvPicPr>
        <p:blipFill>
          <a:blip r:embed="rId3"/>
          <a:stretch>
            <a:fillRect/>
          </a:stretch>
        </p:blipFill>
        <p:spPr>
          <a:xfrm>
            <a:off x="1472539" y="3070937"/>
            <a:ext cx="3206751" cy="1977091"/>
          </a:xfrm>
          <a:prstGeom prst="rect">
            <a:avLst/>
          </a:prstGeom>
        </p:spPr>
      </p:pic>
      <p:grpSp>
        <p:nvGrpSpPr>
          <p:cNvPr id="4" name="Group 3">
            <a:extLst>
              <a:ext uri="{FF2B5EF4-FFF2-40B4-BE49-F238E27FC236}">
                <a16:creationId xmlns:a16="http://schemas.microsoft.com/office/drawing/2014/main" id="{E1A3B9E0-C30F-A725-2532-D6FE0BF5041B}"/>
              </a:ext>
            </a:extLst>
          </p:cNvPr>
          <p:cNvGrpSpPr/>
          <p:nvPr/>
        </p:nvGrpSpPr>
        <p:grpSpPr>
          <a:xfrm>
            <a:off x="995255" y="1353954"/>
            <a:ext cx="4462530" cy="527511"/>
            <a:chOff x="1470819" y="1915972"/>
            <a:chExt cx="5957595" cy="704242"/>
          </a:xfrm>
        </p:grpSpPr>
        <p:grpSp>
          <p:nvGrpSpPr>
            <p:cNvPr id="5" name="Group 4">
              <a:extLst>
                <a:ext uri="{FF2B5EF4-FFF2-40B4-BE49-F238E27FC236}">
                  <a16:creationId xmlns:a16="http://schemas.microsoft.com/office/drawing/2014/main" id="{4F2B0617-DB47-43C8-2A8C-BECDFA805B08}"/>
                </a:ext>
              </a:extLst>
            </p:cNvPr>
            <p:cNvGrpSpPr/>
            <p:nvPr/>
          </p:nvGrpSpPr>
          <p:grpSpPr>
            <a:xfrm>
              <a:off x="1470819" y="1943102"/>
              <a:ext cx="544749" cy="677112"/>
              <a:chOff x="1737519" y="1943102"/>
              <a:chExt cx="544749" cy="677112"/>
            </a:xfrm>
          </p:grpSpPr>
          <p:sp>
            <p:nvSpPr>
              <p:cNvPr id="7" name="Oval 6">
                <a:extLst>
                  <a:ext uri="{FF2B5EF4-FFF2-40B4-BE49-F238E27FC236}">
                    <a16:creationId xmlns:a16="http://schemas.microsoft.com/office/drawing/2014/main" id="{B3571693-2A9C-8E5B-057E-DF436E622787}"/>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b="1"/>
              </a:p>
            </p:txBody>
          </p:sp>
          <p:sp>
            <p:nvSpPr>
              <p:cNvPr id="8" name="TextBox 7">
                <a:extLst>
                  <a:ext uri="{FF2B5EF4-FFF2-40B4-BE49-F238E27FC236}">
                    <a16:creationId xmlns:a16="http://schemas.microsoft.com/office/drawing/2014/main" id="{0B146E63-53AB-ACA5-9FAF-3FFD52045A23}"/>
                  </a:ext>
                </a:extLst>
              </p:cNvPr>
              <p:cNvSpPr txBox="1"/>
              <p:nvPr/>
            </p:nvSpPr>
            <p:spPr>
              <a:xfrm>
                <a:off x="1804609" y="1943102"/>
                <a:ext cx="477659" cy="677112"/>
              </a:xfrm>
              <a:prstGeom prst="rect">
                <a:avLst/>
              </a:prstGeom>
              <a:noFill/>
            </p:spPr>
            <p:txBody>
              <a:bodyPr wrap="none" rtlCol="0">
                <a:spAutoFit/>
              </a:bodyPr>
              <a:lstStyle/>
              <a:p>
                <a:r>
                  <a:rPr lang="en-US" sz="2696" b="1" dirty="0">
                    <a:solidFill>
                      <a:srgbClr val="FF0000"/>
                    </a:solidFill>
                    <a:latin typeface="Times New Roman" pitchFamily="18" charset="0"/>
                    <a:cs typeface="Times New Roman" pitchFamily="18" charset="0"/>
                  </a:rPr>
                  <a:t>2</a:t>
                </a:r>
              </a:p>
            </p:txBody>
          </p:sp>
        </p:grpSp>
        <p:sp>
          <p:nvSpPr>
            <p:cNvPr id="6" name="TextBox 5">
              <a:extLst>
                <a:ext uri="{FF2B5EF4-FFF2-40B4-BE49-F238E27FC236}">
                  <a16:creationId xmlns:a16="http://schemas.microsoft.com/office/drawing/2014/main" id="{E2441F00-93BC-8461-4281-1DE2DE8F331C}"/>
                </a:ext>
              </a:extLst>
            </p:cNvPr>
            <p:cNvSpPr txBox="1"/>
            <p:nvPr/>
          </p:nvSpPr>
          <p:spPr>
            <a:xfrm>
              <a:off x="2097120" y="1915972"/>
              <a:ext cx="5331294" cy="677111"/>
            </a:xfrm>
            <a:prstGeom prst="rect">
              <a:avLst/>
            </a:prstGeom>
            <a:noFill/>
          </p:spPr>
          <p:txBody>
            <a:bodyPr wrap="none" rtlCol="0">
              <a:spAutoFit/>
            </a:bodyPr>
            <a:lstStyle/>
            <a:p>
              <a:r>
                <a:rPr lang="nl-NL" sz="2696" b="1" dirty="0">
                  <a:solidFill>
                    <a:srgbClr val="0000FF"/>
                  </a:solidFill>
                  <a:latin typeface="Times New Roman" panose="02020603050405020304" pitchFamily="18" charset="0"/>
                  <a:ea typeface="Times New Roman" panose="02020603050405020304" pitchFamily="18" charset="0"/>
                </a:rPr>
                <a:t>Quan sát hình 2 và hình 3</a:t>
              </a:r>
              <a:endParaRPr lang="en-US" sz="4494" b="1" dirty="0">
                <a:solidFill>
                  <a:srgbClr val="0000FF"/>
                </a:solidFill>
                <a:latin typeface="Times New Roman" pitchFamily="18" charset="0"/>
                <a:cs typeface="Times New Roman" pitchFamily="18" charset="0"/>
              </a:endParaRPr>
            </a:p>
          </p:txBody>
        </p:sp>
      </p:grpSp>
      <p:sp>
        <p:nvSpPr>
          <p:cNvPr id="9" name="Rectangle 8">
            <a:extLst>
              <a:ext uri="{FF2B5EF4-FFF2-40B4-BE49-F238E27FC236}">
                <a16:creationId xmlns:a16="http://schemas.microsoft.com/office/drawing/2014/main" id="{9347F05B-F84A-E78D-7714-07A304EE8F57}"/>
              </a:ext>
            </a:extLst>
          </p:cNvPr>
          <p:cNvSpPr/>
          <p:nvPr/>
        </p:nvSpPr>
        <p:spPr>
          <a:xfrm>
            <a:off x="1206966" y="1903050"/>
            <a:ext cx="10216679" cy="4741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err="1">
                <a:solidFill>
                  <a:srgbClr val="0000FF"/>
                </a:solidFill>
                <a:latin typeface="Times New Roman" panose="02020603050405020304" pitchFamily="18" charset="0"/>
                <a:cs typeface="Times New Roman" panose="02020603050405020304" pitchFamily="18" charset="0"/>
              </a:rPr>
              <a:t>Chỉ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chuyển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Trời</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94CD6790-0BF1-B45C-8A04-39A6ECD6D7C8}"/>
              </a:ext>
            </a:extLst>
          </p:cNvPr>
          <p:cNvSpPr/>
          <p:nvPr/>
        </p:nvSpPr>
        <p:spPr>
          <a:xfrm>
            <a:off x="824456" y="5035768"/>
            <a:ext cx="4210803" cy="714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97" b="1" dirty="0" err="1">
                <a:solidFill>
                  <a:srgbClr val="0000FF"/>
                </a:solidFill>
                <a:latin typeface="Times New Roman" panose="02020603050405020304" pitchFamily="18" charset="0"/>
                <a:cs typeface="Times New Roman" panose="02020603050405020304" pitchFamily="18" charset="0"/>
              </a:rPr>
              <a:t>Sơ</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đồ</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Trái</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Đất</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chuyển</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động</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quanh</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mình</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nó</a:t>
            </a:r>
            <a:endParaRPr lang="en-US" sz="2097" b="1" dirty="0">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1987709-9812-5FCF-68F4-C99E9CE3971C}"/>
              </a:ext>
            </a:extLst>
          </p:cNvPr>
          <p:cNvSpPr/>
          <p:nvPr/>
        </p:nvSpPr>
        <p:spPr>
          <a:xfrm>
            <a:off x="5775115" y="5048028"/>
            <a:ext cx="5650676" cy="7523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97" b="1" dirty="0" err="1">
                <a:solidFill>
                  <a:srgbClr val="0000FF"/>
                </a:solidFill>
                <a:latin typeface="Times New Roman" panose="02020603050405020304" pitchFamily="18" charset="0"/>
                <a:cs typeface="Times New Roman" panose="02020603050405020304" pitchFamily="18" charset="0"/>
              </a:rPr>
              <a:t>Sơ</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đồ</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Trái</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Đất</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chuyển</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động</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quanh</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mình</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nó</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và</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quanh</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Mặt</a:t>
            </a:r>
            <a:r>
              <a:rPr lang="en-US" sz="2097" b="1" dirty="0">
                <a:solidFill>
                  <a:srgbClr val="0000FF"/>
                </a:solidFill>
                <a:latin typeface="Times New Roman" panose="02020603050405020304" pitchFamily="18" charset="0"/>
                <a:cs typeface="Times New Roman" panose="02020603050405020304" pitchFamily="18" charset="0"/>
              </a:rPr>
              <a:t> </a:t>
            </a:r>
            <a:r>
              <a:rPr lang="en-US" sz="2097" b="1" dirty="0" err="1">
                <a:solidFill>
                  <a:srgbClr val="0000FF"/>
                </a:solidFill>
                <a:latin typeface="Times New Roman" panose="02020603050405020304" pitchFamily="18" charset="0"/>
                <a:cs typeface="Times New Roman" panose="02020603050405020304" pitchFamily="18" charset="0"/>
              </a:rPr>
              <a:t>Trời</a:t>
            </a:r>
            <a:r>
              <a:rPr lang="en-US" sz="2097" b="1" dirty="0">
                <a:solidFill>
                  <a:srgbClr val="0000FF"/>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9C6B08BC-16C3-C539-5DBA-2D87E577D351}"/>
              </a:ext>
            </a:extLst>
          </p:cNvPr>
          <p:cNvSpPr/>
          <p:nvPr/>
        </p:nvSpPr>
        <p:spPr>
          <a:xfrm>
            <a:off x="955906" y="2375827"/>
            <a:ext cx="7763815" cy="714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FF"/>
                </a:solidFill>
                <a:latin typeface="Times New Roman" panose="02020603050405020304" pitchFamily="18" charset="0"/>
                <a:cs typeface="Times New Roman" panose="02020603050405020304" pitchFamily="18" charset="0"/>
              </a:rPr>
              <a:t>Trái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chuyển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theo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13" name="Graphic 12" descr="Pin">
            <a:extLst>
              <a:ext uri="{FF2B5EF4-FFF2-40B4-BE49-F238E27FC236}">
                <a16:creationId xmlns:a16="http://schemas.microsoft.com/office/drawing/2014/main" id="{2C46B41E-08A4-82E3-E8BC-A865115056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999" y="1893190"/>
            <a:ext cx="481294" cy="481294"/>
          </a:xfrm>
          <a:prstGeom prst="rect">
            <a:avLst/>
          </a:prstGeom>
        </p:spPr>
      </p:pic>
      <p:pic>
        <p:nvPicPr>
          <p:cNvPr id="14" name="Graphic 13" descr="Pin">
            <a:extLst>
              <a:ext uri="{FF2B5EF4-FFF2-40B4-BE49-F238E27FC236}">
                <a16:creationId xmlns:a16="http://schemas.microsoft.com/office/drawing/2014/main" id="{E1A74D67-EC21-43B5-CAF9-1EC3503862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694" y="2419122"/>
            <a:ext cx="481294" cy="481294"/>
          </a:xfrm>
          <a:prstGeom prst="rect">
            <a:avLst/>
          </a:prstGeom>
        </p:spPr>
      </p:pic>
      <p:pic>
        <p:nvPicPr>
          <p:cNvPr id="15" name="Graphic 14" descr="Magnifying glass">
            <a:extLst>
              <a:ext uri="{FF2B5EF4-FFF2-40B4-BE49-F238E27FC236}">
                <a16:creationId xmlns:a16="http://schemas.microsoft.com/office/drawing/2014/main" id="{82FC91D1-DB65-5CEF-AE42-E8BCB3AF52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182" y="192579"/>
            <a:ext cx="684930" cy="684930"/>
          </a:xfrm>
          <a:prstGeom prst="rect">
            <a:avLst/>
          </a:prstGeom>
        </p:spPr>
      </p:pic>
      <p:sp>
        <p:nvSpPr>
          <p:cNvPr id="16" name="Rectangle: Rounded Corners 15">
            <a:extLst>
              <a:ext uri="{FF2B5EF4-FFF2-40B4-BE49-F238E27FC236}">
                <a16:creationId xmlns:a16="http://schemas.microsoft.com/office/drawing/2014/main" id="{06E57236-A36A-15A6-E943-6CE0B151C753}"/>
              </a:ext>
            </a:extLst>
          </p:cNvPr>
          <p:cNvSpPr/>
          <p:nvPr/>
        </p:nvSpPr>
        <p:spPr>
          <a:xfrm>
            <a:off x="2717280" y="707675"/>
            <a:ext cx="6427981" cy="6926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dirty="0">
                <a:solidFill>
                  <a:srgbClr val="FF0000"/>
                </a:solidFill>
                <a:latin typeface="Times New Roman" panose="02020603050405020304" pitchFamily="18" charset="0"/>
                <a:cs typeface="Times New Roman" panose="02020603050405020304" pitchFamily="18" charset="0"/>
              </a:rPr>
              <a:t>HĐ 2: </a:t>
            </a:r>
            <a:r>
              <a:rPr lang="en-US" sz="2696" b="1" dirty="0" err="1">
                <a:solidFill>
                  <a:srgbClr val="FF0000"/>
                </a:solidFill>
                <a:latin typeface="Times New Roman" panose="02020603050405020304" pitchFamily="18" charset="0"/>
                <a:cs typeface="Times New Roman" panose="02020603050405020304" pitchFamily="18" charset="0"/>
              </a:rPr>
              <a:t>Chiều</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chuyển</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động</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của</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Trái</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Đất</a:t>
            </a:r>
            <a:endParaRPr lang="en-US" sz="2696"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829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CEAD1C-9B07-28C6-FDB2-766AAFFEB42A}"/>
              </a:ext>
            </a:extLst>
          </p:cNvPr>
          <p:cNvSpPr/>
          <p:nvPr/>
        </p:nvSpPr>
        <p:spPr>
          <a:xfrm>
            <a:off x="863785" y="2120230"/>
            <a:ext cx="10101330" cy="459124"/>
          </a:xfrm>
          <a:prstGeom prst="rect">
            <a:avLst/>
          </a:prstGeom>
          <a:noFill/>
          <a:ln w="25400" cap="flat" cmpd="sng" algn="ctr">
            <a:noFill/>
            <a:prstDash val="solid"/>
          </a:ln>
          <a:effectLst/>
        </p:spPr>
        <p:txBody>
          <a:bodyPr rtlCol="0" anchor="ctr"/>
          <a:lstStyle/>
          <a:p>
            <a:pPr defTabSz="684886"/>
            <a:r>
              <a:rPr lang="nl-NL" sz="2200" b="1" dirty="0">
                <a:solidFill>
                  <a:srgbClr val="0000FF"/>
                </a:solidFill>
                <a:latin typeface="Times New Roman" panose="02020603050405020304" pitchFamily="18" charset="0"/>
                <a:cs typeface="Times New Roman" panose="02020603050405020304" pitchFamily="18" charset="0"/>
              </a:rPr>
              <a:t>Trái Đất chuyển động quanh mình nó theo chiều Từ Tây sang Đông</a:t>
            </a:r>
            <a:endParaRPr lang="en-US" sz="2200" b="1" kern="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16DBD09-D5B9-0E90-4F3C-D291AFF68F77}"/>
              </a:ext>
            </a:extLst>
          </p:cNvPr>
          <p:cNvSpPr/>
          <p:nvPr/>
        </p:nvSpPr>
        <p:spPr>
          <a:xfrm>
            <a:off x="910484" y="3586662"/>
            <a:ext cx="7602593" cy="474523"/>
          </a:xfrm>
          <a:prstGeom prst="rect">
            <a:avLst/>
          </a:prstGeom>
          <a:noFill/>
          <a:ln w="25400" cap="flat" cmpd="sng" algn="ctr">
            <a:noFill/>
            <a:prstDash val="solid"/>
          </a:ln>
          <a:effectLst/>
        </p:spPr>
        <p:txBody>
          <a:bodyPr rtlCol="0" anchor="ctr"/>
          <a:lstStyle/>
          <a:p>
            <a:pPr defTabSz="684886">
              <a:defRPr/>
            </a:pP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Trái</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Đất</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chuyển</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động</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quanh</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Mặt</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Trời</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theo</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chiều</a:t>
            </a:r>
            <a:r>
              <a:rPr lang="en-US" sz="2200" b="1" kern="0" dirty="0">
                <a:solidFill>
                  <a:srgbClr val="FF0000"/>
                </a:solidFill>
                <a:latin typeface="Times New Roman" panose="02020603050405020304" pitchFamily="18" charset="0"/>
                <a:cs typeface="Times New Roman" panose="02020603050405020304" pitchFamily="18" charset="0"/>
              </a:rPr>
              <a:t> </a:t>
            </a:r>
            <a:r>
              <a:rPr lang="en-US" sz="2200" b="1" kern="0" dirty="0" err="1">
                <a:solidFill>
                  <a:srgbClr val="FF0000"/>
                </a:solidFill>
                <a:latin typeface="Times New Roman" panose="02020603050405020304" pitchFamily="18" charset="0"/>
                <a:cs typeface="Times New Roman" panose="02020603050405020304" pitchFamily="18" charset="0"/>
              </a:rPr>
              <a:t>nào</a:t>
            </a:r>
            <a:r>
              <a:rPr lang="en-US" sz="2200" b="1" kern="0" dirty="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5440178-7084-0B4C-DF7A-F1FB02BB8DFC}"/>
              </a:ext>
            </a:extLst>
          </p:cNvPr>
          <p:cNvSpPr/>
          <p:nvPr/>
        </p:nvSpPr>
        <p:spPr>
          <a:xfrm>
            <a:off x="863785" y="3143168"/>
            <a:ext cx="10467110" cy="443619"/>
          </a:xfrm>
          <a:prstGeom prst="rect">
            <a:avLst/>
          </a:prstGeom>
          <a:noFill/>
          <a:ln w="25400" cap="flat" cmpd="sng" algn="ctr">
            <a:noFill/>
            <a:prstDash val="solid"/>
          </a:ln>
          <a:effectLst/>
        </p:spPr>
        <p:txBody>
          <a:bodyPr rtlCol="0" anchor="ctr"/>
          <a:lstStyle/>
          <a:p>
            <a:pPr defTabSz="684886">
              <a:defRPr/>
            </a:pPr>
            <a:r>
              <a:rPr lang="en-US" sz="2200" b="1" kern="0" dirty="0" err="1">
                <a:solidFill>
                  <a:srgbClr val="0000FF"/>
                </a:solidFill>
                <a:latin typeface="Times New Roman" panose="02020603050405020304" pitchFamily="18" charset="0"/>
                <a:cs typeface="Times New Roman" panose="02020603050405020304" pitchFamily="18" charset="0"/>
              </a:rPr>
              <a:t>Nếu</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nhìn</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từ</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cực</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Bắc</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xuống</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Trái</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Đất</a:t>
            </a:r>
            <a:r>
              <a:rPr lang="en-US" sz="2200" b="1" kern="0" dirty="0">
                <a:solidFill>
                  <a:srgbClr val="0000FF"/>
                </a:solidFill>
                <a:latin typeface="Times New Roman" panose="02020603050405020304" pitchFamily="18" charset="0"/>
                <a:cs typeface="Times New Roman" panose="02020603050405020304" pitchFamily="18" charset="0"/>
              </a:rPr>
              <a:t> quay </a:t>
            </a:r>
            <a:r>
              <a:rPr lang="en-US" sz="2200" b="1" kern="0" dirty="0" err="1">
                <a:solidFill>
                  <a:srgbClr val="0000FF"/>
                </a:solidFill>
                <a:latin typeface="Times New Roman" panose="02020603050405020304" pitchFamily="18" charset="0"/>
                <a:cs typeface="Times New Roman" panose="02020603050405020304" pitchFamily="18" charset="0"/>
              </a:rPr>
              <a:t>ngược</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chiều</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kim</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đồng</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hồ</a:t>
            </a:r>
            <a:r>
              <a:rPr lang="en-US" sz="2200" b="1" kern="0" dirty="0">
                <a:solidFill>
                  <a:srgbClr val="0000FF"/>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B6E2BD0B-1656-3637-F763-154A57A23BB2}"/>
              </a:ext>
            </a:extLst>
          </p:cNvPr>
          <p:cNvSpPr/>
          <p:nvPr/>
        </p:nvSpPr>
        <p:spPr>
          <a:xfrm>
            <a:off x="890647" y="4097193"/>
            <a:ext cx="10952517" cy="474522"/>
          </a:xfrm>
          <a:prstGeom prst="rect">
            <a:avLst/>
          </a:prstGeom>
          <a:noFill/>
          <a:ln w="25400" cap="flat" cmpd="sng" algn="ctr">
            <a:noFill/>
            <a:prstDash val="solid"/>
          </a:ln>
          <a:effectLst/>
        </p:spPr>
        <p:txBody>
          <a:bodyPr rtlCol="0" anchor="ctr"/>
          <a:lstStyle/>
          <a:p>
            <a:pPr defTabSz="684886"/>
            <a:r>
              <a:rPr lang="en-US" sz="2200" b="1" kern="0" dirty="0" err="1">
                <a:solidFill>
                  <a:srgbClr val="0000FF"/>
                </a:solidFill>
                <a:latin typeface="Times New Roman" panose="02020603050405020304" pitchFamily="18" charset="0"/>
                <a:cs typeface="Times New Roman" panose="02020603050405020304" pitchFamily="18" charset="0"/>
              </a:rPr>
              <a:t>Trái</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Đất</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chuyển</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động</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quanh</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Mặt</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Trời</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cũng</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theo</a:t>
            </a:r>
            <a:r>
              <a:rPr lang="en-US" sz="2200" b="1" kern="0" dirty="0">
                <a:solidFill>
                  <a:srgbClr val="0000FF"/>
                </a:solidFill>
                <a:latin typeface="Times New Roman" panose="02020603050405020304" pitchFamily="18" charset="0"/>
                <a:cs typeface="Times New Roman" panose="02020603050405020304" pitchFamily="18" charset="0"/>
              </a:rPr>
              <a:t> </a:t>
            </a:r>
            <a:r>
              <a:rPr lang="en-US" sz="2200" b="1" kern="0" dirty="0" err="1">
                <a:solidFill>
                  <a:srgbClr val="0000FF"/>
                </a:solidFill>
                <a:latin typeface="Times New Roman" panose="02020603050405020304" pitchFamily="18" charset="0"/>
                <a:cs typeface="Times New Roman" panose="02020603050405020304" pitchFamily="18" charset="0"/>
              </a:rPr>
              <a:t>hướng</a:t>
            </a:r>
            <a:r>
              <a:rPr lang="en-US" sz="2200" b="1" kern="0" dirty="0">
                <a:solidFill>
                  <a:srgbClr val="0000FF"/>
                </a:solidFill>
                <a:latin typeface="Times New Roman" panose="02020603050405020304" pitchFamily="18" charset="0"/>
                <a:cs typeface="Times New Roman" panose="02020603050405020304" pitchFamily="18" charset="0"/>
              </a:rPr>
              <a:t> </a:t>
            </a:r>
            <a:r>
              <a:rPr lang="nl-NL" sz="2200" b="1" dirty="0">
                <a:solidFill>
                  <a:srgbClr val="0000FF"/>
                </a:solidFill>
                <a:latin typeface="Times New Roman" panose="02020603050405020304" pitchFamily="18" charset="0"/>
                <a:cs typeface="Times New Roman" panose="02020603050405020304" pitchFamily="18" charset="0"/>
              </a:rPr>
              <a:t>Từ Tây sang Đông</a:t>
            </a:r>
            <a:endParaRPr lang="en-US" sz="2200" b="1" kern="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4B73A3-2DA0-73DA-4EDF-F5680D546ECC}"/>
              </a:ext>
            </a:extLst>
          </p:cNvPr>
          <p:cNvSpPr/>
          <p:nvPr/>
        </p:nvSpPr>
        <p:spPr>
          <a:xfrm>
            <a:off x="939954" y="1473512"/>
            <a:ext cx="8310687" cy="714495"/>
          </a:xfrm>
          <a:prstGeom prst="rect">
            <a:avLst/>
          </a:prstGeom>
          <a:noFill/>
          <a:ln w="25400" cap="flat" cmpd="sng" algn="ctr">
            <a:noFill/>
            <a:prstDash val="solid"/>
          </a:ln>
          <a:effectLst/>
        </p:spPr>
        <p:txBody>
          <a:bodyPr rtlCol="0" anchor="ctr"/>
          <a:lstStyle/>
          <a:p>
            <a:pPr defTabSz="684886"/>
            <a:r>
              <a:rPr lang="nl-NL" sz="2200" b="1" dirty="0">
                <a:solidFill>
                  <a:srgbClr val="FF0000"/>
                </a:solidFill>
                <a:latin typeface="Times New Roman" panose="02020603050405020304" pitchFamily="18" charset="0"/>
                <a:cs typeface="Times New Roman" panose="02020603050405020304" pitchFamily="18" charset="0"/>
              </a:rPr>
              <a:t> - Trái Đất chuyển động quanh mình nó theo chiều nào? </a:t>
            </a:r>
            <a:endParaRPr lang="en-US" sz="2200" b="1" kern="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81E08D0-34BB-97DB-4AF5-E3EA464F2ECC}"/>
              </a:ext>
            </a:extLst>
          </p:cNvPr>
          <p:cNvSpPr/>
          <p:nvPr/>
        </p:nvSpPr>
        <p:spPr>
          <a:xfrm>
            <a:off x="890647" y="2664856"/>
            <a:ext cx="11301353" cy="4591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Nếu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nhìn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từ</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Bắc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xuống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Đất</a:t>
            </a:r>
            <a:r>
              <a:rPr lang="en-US" sz="2200" b="1" dirty="0">
                <a:solidFill>
                  <a:srgbClr val="FF0000"/>
                </a:solidFill>
                <a:latin typeface="Times New Roman" panose="02020603050405020304" pitchFamily="18" charset="0"/>
                <a:cs typeface="Times New Roman" panose="02020603050405020304" pitchFamily="18" charset="0"/>
              </a:rPr>
              <a:t> quay </a:t>
            </a:r>
            <a:r>
              <a:rPr lang="en-US" sz="2200" b="1" dirty="0" err="1">
                <a:solidFill>
                  <a:srgbClr val="FF0000"/>
                </a:solidFill>
                <a:latin typeface="Times New Roman" panose="02020603050405020304" pitchFamily="18" charset="0"/>
                <a:cs typeface="Times New Roman" panose="02020603050405020304" pitchFamily="18" charset="0"/>
              </a:rPr>
              <a:t>cùng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chiều</a:t>
            </a:r>
            <a:r>
              <a:rPr lang="en-US" sz="2200" b="1" dirty="0">
                <a:solidFill>
                  <a:srgbClr val="FF0000"/>
                </a:solidFill>
                <a:latin typeface="Times New Roman" panose="02020603050405020304" pitchFamily="18" charset="0"/>
                <a:cs typeface="Times New Roman" panose="02020603050405020304" pitchFamily="18" charset="0"/>
              </a:rPr>
              <a:t> hay </a:t>
            </a:r>
            <a:r>
              <a:rPr lang="en-US" sz="2200" b="1" dirty="0" err="1">
                <a:solidFill>
                  <a:srgbClr val="FF0000"/>
                </a:solidFill>
                <a:latin typeface="Times New Roman" panose="02020603050405020304" pitchFamily="18" charset="0"/>
                <a:cs typeface="Times New Roman" panose="02020603050405020304" pitchFamily="18" charset="0"/>
              </a:rPr>
              <a:t>ngược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chiều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kim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hồ</a:t>
            </a:r>
            <a:r>
              <a:rPr lang="en-US" sz="2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656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kkadtdw">
      <a:majorFont>
        <a:latin typeface="字魂105号-简雅黑" panose="020F0302020204030204"/>
        <a:ea typeface="字魂105号-简雅黑"/>
        <a:cs typeface=""/>
      </a:majorFont>
      <a:minorFont>
        <a:latin typeface="字魂105号-简雅黑" panose="020F0502020204030204"/>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574</Words>
  <Application>Microsoft Office PowerPoint</Application>
  <PresentationFormat>Widescreen</PresentationFormat>
  <Paragraphs>51</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Arial</vt:lpstr>
      <vt:lpstr>Calibri</vt:lpstr>
      <vt:lpstr>Times New Roman</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Nguyen</cp:lastModifiedBy>
  <cp:revision>28</cp:revision>
  <dcterms:created xsi:type="dcterms:W3CDTF">2022-10-16T10:31:04Z</dcterms:created>
  <dcterms:modified xsi:type="dcterms:W3CDTF">2023-01-10T07:49:43Z</dcterms:modified>
</cp:coreProperties>
</file>