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6" r:id="rId3"/>
    <p:sldId id="359" r:id="rId4"/>
    <p:sldId id="360" r:id="rId5"/>
    <p:sldId id="3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1AAC-66B2-E4F4-ED0D-EB4167879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A0277-CAD4-0BC7-CB43-0E1DE871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BC4C7-C8F9-D79B-CCD1-51354F9C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705D7-6A6E-F3DF-99E5-B348AC4E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B3522-4622-A2CC-6657-9AB4F70B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59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2C2E-750D-884D-6430-BEA88944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3EA0D-DCB7-5753-029C-04C34DDD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E6BC-F3DD-981B-D4A1-DDAD092A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BE095-DBCA-C026-6C5B-CAD0A81D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3855-EB77-DAE3-23F6-9B1506C4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632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F9380-072B-20CD-3CE0-5E5B0BE9A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9D30D-698F-8800-0F5D-E72E6B241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E0E8A-43FF-1F0C-A6E3-B12CA4D2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D69CA-2E2B-2E6C-FF19-94D47E12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4BB84-4DAC-EBE1-D87A-87183783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98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873F-1A3F-E1C0-68F2-2BD1C206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A3EA-E688-7D90-09A4-EC74F563A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95E2F-6ABC-4BFC-3370-0EDE1AFC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BF4AC-21EA-1280-5C7D-F4A83F95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97633-A4A3-4725-5323-45CAE18B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3E4-63AE-0461-3F35-1EF363A3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D8DEF-61B9-8C3B-1258-A01ABE9EF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08A1-D50C-D58C-AF4C-8063F560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415AD-D28A-DBF9-E7E3-A096A587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90CA9-23B4-E919-D57C-581A81CD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34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E49D-EA12-D916-A0E2-5A4BE28B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FF5E1-01B0-6105-D4D7-02A2E0A2D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E7C6B-3BA0-C431-27D9-445213AE7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2C98C-BF53-0775-85A7-24725CB2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6DFCC-FA4C-4CB6-D2B2-6440FE89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D55D1-A650-026F-A84D-EE9D6C0D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13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63B-6847-E287-062A-32D90652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BC344-A990-A614-ECF7-3A92419E7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7A381-A7C6-5194-BF60-17D6833B9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F7640-967B-8425-A3F2-0454CFE43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E84FD-A0C3-2B02-73D2-C0533DBA7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41BB1-B547-4DB1-8965-0B99A379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21F4C-2F96-3520-101E-23EE4DE0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D8329-B818-9281-5B94-EA4B1719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0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F07A-32F9-AFBE-7CE7-06D12C81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17437-15A3-4A30-FCA0-9129E687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5FA9C-0176-20CC-5707-8385EF24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48DBC-6860-A479-497C-8340DB17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25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EA40B-D730-C7BB-93D3-7B1DCD42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F8E49-9688-0E3D-E271-88CF4A40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D336C-C66D-8520-FDFF-4955C610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32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8AEE-EC28-A135-B337-D39EAFCB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6BB5-D5A8-BD76-6E93-41C29B99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41F-BFB2-D2D5-0799-F26F0258F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0BBE6-98E4-3CF9-C3BA-B0EEB1EC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EAF59-59A3-C3A1-242C-638E886A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39471-7D7E-FFC2-992E-D58B4667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79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0C06-B319-9891-AA0E-E7ECDCE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D7F78-E08F-52CA-3E8C-28380B917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3A92E-E076-51B6-BAF0-F9FF1653E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F77EA-DB91-1A8A-F1CE-3F9D3F2A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8B69A-C8AB-EA1A-2CAC-27F07336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0E4BD-9DA2-BEC0-EF34-AE988143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21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54C09-C2A8-91BC-71B0-B454948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19A33-2504-E578-8C77-8CD428184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00B84-2BEE-6833-0BBF-3E65A3FDD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60D83-8691-47EA-BEA7-F45215568A03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55B46-4C12-61A1-0808-F77F64093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B00-41DB-2B96-0283-C504D9A6C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D7F6-F951-4729-BD9F-5A1CDDC27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15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1216183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566933" y="1568598"/>
            <a:ext cx="90581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Môn: </a:t>
            </a:r>
          </a:p>
          <a:p>
            <a:pPr algn="ctr">
              <a:defRPr/>
            </a:pP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xã</a:t>
            </a: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hội</a:t>
            </a:r>
            <a:endParaRPr lang="en-US" sz="6600" b="1" dirty="0">
              <a:ln w="28575" cmpd="sng">
                <a:solidFill>
                  <a:srgbClr val="C80026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36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0BC564-AF58-68F2-2381-44748F6B7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763" cy="69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5AD212-1C71-F7E1-032A-E80094D64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7" y="1276825"/>
            <a:ext cx="11695625" cy="4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411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D6F1B8-6ED0-4432-FEF3-FD5BA931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0" y="1240244"/>
            <a:ext cx="5303042" cy="4271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6C283-8F7F-EAD4-ED02-A6E07B4C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870" y="1177741"/>
            <a:ext cx="6086475" cy="42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A6006-E19D-BD3C-02F9-F3FF4E09D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656"/>
            <a:ext cx="12192000" cy="62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1786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3</cp:revision>
  <dcterms:created xsi:type="dcterms:W3CDTF">2023-09-20T14:48:52Z</dcterms:created>
  <dcterms:modified xsi:type="dcterms:W3CDTF">2023-09-20T15:05:14Z</dcterms:modified>
</cp:coreProperties>
</file>