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9" r:id="rId3"/>
  </p:sldMasterIdLst>
  <p:notesMasterIdLst>
    <p:notesMasterId r:id="rId13"/>
  </p:notesMasterIdLst>
  <p:sldIdLst>
    <p:sldId id="290" r:id="rId4"/>
    <p:sldId id="272" r:id="rId5"/>
    <p:sldId id="2007577123" r:id="rId6"/>
    <p:sldId id="2007577124" r:id="rId7"/>
    <p:sldId id="2007577125" r:id="rId8"/>
    <p:sldId id="2007577126" r:id="rId9"/>
    <p:sldId id="2007577127" r:id="rId10"/>
    <p:sldId id="2007577128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045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8F91-FB3E-4897-A2E0-796BAF1B04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8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73053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3" y="1660816"/>
            <a:ext cx="73707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50214" y="167302"/>
            <a:ext cx="7216300" cy="882929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1EA19F-06D4-470F-B71B-8D86A5F83B04}"/>
              </a:ext>
            </a:extLst>
          </p:cNvPr>
          <p:cNvSpPr txBox="1"/>
          <p:nvPr/>
        </p:nvSpPr>
        <p:spPr>
          <a:xfrm>
            <a:off x="2583710" y="4250173"/>
            <a:ext cx="86230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Ôn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tập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phép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phạm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vi 10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(</a:t>
            </a:r>
            <a:r>
              <a:rPr lang="en-US" sz="4400" dirty="0" err="1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Tiết</a:t>
            </a:r>
            <a:r>
              <a:rPr lang="en-US" sz="4400" dirty="0">
                <a:solidFill>
                  <a:srgbClr val="002060"/>
                </a:solidFill>
                <a:latin typeface="Pattaya" panose="00000500000000000000" pitchFamily="2" charset="-34"/>
                <a:ea typeface="+mj-ea"/>
                <a:cs typeface="Pattaya" panose="00000500000000000000" pitchFamily="2" charset="-34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ACCBD33-0042-4D25-B080-4AB771229678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3348-3842-4760-9689-B74AAA0D131E}"/>
              </a:ext>
            </a:extLst>
          </p:cNvPr>
          <p:cNvSpPr txBox="1"/>
          <p:nvPr/>
        </p:nvSpPr>
        <p:spPr>
          <a:xfrm>
            <a:off x="1640334" y="306029"/>
            <a:ext cx="9685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vi-VN" sz="4000">
                <a:solidFill>
                  <a:prstClr val="black"/>
                </a:solidFill>
              </a:rPr>
              <a:t>Chọn những phép tính có kết quả bằng 8.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15880-DAD6-461A-A717-A7FC7B86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43" y="1872103"/>
            <a:ext cx="11270113" cy="288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C52250-AC0A-4C80-83D2-1B3AD6336CA1}"/>
              </a:ext>
            </a:extLst>
          </p:cNvPr>
          <p:cNvSpPr txBox="1"/>
          <p:nvPr/>
        </p:nvSpPr>
        <p:spPr>
          <a:xfrm>
            <a:off x="2743200" y="2604977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84F826E-E072-4FA3-806E-AC58C46E2C90}"/>
              </a:ext>
            </a:extLst>
          </p:cNvPr>
          <p:cNvSpPr txBox="1"/>
          <p:nvPr/>
        </p:nvSpPr>
        <p:spPr>
          <a:xfrm>
            <a:off x="3753293" y="2519916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74F29D-B455-4868-AD5B-61693DE48964}"/>
              </a:ext>
            </a:extLst>
          </p:cNvPr>
          <p:cNvSpPr txBox="1"/>
          <p:nvPr/>
        </p:nvSpPr>
        <p:spPr>
          <a:xfrm>
            <a:off x="4763386" y="2424223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651AAF-8992-4E9F-956A-CCC33AAB4B3E}"/>
              </a:ext>
            </a:extLst>
          </p:cNvPr>
          <p:cNvSpPr txBox="1"/>
          <p:nvPr/>
        </p:nvSpPr>
        <p:spPr>
          <a:xfrm>
            <a:off x="5828314" y="2424222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7086E3-0546-409A-9973-D62A383B08E1}"/>
              </a:ext>
            </a:extLst>
          </p:cNvPr>
          <p:cNvSpPr txBox="1"/>
          <p:nvPr/>
        </p:nvSpPr>
        <p:spPr>
          <a:xfrm>
            <a:off x="6939317" y="2424221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5888BD-7EDF-4822-874E-566457742EDC}"/>
              </a:ext>
            </a:extLst>
          </p:cNvPr>
          <p:cNvSpPr txBox="1"/>
          <p:nvPr/>
        </p:nvSpPr>
        <p:spPr>
          <a:xfrm>
            <a:off x="8096394" y="2456116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905B783-42C8-4D79-B0DF-C9EDB7C5775A}"/>
              </a:ext>
            </a:extLst>
          </p:cNvPr>
          <p:cNvSpPr txBox="1"/>
          <p:nvPr/>
        </p:nvSpPr>
        <p:spPr>
          <a:xfrm>
            <a:off x="9014338" y="2604977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18D43AD-2C91-46FE-ACC0-E5CFE16A5A47}"/>
              </a:ext>
            </a:extLst>
          </p:cNvPr>
          <p:cNvSpPr txBox="1"/>
          <p:nvPr/>
        </p:nvSpPr>
        <p:spPr>
          <a:xfrm>
            <a:off x="10114310" y="2821811"/>
            <a:ext cx="90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E88CA1-8E2C-440D-AD2A-D052F6556078}"/>
              </a:ext>
            </a:extLst>
          </p:cNvPr>
          <p:cNvSpPr/>
          <p:nvPr/>
        </p:nvSpPr>
        <p:spPr>
          <a:xfrm>
            <a:off x="3646967" y="2424221"/>
            <a:ext cx="1272164" cy="13632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138EE0D-E119-4092-900A-796399A8DDF7}"/>
              </a:ext>
            </a:extLst>
          </p:cNvPr>
          <p:cNvSpPr/>
          <p:nvPr/>
        </p:nvSpPr>
        <p:spPr>
          <a:xfrm>
            <a:off x="5822897" y="2388939"/>
            <a:ext cx="1010093" cy="13632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A21B67E-81D0-4AB8-A52F-0D66EF1D68F2}"/>
              </a:ext>
            </a:extLst>
          </p:cNvPr>
          <p:cNvSpPr/>
          <p:nvPr/>
        </p:nvSpPr>
        <p:spPr>
          <a:xfrm>
            <a:off x="7938380" y="2402951"/>
            <a:ext cx="1010093" cy="13632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5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316A30-E557-4B5D-8363-8D52E6BC01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4095A-954B-46AA-94BF-1FCA7896207D}"/>
              </a:ext>
            </a:extLst>
          </p:cNvPr>
          <p:cNvSpPr txBox="1"/>
          <p:nvPr/>
        </p:nvSpPr>
        <p:spPr>
          <a:xfrm>
            <a:off x="1640334" y="306029"/>
            <a:ext cx="10257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Chọn</a:t>
            </a:r>
            <a:r>
              <a:rPr lang="en-US" sz="2800" dirty="0"/>
              <a:t> 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58F71-3FE0-4978-8248-E827ABECC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74" y="1476042"/>
            <a:ext cx="7620000" cy="307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235AC6-FFF7-4511-89AD-D53B8C900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4768523"/>
            <a:ext cx="11649075" cy="1828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2C7E62B-55F8-45C3-A536-FDA53145333B}"/>
              </a:ext>
            </a:extLst>
          </p:cNvPr>
          <p:cNvSpPr txBox="1"/>
          <p:nvPr/>
        </p:nvSpPr>
        <p:spPr>
          <a:xfrm>
            <a:off x="2179674" y="3105834"/>
            <a:ext cx="187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8CDD8-A47D-4302-89B8-D71264E4DD45}"/>
              </a:ext>
            </a:extLst>
          </p:cNvPr>
          <p:cNvSpPr txBox="1"/>
          <p:nvPr/>
        </p:nvSpPr>
        <p:spPr>
          <a:xfrm>
            <a:off x="4051005" y="2566762"/>
            <a:ext cx="187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8AC50-1379-4EC0-855D-B468AB241192}"/>
              </a:ext>
            </a:extLst>
          </p:cNvPr>
          <p:cNvSpPr txBox="1"/>
          <p:nvPr/>
        </p:nvSpPr>
        <p:spPr>
          <a:xfrm>
            <a:off x="6666615" y="3014329"/>
            <a:ext cx="187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1BEB6-2AB0-4A1C-8FC5-92AD9141A9A8}"/>
              </a:ext>
            </a:extLst>
          </p:cNvPr>
          <p:cNvSpPr txBox="1"/>
          <p:nvPr/>
        </p:nvSpPr>
        <p:spPr>
          <a:xfrm>
            <a:off x="8537946" y="2566761"/>
            <a:ext cx="1871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8E5D518-53A1-4725-9220-B9398CA0A0E2}"/>
              </a:ext>
            </a:extLst>
          </p:cNvPr>
          <p:cNvCxnSpPr/>
          <p:nvPr/>
        </p:nvCxnSpPr>
        <p:spPr>
          <a:xfrm>
            <a:off x="2987749" y="3876566"/>
            <a:ext cx="1807535" cy="14290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0E4FFF-0693-435B-910D-0C582345DD60}"/>
              </a:ext>
            </a:extLst>
          </p:cNvPr>
          <p:cNvCxnSpPr>
            <a:cxnSpLocks/>
          </p:cNvCxnSpPr>
          <p:nvPr/>
        </p:nvCxnSpPr>
        <p:spPr>
          <a:xfrm>
            <a:off x="4586176" y="3545804"/>
            <a:ext cx="3196857" cy="1836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B65300-47D8-444E-9F34-1C69DF2A4181}"/>
              </a:ext>
            </a:extLst>
          </p:cNvPr>
          <p:cNvCxnSpPr>
            <a:cxnSpLocks/>
          </p:cNvCxnSpPr>
          <p:nvPr/>
        </p:nvCxnSpPr>
        <p:spPr>
          <a:xfrm flipH="1">
            <a:off x="1827027" y="4108228"/>
            <a:ext cx="5080591" cy="11974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400321F-7010-4BB8-B204-FD0CBDAF21E7}"/>
              </a:ext>
            </a:extLst>
          </p:cNvPr>
          <p:cNvCxnSpPr>
            <a:cxnSpLocks/>
          </p:cNvCxnSpPr>
          <p:nvPr/>
        </p:nvCxnSpPr>
        <p:spPr>
          <a:xfrm>
            <a:off x="8753254" y="3494793"/>
            <a:ext cx="1953732" cy="18577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19463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B6A1E2-CD21-4325-88FC-E8E3CBB11E0A}"/>
              </a:ext>
            </a:extLst>
          </p:cNvPr>
          <p:cNvSpPr/>
          <p:nvPr/>
        </p:nvSpPr>
        <p:spPr>
          <a:xfrm>
            <a:off x="236406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BEDEE-5F99-43C3-A3DC-834E6A92151D}"/>
              </a:ext>
            </a:extLst>
          </p:cNvPr>
          <p:cNvSpPr txBox="1"/>
          <p:nvPr/>
        </p:nvSpPr>
        <p:spPr>
          <a:xfrm>
            <a:off x="1073888" y="306029"/>
            <a:ext cx="1111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</a:rPr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CF36C9-95B4-47A8-95B9-66F399FB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54" y="1498636"/>
            <a:ext cx="11384676" cy="4338638"/>
          </a:xfrm>
          <a:prstGeom prst="rect">
            <a:avLst/>
          </a:prstGeom>
        </p:spPr>
      </p:pic>
      <p:sp>
        <p:nvSpPr>
          <p:cNvPr id="12" name="Left Brace 11">
            <a:extLst>
              <a:ext uri="{FF2B5EF4-FFF2-40B4-BE49-F238E27FC236}">
                <a16:creationId xmlns:a16="http://schemas.microsoft.com/office/drawing/2014/main" id="{F00297D4-3AAF-4B3E-90AB-01E8C25028C3}"/>
              </a:ext>
            </a:extLst>
          </p:cNvPr>
          <p:cNvSpPr/>
          <p:nvPr/>
        </p:nvSpPr>
        <p:spPr>
          <a:xfrm rot="16200000">
            <a:off x="2077509" y="5033935"/>
            <a:ext cx="511521" cy="1606676"/>
          </a:xfrm>
          <a:prstGeom prst="leftBrace">
            <a:avLst>
              <a:gd name="adj1" fmla="val 27564"/>
              <a:gd name="adj2" fmla="val 513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A2C44E96-96A4-4733-B051-ADBE43918C6B}"/>
              </a:ext>
            </a:extLst>
          </p:cNvPr>
          <p:cNvSpPr/>
          <p:nvPr/>
        </p:nvSpPr>
        <p:spPr>
          <a:xfrm>
            <a:off x="2158410" y="3306726"/>
            <a:ext cx="744279" cy="733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CD7BDE7-F142-4CFD-B7BD-90430D02ED61}"/>
              </a:ext>
            </a:extLst>
          </p:cNvPr>
          <p:cNvSpPr/>
          <p:nvPr/>
        </p:nvSpPr>
        <p:spPr>
          <a:xfrm rot="16200000">
            <a:off x="3667655" y="4049265"/>
            <a:ext cx="511521" cy="2041453"/>
          </a:xfrm>
          <a:prstGeom prst="leftBrace">
            <a:avLst>
              <a:gd name="adj1" fmla="val 27564"/>
              <a:gd name="adj2" fmla="val 513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6130FC-F54B-467B-9DA7-7C0C356F78C0}"/>
              </a:ext>
            </a:extLst>
          </p:cNvPr>
          <p:cNvSpPr/>
          <p:nvPr/>
        </p:nvSpPr>
        <p:spPr>
          <a:xfrm>
            <a:off x="3530009" y="3429001"/>
            <a:ext cx="616689" cy="536944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69E4D67A-44C1-4CC5-8220-D4948DF28238}"/>
              </a:ext>
            </a:extLst>
          </p:cNvPr>
          <p:cNvSpPr/>
          <p:nvPr/>
        </p:nvSpPr>
        <p:spPr>
          <a:xfrm rot="16200000">
            <a:off x="7233991" y="4980466"/>
            <a:ext cx="511521" cy="1713614"/>
          </a:xfrm>
          <a:prstGeom prst="leftBrace">
            <a:avLst>
              <a:gd name="adj1" fmla="val 27564"/>
              <a:gd name="adj2" fmla="val 513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4D141E-2BFF-4677-987B-D66C1F5DF35C}"/>
              </a:ext>
            </a:extLst>
          </p:cNvPr>
          <p:cNvSpPr/>
          <p:nvPr/>
        </p:nvSpPr>
        <p:spPr>
          <a:xfrm>
            <a:off x="7181406" y="4242391"/>
            <a:ext cx="616689" cy="57183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FCEC02E1-F3BB-4A00-9BB8-733D05A71AB3}"/>
              </a:ext>
            </a:extLst>
          </p:cNvPr>
          <p:cNvSpPr/>
          <p:nvPr/>
        </p:nvSpPr>
        <p:spPr>
          <a:xfrm rot="16200000">
            <a:off x="6071776" y="2060401"/>
            <a:ext cx="511521" cy="4484616"/>
          </a:xfrm>
          <a:prstGeom prst="leftBrace">
            <a:avLst>
              <a:gd name="adj1" fmla="val 27564"/>
              <a:gd name="adj2" fmla="val 513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2A2C20-1F0D-4A64-A1DA-B8992220D340}"/>
              </a:ext>
            </a:extLst>
          </p:cNvPr>
          <p:cNvSpPr/>
          <p:nvPr/>
        </p:nvSpPr>
        <p:spPr>
          <a:xfrm>
            <a:off x="5787655" y="2036958"/>
            <a:ext cx="942754" cy="73118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624849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B6A1E2-CD21-4325-88FC-E8E3CBB11E0A}"/>
              </a:ext>
            </a:extLst>
          </p:cNvPr>
          <p:cNvSpPr/>
          <p:nvPr/>
        </p:nvSpPr>
        <p:spPr>
          <a:xfrm>
            <a:off x="249529" y="5980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728018-3EA2-43A5-AE7F-55E081D3D60A}"/>
              </a:ext>
            </a:extLst>
          </p:cNvPr>
          <p:cNvSpPr/>
          <p:nvPr/>
        </p:nvSpPr>
        <p:spPr>
          <a:xfrm>
            <a:off x="1110766" y="59809"/>
            <a:ext cx="1645556" cy="707887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&gt;, &lt;, 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EDA56-9B28-4612-91C6-6B1BFDFA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00" y="2161732"/>
            <a:ext cx="9653600" cy="1267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189E55-CF2D-48D8-9933-0318212A2B51}"/>
              </a:ext>
            </a:extLst>
          </p:cNvPr>
          <p:cNvSpPr txBox="1"/>
          <p:nvPr/>
        </p:nvSpPr>
        <p:spPr>
          <a:xfrm>
            <a:off x="1765005" y="1881963"/>
            <a:ext cx="11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2D5D25-1ACE-4ECE-BEF7-3ECF388F8BBA}"/>
              </a:ext>
            </a:extLst>
          </p:cNvPr>
          <p:cNvSpPr/>
          <p:nvPr/>
        </p:nvSpPr>
        <p:spPr>
          <a:xfrm>
            <a:off x="2756322" y="2573079"/>
            <a:ext cx="561036" cy="60605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4C2A3E-CC77-41F9-89AC-2C67C83DFEBD}"/>
              </a:ext>
            </a:extLst>
          </p:cNvPr>
          <p:cNvSpPr txBox="1"/>
          <p:nvPr/>
        </p:nvSpPr>
        <p:spPr>
          <a:xfrm>
            <a:off x="5103628" y="1964369"/>
            <a:ext cx="11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  <a:ea typeface="+mj-ea"/>
              </a:rPr>
              <a:t>= 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872881-81EC-49A2-9279-5D264DFA8556}"/>
              </a:ext>
            </a:extLst>
          </p:cNvPr>
          <p:cNvSpPr/>
          <p:nvPr/>
        </p:nvSpPr>
        <p:spPr>
          <a:xfrm>
            <a:off x="8711901" y="2573079"/>
            <a:ext cx="561036" cy="60605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9124B1-8638-4EE0-A4BC-5E1F6E7DF199}"/>
              </a:ext>
            </a:extLst>
          </p:cNvPr>
          <p:cNvSpPr txBox="1"/>
          <p:nvPr/>
        </p:nvSpPr>
        <p:spPr>
          <a:xfrm>
            <a:off x="9469303" y="1964369"/>
            <a:ext cx="1150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+mj-lt"/>
                <a:ea typeface="+mj-ea"/>
              </a:rPr>
              <a:t>= 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9FD64C-3E60-4A51-9DB3-F8473EB56737}"/>
              </a:ext>
            </a:extLst>
          </p:cNvPr>
          <p:cNvSpPr/>
          <p:nvPr/>
        </p:nvSpPr>
        <p:spPr>
          <a:xfrm>
            <a:off x="6072099" y="2573079"/>
            <a:ext cx="561036" cy="60605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25652763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B6A1E2-CD21-4325-88FC-E8E3CBB11E0A}"/>
              </a:ext>
            </a:extLst>
          </p:cNvPr>
          <p:cNvSpPr/>
          <p:nvPr/>
        </p:nvSpPr>
        <p:spPr>
          <a:xfrm>
            <a:off x="249529" y="5980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728018-3EA2-43A5-AE7F-55E081D3D60A}"/>
              </a:ext>
            </a:extLst>
          </p:cNvPr>
          <p:cNvSpPr/>
          <p:nvPr/>
        </p:nvSpPr>
        <p:spPr>
          <a:xfrm>
            <a:off x="1087011" y="59810"/>
            <a:ext cx="11350593" cy="10247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>
                <a:solidFill>
                  <a:srgbClr val="000000"/>
                </a:solidFill>
              </a:rPr>
              <a:t>Bướm sẽ đậu vào bông hoa có số là kết quả phép tính trên cánh bướm.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C7345-1A96-406D-A9B6-24B89B9E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22" y="1611386"/>
            <a:ext cx="6503250" cy="5188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7399BD-1013-4544-88D1-EC29ABE1F459}"/>
              </a:ext>
            </a:extLst>
          </p:cNvPr>
          <p:cNvSpPr txBox="1"/>
          <p:nvPr/>
        </p:nvSpPr>
        <p:spPr>
          <a:xfrm>
            <a:off x="4210493" y="1611386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A2BBB-5938-4F0C-9D9D-CBA4DE8C9C4A}"/>
              </a:ext>
            </a:extLst>
          </p:cNvPr>
          <p:cNvSpPr txBox="1"/>
          <p:nvPr/>
        </p:nvSpPr>
        <p:spPr>
          <a:xfrm>
            <a:off x="6762307" y="1494428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46CCF1-0A67-4497-A27C-743473FDD34F}"/>
              </a:ext>
            </a:extLst>
          </p:cNvPr>
          <p:cNvSpPr txBox="1"/>
          <p:nvPr/>
        </p:nvSpPr>
        <p:spPr>
          <a:xfrm>
            <a:off x="8686800" y="1738977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F1B18A-77AB-4482-A62D-4BB027F6BD1D}"/>
              </a:ext>
            </a:extLst>
          </p:cNvPr>
          <p:cNvSpPr txBox="1"/>
          <p:nvPr/>
        </p:nvSpPr>
        <p:spPr>
          <a:xfrm>
            <a:off x="3498111" y="3445503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5F8017-9895-42C7-94BD-F7AAD3921BA2}"/>
              </a:ext>
            </a:extLst>
          </p:cNvPr>
          <p:cNvSpPr txBox="1"/>
          <p:nvPr/>
        </p:nvSpPr>
        <p:spPr>
          <a:xfrm>
            <a:off x="5254422" y="2721668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D3A1A3-8BFE-4C36-B17A-0BDDAE75DA84}"/>
              </a:ext>
            </a:extLst>
          </p:cNvPr>
          <p:cNvSpPr txBox="1"/>
          <p:nvPr/>
        </p:nvSpPr>
        <p:spPr>
          <a:xfrm>
            <a:off x="6615389" y="3312596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E80F6-93E2-4017-9D2A-263441BF42D8}"/>
              </a:ext>
            </a:extLst>
          </p:cNvPr>
          <p:cNvSpPr txBox="1"/>
          <p:nvPr/>
        </p:nvSpPr>
        <p:spPr>
          <a:xfrm>
            <a:off x="8718698" y="3238168"/>
            <a:ext cx="147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  <a:ea typeface="+mj-ea"/>
              </a:rPr>
              <a:t>= 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7F82B3-C1F4-4283-A51C-7EF46EF84943}"/>
              </a:ext>
            </a:extLst>
          </p:cNvPr>
          <p:cNvCxnSpPr/>
          <p:nvPr/>
        </p:nvCxnSpPr>
        <p:spPr>
          <a:xfrm>
            <a:off x="4284921" y="4476307"/>
            <a:ext cx="1265274" cy="4890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B46105-E022-45EB-9CD1-1672143F2844}"/>
              </a:ext>
            </a:extLst>
          </p:cNvPr>
          <p:cNvCxnSpPr>
            <a:cxnSpLocks/>
          </p:cNvCxnSpPr>
          <p:nvPr/>
        </p:nvCxnSpPr>
        <p:spPr>
          <a:xfrm>
            <a:off x="4423144" y="2794946"/>
            <a:ext cx="3350225" cy="232321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5E13D3-746A-4F28-8D22-9032F5B493DA}"/>
              </a:ext>
            </a:extLst>
          </p:cNvPr>
          <p:cNvCxnSpPr>
            <a:cxnSpLocks/>
          </p:cNvCxnSpPr>
          <p:nvPr/>
        </p:nvCxnSpPr>
        <p:spPr>
          <a:xfrm>
            <a:off x="5576612" y="3827188"/>
            <a:ext cx="1098379" cy="168860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194A6-EF9D-44FF-BB19-B9C94598E9A3}"/>
              </a:ext>
            </a:extLst>
          </p:cNvPr>
          <p:cNvCxnSpPr>
            <a:cxnSpLocks/>
          </p:cNvCxnSpPr>
          <p:nvPr/>
        </p:nvCxnSpPr>
        <p:spPr>
          <a:xfrm>
            <a:off x="7223203" y="2704289"/>
            <a:ext cx="747748" cy="22154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BF6313-2654-4CA8-B03F-159B9F2D21F3}"/>
              </a:ext>
            </a:extLst>
          </p:cNvPr>
          <p:cNvCxnSpPr>
            <a:cxnSpLocks/>
          </p:cNvCxnSpPr>
          <p:nvPr/>
        </p:nvCxnSpPr>
        <p:spPr>
          <a:xfrm>
            <a:off x="8924592" y="2751684"/>
            <a:ext cx="122363" cy="26390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E7682B-A0E4-434E-A965-1F747626768C}"/>
              </a:ext>
            </a:extLst>
          </p:cNvPr>
          <p:cNvCxnSpPr>
            <a:cxnSpLocks/>
          </p:cNvCxnSpPr>
          <p:nvPr/>
        </p:nvCxnSpPr>
        <p:spPr>
          <a:xfrm flipH="1">
            <a:off x="4528667" y="4153389"/>
            <a:ext cx="4119851" cy="13624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8321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83F08-6117-4AB5-A3D8-0DAC81B49DCA}"/>
              </a:ext>
            </a:extLst>
          </p:cNvPr>
          <p:cNvSpPr txBox="1"/>
          <p:nvPr/>
        </p:nvSpPr>
        <p:spPr>
          <a:xfrm>
            <a:off x="446567" y="127591"/>
            <a:ext cx="1163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+mj-lt"/>
                <a:ea typeface="+mj-ea"/>
              </a:rPr>
              <a:t>Mỗi bông hoa có bao nhiêu bướm sẽ đậu?</a:t>
            </a:r>
            <a:endParaRPr lang="en-US" sz="4400" dirty="0">
              <a:latin typeface="+mj-lt"/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0E751-56A0-4B45-B94D-71F24F98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90" y="1369652"/>
            <a:ext cx="11632019" cy="2804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A1E04-7DA8-4C94-8E8B-6E44DB28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266" y="4259942"/>
            <a:ext cx="3068320" cy="24704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43A32B-1BCE-4A46-979E-EB06254DDB58}"/>
              </a:ext>
            </a:extLst>
          </p:cNvPr>
          <p:cNvSpPr/>
          <p:nvPr/>
        </p:nvSpPr>
        <p:spPr>
          <a:xfrm>
            <a:off x="3962400" y="3429000"/>
            <a:ext cx="802640" cy="543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3A20D8-497C-4E79-A071-A9DBA760C815}"/>
              </a:ext>
            </a:extLst>
          </p:cNvPr>
          <p:cNvSpPr/>
          <p:nvPr/>
        </p:nvSpPr>
        <p:spPr>
          <a:xfrm>
            <a:off x="6095999" y="3401719"/>
            <a:ext cx="802640" cy="543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AFB728-78E5-4D65-B9B7-1B6011C271F5}"/>
              </a:ext>
            </a:extLst>
          </p:cNvPr>
          <p:cNvSpPr/>
          <p:nvPr/>
        </p:nvSpPr>
        <p:spPr>
          <a:xfrm>
            <a:off x="8140402" y="3401719"/>
            <a:ext cx="802640" cy="543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4BCF8E-602D-493B-B253-189C3E7E34CB}"/>
              </a:ext>
            </a:extLst>
          </p:cNvPr>
          <p:cNvSpPr/>
          <p:nvPr/>
        </p:nvSpPr>
        <p:spPr>
          <a:xfrm>
            <a:off x="10304482" y="3401719"/>
            <a:ext cx="802640" cy="5435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68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73053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68" y="1923299"/>
            <a:ext cx="6247735" cy="20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153</Words>
  <Application>Microsoft Office PowerPoint</Application>
  <PresentationFormat>Widescreen</PresentationFormat>
  <Paragraphs>50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等线</vt:lpstr>
      <vt:lpstr>宋体</vt:lpstr>
      <vt:lpstr>Arial</vt:lpstr>
      <vt:lpstr>Calibri</vt:lpstr>
      <vt:lpstr>Pattaya</vt:lpstr>
      <vt:lpstr>字魂27号-布丁体</vt:lpstr>
      <vt:lpstr>字魂59号-创粗黑</vt:lpstr>
      <vt:lpstr>Office 主题</vt:lpstr>
      <vt:lpstr>1_Office 主题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</cp:lastModifiedBy>
  <cp:revision>18</cp:revision>
  <dcterms:created xsi:type="dcterms:W3CDTF">2021-12-26T02:40:49Z</dcterms:created>
  <dcterms:modified xsi:type="dcterms:W3CDTF">2022-01-04T12:17:28Z</dcterms:modified>
</cp:coreProperties>
</file>