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62" r:id="rId3"/>
    <p:sldId id="263" r:id="rId4"/>
    <p:sldId id="268" r:id="rId5"/>
    <p:sldId id="270" r:id="rId6"/>
    <p:sldId id="306" r:id="rId7"/>
    <p:sldId id="307" r:id="rId8"/>
    <p:sldId id="284" r:id="rId9"/>
    <p:sldId id="308" r:id="rId10"/>
    <p:sldId id="309" r:id="rId11"/>
    <p:sldId id="276" r:id="rId12"/>
    <p:sldId id="310" r:id="rId13"/>
    <p:sldId id="280" r:id="rId14"/>
    <p:sldId id="290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68C5-2077-467C-9F22-A620F3369F54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E5BCF-8FA8-4299-A43B-D937B35B6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7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4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2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76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53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5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0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6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5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5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5C24F-F03D-4952-BE36-FB8FA50C2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102" y="-250977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3.emf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microsoft.com/office/2007/relationships/media" Target="../media/media4.mp4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video" Target="../media/media5.mp4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55110" y="116764"/>
            <a:ext cx="9723052" cy="1135117"/>
            <a:chOff x="627" y="403"/>
            <a:chExt cx="17661" cy="2604"/>
          </a:xfrm>
        </p:grpSpPr>
        <p:sp>
          <p:nvSpPr>
            <p:cNvPr id="64" name="Rounded Rectangle 63"/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2a. </a:t>
              </a:r>
              <a:r>
                <a:rPr lang="vi-VN" sz="36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 bông hoa nào ghi số lớn hơn 5?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EBEACD-F1C7-4371-B342-A9D7494F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12" y="1371757"/>
            <a:ext cx="4643438" cy="50202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364B02-EB9F-4FF3-BEB1-C455B66E3B59}"/>
              </a:ext>
            </a:extLst>
          </p:cNvPr>
          <p:cNvSpPr/>
          <p:nvPr/>
        </p:nvSpPr>
        <p:spPr>
          <a:xfrm>
            <a:off x="7086600" y="2152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6400574-298F-49FE-93C3-ED85AA452FD8}"/>
              </a:ext>
            </a:extLst>
          </p:cNvPr>
          <p:cNvSpPr/>
          <p:nvPr/>
        </p:nvSpPr>
        <p:spPr>
          <a:xfrm>
            <a:off x="5534025" y="2914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CC66AC-3CA7-472D-8820-52C62DFCF8AE}"/>
              </a:ext>
            </a:extLst>
          </p:cNvPr>
          <p:cNvSpPr/>
          <p:nvPr/>
        </p:nvSpPr>
        <p:spPr>
          <a:xfrm>
            <a:off x="5965031" y="1543129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315519-BA39-4CB7-94CA-5C150A79EBA9}"/>
              </a:ext>
            </a:extLst>
          </p:cNvPr>
          <p:cNvGrpSpPr/>
          <p:nvPr/>
        </p:nvGrpSpPr>
        <p:grpSpPr>
          <a:xfrm>
            <a:off x="-55110" y="89413"/>
            <a:ext cx="12056610" cy="1135117"/>
            <a:chOff x="627" y="403"/>
            <a:chExt cx="17661" cy="2604"/>
          </a:xfrm>
        </p:grpSpPr>
        <p:sp>
          <p:nvSpPr>
            <p:cNvPr id="46" name="Rounded Rectangle 63">
              <a:extLst>
                <a:ext uri="{FF2B5EF4-FFF2-40B4-BE49-F238E27FC236}">
                  <a16:creationId xmlns:a16="http://schemas.microsoft.com/office/drawing/2014/main" id="{AC8B81FF-FF79-45A8-92BA-F592F2E3F722}"/>
                </a:ext>
              </a:extLst>
            </p:cNvPr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ounded Rectangle 62">
              <a:extLst>
                <a:ext uri="{FF2B5EF4-FFF2-40B4-BE49-F238E27FC236}">
                  <a16:creationId xmlns:a16="http://schemas.microsoft.com/office/drawing/2014/main" id="{192EA031-B066-44D8-BBB3-4CADECC4E23A}"/>
                </a:ext>
              </a:extLst>
            </p:cNvPr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DD532B-C65B-4CD9-BABE-347D45D70555}"/>
              </a:ext>
            </a:extLst>
          </p:cNvPr>
          <p:cNvSpPr/>
          <p:nvPr/>
        </p:nvSpPr>
        <p:spPr>
          <a:xfrm>
            <a:off x="7729537" y="3695699"/>
            <a:ext cx="1504950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F9D5240-E724-492E-B0ED-B142472448FE}"/>
              </a:ext>
            </a:extLst>
          </p:cNvPr>
          <p:cNvSpPr/>
          <p:nvPr/>
        </p:nvSpPr>
        <p:spPr>
          <a:xfrm>
            <a:off x="8382000" y="2486103"/>
            <a:ext cx="1837134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Lớn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2" grpId="0" animBg="1"/>
      <p:bldP spid="42" grpId="1" animBg="1"/>
      <p:bldP spid="43" grpId="0" animBg="1"/>
      <p:bldP spid="43" grpId="1" animBg="1"/>
      <p:bldP spid="8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215BD-63E2-463A-818D-5945A62A1EC8}"/>
              </a:ext>
            </a:extLst>
          </p:cNvPr>
          <p:cNvSpPr txBox="1"/>
          <p:nvPr/>
        </p:nvSpPr>
        <p:spPr>
          <a:xfrm>
            <a:off x="428625" y="123825"/>
            <a:ext cx="1211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Calibri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libri"/>
              </a:rPr>
              <a:t>Lúc đầu Việt xếp các ô tô thành hai hàng (như hình vẽ). Sau đó Việt chuyển một ô tô từ hàng trên xuống hàng dưới. Khi đó câu nào dưới đây là đúng?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00D20-6F83-48D5-917B-3D6D0CFAD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50" y="1319212"/>
            <a:ext cx="6172200" cy="3209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672E6-42DE-4CFE-A528-97E0E11350FE}"/>
              </a:ext>
            </a:extLst>
          </p:cNvPr>
          <p:cNvSpPr txBox="1"/>
          <p:nvPr/>
        </p:nvSpPr>
        <p:spPr>
          <a:xfrm>
            <a:off x="180975" y="2254430"/>
            <a:ext cx="5705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r>
              <a:rPr lang="en-US" sz="3200" dirty="0"/>
              <a:t> ở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marL="342900" indent="-342900">
              <a:buAutoNum type="alphaUcPeriod"/>
            </a:pP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r>
              <a:rPr lang="en-US" sz="3200" dirty="0"/>
              <a:t> ở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marL="342900" indent="-342900">
              <a:buAutoNum type="alphaUcPeriod"/>
            </a:pP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r>
              <a:rPr lang="en-US" sz="3200" dirty="0"/>
              <a:t> ở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99315-65D8-40F7-B44C-9790AE126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475" y="3038239"/>
            <a:ext cx="685800" cy="428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5A2A5-7FB9-4F0F-B70A-580D91A6F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900" y="3066647"/>
            <a:ext cx="714375" cy="44767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3BF98C5-D820-4579-B8A1-FC917A3B0FCC}"/>
              </a:ext>
            </a:extLst>
          </p:cNvPr>
          <p:cNvSpPr/>
          <p:nvPr/>
        </p:nvSpPr>
        <p:spPr>
          <a:xfrm>
            <a:off x="180975" y="3290484"/>
            <a:ext cx="552450" cy="533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12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5546 0.0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-499745" y="71437"/>
            <a:ext cx="13358495" cy="1747838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594995" y="259786"/>
            <a:ext cx="109683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sen.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2245"/>
            <a:ext cx="899795" cy="9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0DE57-4CA0-41C8-93FE-DD8AC4BBB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795" y="2101850"/>
            <a:ext cx="9791485" cy="32194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D5B13-0460-4FA4-82A8-33F79CF573A4}"/>
              </a:ext>
            </a:extLst>
          </p:cNvPr>
          <p:cNvSpPr/>
          <p:nvPr/>
        </p:nvSpPr>
        <p:spPr>
          <a:xfrm>
            <a:off x="3057525" y="2359652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2DB02F-7A0E-4301-935D-4C4B52D7C5AC}"/>
              </a:ext>
            </a:extLst>
          </p:cNvPr>
          <p:cNvSpPr/>
          <p:nvPr/>
        </p:nvSpPr>
        <p:spPr>
          <a:xfrm>
            <a:off x="8772525" y="2426327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A56110-0FB8-47E7-8707-0DE4A9E9EBA4}"/>
              </a:ext>
            </a:extLst>
          </p:cNvPr>
          <p:cNvSpPr/>
          <p:nvPr/>
        </p:nvSpPr>
        <p:spPr>
          <a:xfrm>
            <a:off x="6853770" y="2415528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  <p:bldP spid="6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71550" y="534035"/>
            <a:ext cx="1112710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 số của Mai, Việt và Nam trong bài kiểm tra Toán là 9, 10, 10. Biết rằng điểm của Mai cao hơn điểm của Nam. Việt được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E4050-E95D-4483-B789-D34B254C615D}"/>
              </a:ext>
            </a:extLst>
          </p:cNvPr>
          <p:cNvSpPr txBox="1"/>
          <p:nvPr/>
        </p:nvSpPr>
        <p:spPr>
          <a:xfrm>
            <a:off x="2486025" y="2439977"/>
            <a:ext cx="744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iểm của Mai cao hơn điểm của Nam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BCBF7-44AE-43D8-8541-DE6E3190E587}"/>
              </a:ext>
            </a:extLst>
          </p:cNvPr>
          <p:cNvSpPr txBox="1"/>
          <p:nvPr/>
        </p:nvSpPr>
        <p:spPr>
          <a:xfrm>
            <a:off x="3438524" y="3036191"/>
            <a:ext cx="688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=&gt; Mai: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, Nam 9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0363C-D8F8-4E96-86EC-417D9F34F3D8}"/>
              </a:ext>
            </a:extLst>
          </p:cNvPr>
          <p:cNvSpPr txBox="1"/>
          <p:nvPr/>
        </p:nvSpPr>
        <p:spPr>
          <a:xfrm>
            <a:off x="2562224" y="3710230"/>
            <a:ext cx="842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Vậy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lại</a:t>
            </a:r>
            <a:r>
              <a:rPr lang="en-US" sz="3600" b="1" dirty="0">
                <a:solidFill>
                  <a:srgbClr val="FF0000"/>
                </a:solidFill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" grpId="0"/>
      <p:bldP spid="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43523" y="2133600"/>
            <a:ext cx="9081012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97421" y="514659"/>
            <a:ext cx="691862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m nay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sáu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kia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bảy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Chủ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hai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74971" y="559287"/>
            <a:ext cx="80267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nay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12,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qua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13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65992"/>
            <a:ext cx="8238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mai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năm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hôm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qua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sáu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tư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2021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63B28-DF1B-4A6A-9148-BC366A92A2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951" y="3212921"/>
            <a:ext cx="10016596" cy="1828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215BD-63E2-463A-818D-5945A62A1EC8}"/>
              </a:ext>
            </a:extLst>
          </p:cNvPr>
          <p:cNvSpPr txBox="1"/>
          <p:nvPr/>
        </p:nvSpPr>
        <p:spPr>
          <a:xfrm>
            <a:off x="2689225" y="123825"/>
            <a:ext cx="230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</a:t>
            </a:r>
            <a:r>
              <a:rPr lang="en-US" sz="4400" b="1" dirty="0" err="1">
                <a:solidFill>
                  <a:srgbClr val="00B050"/>
                </a:solidFill>
              </a:rPr>
              <a:t>Số</a:t>
            </a:r>
            <a:endParaRPr lang="en-US" sz="4400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0A24F-ED69-47DC-B90C-2113C49E9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87" y="1860370"/>
            <a:ext cx="11608753" cy="22933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D42122-73FD-455F-9DBE-3687FC2E6F78}"/>
              </a:ext>
            </a:extLst>
          </p:cNvPr>
          <p:cNvSpPr/>
          <p:nvPr/>
        </p:nvSpPr>
        <p:spPr>
          <a:xfrm>
            <a:off x="4257675" y="265747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2E1DFF-C879-4E1F-899F-7CC563A507DA}"/>
              </a:ext>
            </a:extLst>
          </p:cNvPr>
          <p:cNvSpPr/>
          <p:nvPr/>
        </p:nvSpPr>
        <p:spPr>
          <a:xfrm>
            <a:off x="7038977" y="265747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589E00-0FF1-435B-9DF2-F7649521D1B2}"/>
              </a:ext>
            </a:extLst>
          </p:cNvPr>
          <p:cNvSpPr/>
          <p:nvPr/>
        </p:nvSpPr>
        <p:spPr>
          <a:xfrm>
            <a:off x="8582027" y="2293943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3AE5DA-792C-4218-831E-83C506C4DD3B}"/>
              </a:ext>
            </a:extLst>
          </p:cNvPr>
          <p:cNvSpPr/>
          <p:nvPr/>
        </p:nvSpPr>
        <p:spPr>
          <a:xfrm>
            <a:off x="10089201" y="258445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CFE3E-75FB-48B4-8569-06CFA547CC5C}"/>
              </a:ext>
            </a:extLst>
          </p:cNvPr>
          <p:cNvSpPr txBox="1"/>
          <p:nvPr/>
        </p:nvSpPr>
        <p:spPr>
          <a:xfrm>
            <a:off x="574357" y="377577"/>
            <a:ext cx="105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3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215BD-63E2-463A-818D-5945A62A1EC8}"/>
              </a:ext>
            </a:extLst>
          </p:cNvPr>
          <p:cNvSpPr txBox="1"/>
          <p:nvPr/>
        </p:nvSpPr>
        <p:spPr>
          <a:xfrm>
            <a:off x="2689225" y="123825"/>
            <a:ext cx="230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0A24F-ED69-47DC-B90C-2113C49E9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83" y="1860370"/>
            <a:ext cx="11207161" cy="22933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D42122-73FD-455F-9DBE-3687FC2E6F78}"/>
              </a:ext>
            </a:extLst>
          </p:cNvPr>
          <p:cNvSpPr/>
          <p:nvPr/>
        </p:nvSpPr>
        <p:spPr>
          <a:xfrm>
            <a:off x="2950985" y="2363248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2E1DFF-C879-4E1F-899F-7CC563A507DA}"/>
              </a:ext>
            </a:extLst>
          </p:cNvPr>
          <p:cNvSpPr/>
          <p:nvPr/>
        </p:nvSpPr>
        <p:spPr>
          <a:xfrm>
            <a:off x="7213693" y="2888896"/>
            <a:ext cx="895350" cy="949679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589E00-0FF1-435B-9DF2-F7649521D1B2}"/>
              </a:ext>
            </a:extLst>
          </p:cNvPr>
          <p:cNvSpPr/>
          <p:nvPr/>
        </p:nvSpPr>
        <p:spPr>
          <a:xfrm>
            <a:off x="8603758" y="274266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3AE5DA-792C-4218-831E-83C506C4DD3B}"/>
              </a:ext>
            </a:extLst>
          </p:cNvPr>
          <p:cNvSpPr/>
          <p:nvPr/>
        </p:nvSpPr>
        <p:spPr>
          <a:xfrm>
            <a:off x="9997401" y="2363248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EEBEB-F253-4641-ADF3-4D94101405C8}"/>
              </a:ext>
            </a:extLst>
          </p:cNvPr>
          <p:cNvSpPr txBox="1"/>
          <p:nvPr/>
        </p:nvSpPr>
        <p:spPr>
          <a:xfrm>
            <a:off x="574357" y="377577"/>
            <a:ext cx="105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2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349</Words>
  <Application>Microsoft Office PowerPoint</Application>
  <PresentationFormat>Widescreen</PresentationFormat>
  <Paragraphs>61</Paragraphs>
  <Slides>14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#9Slide02 Noi dung dai</vt:lpstr>
      <vt:lpstr>#9Slide02 Tieu de dai</vt:lpstr>
      <vt:lpstr>Arial</vt:lpstr>
      <vt:lpstr>Calibri</vt:lpstr>
      <vt:lpstr>Calibri Light</vt:lpstr>
      <vt:lpstr>Coiny</vt:lpstr>
      <vt:lpstr>iCiel Cadena</vt:lpstr>
      <vt:lpstr>印品黑体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7</cp:revision>
  <dcterms:created xsi:type="dcterms:W3CDTF">2022-01-03T16:08:23Z</dcterms:created>
  <dcterms:modified xsi:type="dcterms:W3CDTF">2022-01-04T11:34:36Z</dcterms:modified>
</cp:coreProperties>
</file>