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p:scale>
          <a:sx n="70" d="100"/>
          <a:sy n="70" d="100"/>
        </p:scale>
        <p:origin x="1694" y="518"/>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2024/5/29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2024/5/29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2024/5/29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6.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4.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5.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9.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1.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21160"/>
        </mc:Choice>
        <mc:Fallback>
          <p:control name="TextBox1" r:id="rId1" imgW="2400480" imgH="26211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52240" imgH="807840"/>
        </mc:Choice>
        <mc:Fallback>
          <p:control name="TextBox1" r:id="rId1" imgW="5052240" imgH="8078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2541</Words>
  <Application>Microsoft Office PowerPoint</Application>
  <PresentationFormat>On-screen Show (16:9)</PresentationFormat>
  <Paragraphs>174</Paragraphs>
  <Slides>33</Slides>
  <Notes>27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33</vt:i4>
      </vt:variant>
    </vt:vector>
  </HeadingPairs>
  <TitlesOfParts>
    <vt:vector size="52"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107</cp:revision>
  <dcterms:created xsi:type="dcterms:W3CDTF">2023-03-18T06:46:00Z</dcterms:created>
  <dcterms:modified xsi:type="dcterms:W3CDTF">2024-05-29T10:54:14Z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