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1"/>
  </p:notesMasterIdLst>
  <p:sldIdLst>
    <p:sldId id="347" r:id="rId2"/>
    <p:sldId id="267" r:id="rId3"/>
    <p:sldId id="268" r:id="rId4"/>
    <p:sldId id="269" r:id="rId5"/>
    <p:sldId id="343" r:id="rId6"/>
    <p:sldId id="330" r:id="rId7"/>
    <p:sldId id="344" r:id="rId8"/>
    <p:sldId id="345" r:id="rId9"/>
    <p:sldId id="338" r:id="rId10"/>
    <p:sldId id="346" r:id="rId11"/>
    <p:sldId id="270" r:id="rId12"/>
    <p:sldId id="271" r:id="rId13"/>
    <p:sldId id="349" r:id="rId14"/>
    <p:sldId id="312" r:id="rId15"/>
    <p:sldId id="304" r:id="rId16"/>
    <p:sldId id="316" r:id="rId17"/>
    <p:sldId id="313" r:id="rId18"/>
    <p:sldId id="315" r:id="rId19"/>
    <p:sldId id="317" r:id="rId20"/>
    <p:sldId id="314" r:id="rId21"/>
    <p:sldId id="350" r:id="rId22"/>
    <p:sldId id="311" r:id="rId23"/>
    <p:sldId id="326" r:id="rId24"/>
    <p:sldId id="333" r:id="rId25"/>
    <p:sldId id="325" r:id="rId26"/>
    <p:sldId id="332" r:id="rId27"/>
    <p:sldId id="318" r:id="rId28"/>
    <p:sldId id="275" r:id="rId29"/>
    <p:sldId id="279" r:id="rId30"/>
    <p:sldId id="319" r:id="rId31"/>
    <p:sldId id="280" r:id="rId32"/>
    <p:sldId id="334" r:id="rId33"/>
    <p:sldId id="335" r:id="rId34"/>
    <p:sldId id="336" r:id="rId35"/>
    <p:sldId id="291" r:id="rId36"/>
    <p:sldId id="320" r:id="rId37"/>
    <p:sldId id="321" r:id="rId38"/>
    <p:sldId id="322" r:id="rId39"/>
    <p:sldId id="323" r:id="rId40"/>
    <p:sldId id="284" r:id="rId41"/>
    <p:sldId id="337" r:id="rId42"/>
    <p:sldId id="260" r:id="rId43"/>
    <p:sldId id="340" r:id="rId44"/>
    <p:sldId id="341" r:id="rId45"/>
    <p:sldId id="342" r:id="rId46"/>
    <p:sldId id="339" r:id="rId47"/>
    <p:sldId id="293" r:id="rId48"/>
    <p:sldId id="324" r:id="rId49"/>
    <p:sldId id="295" r:id="rId5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9"/>
  </p:normalViewPr>
  <p:slideViewPr>
    <p:cSldViewPr snapToGrid="0">
      <p:cViewPr varScale="1">
        <p:scale>
          <a:sx n="67" d="100"/>
          <a:sy n="67" d="100"/>
        </p:scale>
        <p:origin x="5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05/26/2024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3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4068C7A5-23DA-44DF-91D9-366B5D845B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B0C8CDE-E2D4-474D-B156-70BE7715F922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41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593992C8-B8C4-47E2-8C99-12616F94DF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4F65F09-0139-4975-8836-B95ED4EFE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883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0DEDCB58-EEBD-4C1D-BDF0-85E25BD595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4856322-0CC4-49BB-9143-34B75EDC65BA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42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FEA2095E-A52F-41DC-88FA-A062481A8F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1CACD946-C172-4134-AD28-4D81922CB0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0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43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447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44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725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45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144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46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318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02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379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2" y="1911353"/>
            <a:ext cx="10293351" cy="14335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00D2B-99F8-47B6-A347-8882060D2FB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377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890E3-1FA4-43F9-B071-0C4C44D8592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377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E05B-5B4B-46D3-AA63-76096D28AB0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39484BF-40EA-43D9-9B1E-C43985B3DAFC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3036182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54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 What</a:t>
            </a:r>
            <a:r>
              <a:rPr lang="en-US" baseline="0" dirty="0">
                <a:solidFill>
                  <a:srgbClr val="FF0000"/>
                </a:solidFill>
              </a:rPr>
              <a:t>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9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8" r:id="rId32"/>
    <p:sldLayoutId id="2147483707" r:id="rId33"/>
    <p:sldLayoutId id="2147483710" r:id="rId34"/>
    <p:sldLayoutId id="2147483711" r:id="rId35"/>
    <p:sldLayoutId id="2147483712" r:id="rId36"/>
    <p:sldLayoutId id="2147483713" r:id="rId37"/>
    <p:sldLayoutId id="2147483714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loud-sound-speaker-volume-icon-157172/" TargetMode="Externa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0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audio" Target="../media/audio2.wav"/><Relationship Id="rId21" Type="http://schemas.openxmlformats.org/officeDocument/2006/relationships/image" Target="../media/image55.png"/><Relationship Id="rId7" Type="http://schemas.openxmlformats.org/officeDocument/2006/relationships/image" Target="../media/image54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hyperlink" Target="https://openclipart.org/detail/167549/Kliponious-green-tick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0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18662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D8536F-F783-DCF1-549E-249B322B0226}"/>
              </a:ext>
            </a:extLst>
          </p:cNvPr>
          <p:cNvSpPr txBox="1"/>
          <p:nvPr/>
        </p:nvSpPr>
        <p:spPr>
          <a:xfrm>
            <a:off x="6453415" y="3183903"/>
            <a:ext cx="46737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40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200" dirty="0">
                <a:solidFill>
                  <a:srgbClr val="00B050"/>
                </a:solidFill>
              </a:rPr>
              <a:t>LESSON 2. 1 - PAGE 23</a:t>
            </a:r>
          </a:p>
        </p:txBody>
      </p:sp>
    </p:spTree>
    <p:extLst>
      <p:ext uri="{BB962C8B-B14F-4D97-AF65-F5344CB8AC3E}">
        <p14:creationId xmlns:p14="http://schemas.microsoft.com/office/powerpoint/2010/main" val="2303710172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08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hop,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fly,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jump (rope),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swim,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run,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climb (a tree)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19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01EF174D-9EB3-4D7C-A289-F9F48E56F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4249" y="650838"/>
            <a:ext cx="621009" cy="621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88E0D6-A288-18A3-CD46-E49EE22C7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872313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488AB4-F7CD-D04F-2A6A-225BCA8B6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" y="2054431"/>
            <a:ext cx="11752741" cy="28382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4B0621-6599-4056-453F-E4ECC99FECE1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A6E9D43-A9EC-0694-A268-D25D6F37D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076092" y="386955"/>
            <a:ext cx="1052847" cy="106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9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E8D16A75-9742-A26D-FC86-9FFDE5CA56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32.6773" end="28670.06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6483" y="3232687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3572883" y="161089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hɑːp</a:t>
            </a:r>
            <a:r>
              <a:rPr lang="en-US" dirty="0"/>
              <a:t>/ </a:t>
            </a:r>
          </a:p>
          <a:p>
            <a:pPr algn="ctr"/>
            <a:r>
              <a:rPr lang="vi-VN" dirty="0"/>
              <a:t>nhảy lò cò </a:t>
            </a:r>
            <a:endParaRPr lang="vi-VN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CE27C3-0E19-AFAC-B107-A265BA2D0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58" y="674518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68FB2F-4E20-C42C-D10F-67A171836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181" y="2111441"/>
            <a:ext cx="4124138" cy="40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61DC8AC8-9897-EFD3-A065-8D1A6B16B4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43.9455" end="24728.74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7605" y="3596061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fly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flaɪ</a:t>
            </a:r>
            <a:r>
              <a:rPr lang="en-US" dirty="0"/>
              <a:t>/ </a:t>
            </a:r>
          </a:p>
          <a:p>
            <a:pPr algn="ctr"/>
            <a:r>
              <a:rPr lang="en-US" dirty="0"/>
              <a:t>bay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2D101C-FFA6-51F0-373E-D8786DCD7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872313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400DD1F-DBD5-A0F3-A4CC-190379058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446" y="2031999"/>
            <a:ext cx="4066318" cy="3940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B32867-7BAF-AC38-7D33-145B13DCBAC6}"/>
              </a:ext>
            </a:extLst>
          </p:cNvPr>
          <p:cNvSpPr txBox="1"/>
          <p:nvPr/>
        </p:nvSpPr>
        <p:spPr>
          <a:xfrm>
            <a:off x="5453311" y="158773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19209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F826FC3C-75A8-C54C-C6FE-DAB6CBCF11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58.9664" end="19774.99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9065" y="3668931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262788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jump (rope)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958790" y="342900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dʒʌmp</a:t>
            </a:r>
            <a:r>
              <a:rPr lang="en-US" dirty="0"/>
              <a:t> </a:t>
            </a:r>
            <a:r>
              <a:rPr lang="en-US" dirty="0" err="1"/>
              <a:t>roʊp</a:t>
            </a:r>
            <a:r>
              <a:rPr lang="en-US" dirty="0"/>
              <a:t>/ </a:t>
            </a:r>
          </a:p>
          <a:p>
            <a:pPr algn="ctr"/>
            <a:r>
              <a:rPr lang="vi-VN" dirty="0"/>
              <a:t>nhảy (dây) </a:t>
            </a:r>
            <a:endParaRPr lang="vi-VN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5865B-276F-82C9-0A00-8C437D9D7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872313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904D969-D683-4764-F378-9728989D1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084" y="1928720"/>
            <a:ext cx="4051962" cy="3927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0213C3-B4DE-284F-2604-B3817BCF8BEE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22742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01514AD3-547F-B44A-C4AA-D87E0CCAED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300.8145" end="12567.80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9350" y="3232687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swim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swɪm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bơi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E21982-E174-CECA-8AB9-2DCC2CCC1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872313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FEE909B-0E4E-B960-47E8-DBC352F68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506" y="1995971"/>
            <a:ext cx="4229455" cy="4099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F1D020-7A0B-D828-642F-F3F302EB6FD6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8371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63F5F65F-9928-3CB8-2130-FEB4D58CB0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48.4973" end="8197.78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5798" y="3319483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rʌn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chạy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51D92-20D7-F1C9-5233-494A5126D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872313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19F72853-7CB0-C5F5-2F3E-5AFEC6B51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026" y="1885942"/>
            <a:ext cx="4737737" cy="4492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114641-7542-67C6-E034-43123E154808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82519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1900" y="1073020"/>
            <a:ext cx="11293429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ask about what others can or can't do.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hop, fly, jump (rope), swim, run, climb (a tree)</a:t>
            </a:r>
            <a:r>
              <a:rPr lang="en-VN" sz="6000" dirty="0">
                <a:solidFill>
                  <a:srgbClr val="00B05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     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Can Lucy hop?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	- Yes, she can. / No, she can't.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	   Can Tom and Ben swim?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	- Yes, they can. / No, they can't.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	   Can you jump rope?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	- Yes, we can. / No, we can't.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7E86BE97-6384-681B-9F7E-DA9F4FE2C6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193.4735" end="2289.8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7039" y="3181626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288914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climb (a tree)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931451" y="342900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klaɪm</a:t>
            </a:r>
            <a:r>
              <a:rPr lang="en-US" dirty="0"/>
              <a:t> </a:t>
            </a:r>
            <a:r>
              <a:rPr lang="en-US" dirty="0" err="1"/>
              <a:t>ə</a:t>
            </a:r>
            <a:r>
              <a:rPr lang="en-US" dirty="0"/>
              <a:t> triː/ </a:t>
            </a:r>
          </a:p>
          <a:p>
            <a:pPr algn="ctr"/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trèo</a:t>
            </a:r>
            <a:r>
              <a:rPr lang="en-US" dirty="0"/>
              <a:t> (</a:t>
            </a:r>
            <a:r>
              <a:rPr lang="en-US" dirty="0" err="1"/>
              <a:t>cây</a:t>
            </a:r>
            <a:r>
              <a:rPr lang="en-US" dirty="0"/>
              <a:t>) 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21E210-1119-2EC9-884C-CFE81039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CF37384-ACCA-98EA-037D-8B027C919B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160"/>
          <a:stretch/>
        </p:blipFill>
        <p:spPr>
          <a:xfrm>
            <a:off x="1037345" y="1560977"/>
            <a:ext cx="4772226" cy="4382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A4D93B-FC68-1C8F-18B9-E1075B9D7500}"/>
              </a:ext>
            </a:extLst>
          </p:cNvPr>
          <p:cNvSpPr txBox="1"/>
          <p:nvPr/>
        </p:nvSpPr>
        <p:spPr>
          <a:xfrm>
            <a:off x="5809571" y="137472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55373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34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FF638861-22F4-42BD-AB54-580F4FFF9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4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CACE173-0A3A-4306-B76C-60A0714C3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BE5996B0-F3AC-4A78-A5EF-139FD3495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347C85EF-9B88-46AF-B40D-70F2DDDE1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852E4-2981-7C0B-ED9A-54412BE04AB2}"/>
              </a:ext>
            </a:extLst>
          </p:cNvPr>
          <p:cNvSpPr txBox="1"/>
          <p:nvPr/>
        </p:nvSpPr>
        <p:spPr>
          <a:xfrm>
            <a:off x="213757" y="5742428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4D9F51B-1433-7615-6262-1EF5DF6963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87" t="14494" r="15879" b="5099"/>
          <a:stretch/>
        </p:blipFill>
        <p:spPr>
          <a:xfrm>
            <a:off x="700090" y="1446468"/>
            <a:ext cx="2998160" cy="383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079E5C45-F52F-EA73-4C2A-3E7CD8DA54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51" t="15135" r="9812" b="8986"/>
          <a:stretch/>
        </p:blipFill>
        <p:spPr>
          <a:xfrm>
            <a:off x="4442376" y="1617731"/>
            <a:ext cx="3058555" cy="334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221BBF-3645-B049-B38F-9D9241EF09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921" t="19184" r="8402" b="7219"/>
          <a:stretch/>
        </p:blipFill>
        <p:spPr>
          <a:xfrm>
            <a:off x="8162336" y="1720125"/>
            <a:ext cx="3517120" cy="3411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2162BBA0-347D-C351-881E-834D389E77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48.4973" end="8197.78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4085" y="276245"/>
            <a:ext cx="812800" cy="812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5981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4D9F51B-1433-7615-6262-1EF5DF6963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87" t="14494" r="15879" b="5099"/>
          <a:stretch/>
        </p:blipFill>
        <p:spPr>
          <a:xfrm>
            <a:off x="700090" y="1446468"/>
            <a:ext cx="2998160" cy="383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079E5C45-F52F-EA73-4C2A-3E7CD8DA54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51" t="15135" r="9812" b="8986"/>
          <a:stretch/>
        </p:blipFill>
        <p:spPr>
          <a:xfrm>
            <a:off x="4442376" y="1617731"/>
            <a:ext cx="3058555" cy="334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221BBF-3645-B049-B38F-9D9241EF09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921" t="19184" r="8402" b="7219"/>
          <a:stretch/>
        </p:blipFill>
        <p:spPr>
          <a:xfrm>
            <a:off x="8162336" y="1720125"/>
            <a:ext cx="3517120" cy="3411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873C99E2-D892-62ED-C32D-9C6446137B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58.9664" end="19774.992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29364" y="304820"/>
            <a:ext cx="812800" cy="812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7728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B0C568-3041-817B-44A7-A2EC578B5C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87" t="12338" r="9785" b="9289"/>
          <a:stretch/>
        </p:blipFill>
        <p:spPr>
          <a:xfrm>
            <a:off x="873772" y="1780741"/>
            <a:ext cx="3072192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D58279B-3932-83E1-46A6-F8F27AD7E4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24" t="13575" r="10178" b="9286"/>
          <a:stretch/>
        </p:blipFill>
        <p:spPr>
          <a:xfrm>
            <a:off x="4673607" y="1727811"/>
            <a:ext cx="3177194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A1A79B-D229-9216-4357-B8906D9927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43" t="24941" r="10271" b="8414"/>
          <a:stretch/>
        </p:blipFill>
        <p:spPr>
          <a:xfrm>
            <a:off x="8536683" y="2571750"/>
            <a:ext cx="2781546" cy="2271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97F488B1-326E-68DA-6F8C-2EEFD6233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300.8145" end="12567.80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0650" y="460912"/>
            <a:ext cx="812800" cy="812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552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B0C568-3041-817B-44A7-A2EC578B5C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87" t="12338" r="9785" b="9289"/>
          <a:stretch/>
        </p:blipFill>
        <p:spPr>
          <a:xfrm>
            <a:off x="873772" y="1780741"/>
            <a:ext cx="3072192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D58279B-3932-83E1-46A6-F8F27AD7E4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24" t="13575" r="10178" b="9286"/>
          <a:stretch/>
        </p:blipFill>
        <p:spPr>
          <a:xfrm>
            <a:off x="4673607" y="1727811"/>
            <a:ext cx="3177194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A1A79B-D229-9216-4357-B8906D9927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43" t="24941" r="10271" b="8414"/>
          <a:stretch/>
        </p:blipFill>
        <p:spPr>
          <a:xfrm>
            <a:off x="8536683" y="2571750"/>
            <a:ext cx="2781546" cy="2271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AF6A50D3-8BA5-318E-3E06-1EBBCA383E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193.4735" end="2289.820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8214" y="636718"/>
            <a:ext cx="812800" cy="812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2467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AE5EC-8D02-E894-9AB3-CDB935E04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50" y="632855"/>
            <a:ext cx="54102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kids playing tennis&#10;&#10;Description automatically generated with medium confidence">
            <a:extLst>
              <a:ext uri="{FF2B5EF4-FFF2-40B4-BE49-F238E27FC236}">
                <a16:creationId xmlns:a16="http://schemas.microsoft.com/office/drawing/2014/main" id="{F6F10EEA-EDBD-1A81-68D3-F5BEF852E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1" y="1902599"/>
            <a:ext cx="12014517" cy="35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47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13723" y="332509"/>
            <a:ext cx="6587130" cy="621079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Can Lucy hop?</a:t>
            </a:r>
            <a:endParaRPr lang="en-VN" sz="28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Yes, she can. / No, she can’t.</a:t>
            </a:r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Can Tom and Ben swim?</a:t>
            </a:r>
            <a:endParaRPr lang="en-VN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Yes, they can. / No, they can't.</a:t>
            </a:r>
            <a:endParaRPr lang="en-VN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Can you jump rope?</a:t>
            </a:r>
            <a:endParaRPr lang="en-VN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Yes, we can. / No, we can't.</a:t>
            </a:r>
            <a:endParaRPr lang="en-VN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 TRACK 34.mp3">
            <a:hlinkClick r:id="" action="ppaction://media"/>
            <a:extLst>
              <a:ext uri="{FF2B5EF4-FFF2-40B4-BE49-F238E27FC236}">
                <a16:creationId xmlns:a16="http://schemas.microsoft.com/office/drawing/2014/main" id="{6B27E851-1BA3-6AD3-E34D-CCDD9441E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4572" y="609677"/>
            <a:ext cx="624114" cy="624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A84BD0-65EF-021E-9AE6-3170EB38D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58" y="456953"/>
            <a:ext cx="53086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00E12FE-6C1F-1052-7A17-AC0C887B1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46" y="1736766"/>
            <a:ext cx="11898107" cy="338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576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0" y="566056"/>
            <a:ext cx="8878078" cy="59187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5B3A68E-F215-3FF6-DA61-7BC734A8F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52"/>
          <a:stretch/>
        </p:blipFill>
        <p:spPr>
          <a:xfrm>
            <a:off x="4029075" y="1966293"/>
            <a:ext cx="3760591" cy="3593095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9" y="828675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1688605 w 3957636"/>
              <a:gd name="connsiteY13" fmla="*/ 1618340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671018" y="1186502"/>
                  <a:pt x="1682518" y="1450772"/>
                  <a:pt x="1688605" y="1618340"/>
                </a:cubicBezTo>
                <a:cubicBezTo>
                  <a:pt x="1215977" y="1443781"/>
                  <a:pt x="914480" y="1216787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1136104" y="996796"/>
            <a:ext cx="2650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Can you run?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52F5CAA0-08FF-C79B-387A-576762796185}"/>
              </a:ext>
            </a:extLst>
          </p:cNvPr>
          <p:cNvSpPr/>
          <p:nvPr/>
        </p:nvSpPr>
        <p:spPr>
          <a:xfrm>
            <a:off x="7098260" y="757236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931350 w 3957636"/>
              <a:gd name="connsiteY13" fmla="*/ 1746925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484129" y="1306336"/>
                  <a:pt x="1183026" y="1486833"/>
                  <a:pt x="931350" y="1746925"/>
                </a:cubicBezTo>
                <a:cubicBezTo>
                  <a:pt x="825041" y="1614884"/>
                  <a:pt x="768598" y="1249606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6E280-66C1-4878-116B-0743277F6A03}"/>
              </a:ext>
            </a:extLst>
          </p:cNvPr>
          <p:cNvSpPr txBox="1"/>
          <p:nvPr/>
        </p:nvSpPr>
        <p:spPr>
          <a:xfrm>
            <a:off x="7752036" y="961077"/>
            <a:ext cx="2436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Yes, we can.</a:t>
            </a:r>
          </a:p>
        </p:txBody>
      </p:sp>
    </p:spTree>
    <p:extLst>
      <p:ext uri="{BB962C8B-B14F-4D97-AF65-F5344CB8AC3E}">
        <p14:creationId xmlns:p14="http://schemas.microsoft.com/office/powerpoint/2010/main" val="97996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9" y="828675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1688605 w 3957636"/>
              <a:gd name="connsiteY13" fmla="*/ 1618340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671018" y="1186502"/>
                  <a:pt x="1682518" y="1450772"/>
                  <a:pt x="1688605" y="1618340"/>
                </a:cubicBezTo>
                <a:cubicBezTo>
                  <a:pt x="1215977" y="1443781"/>
                  <a:pt x="914480" y="1216787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1136104" y="996796"/>
            <a:ext cx="3355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Can Charlie hop?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52F5CAA0-08FF-C79B-387A-576762796185}"/>
              </a:ext>
            </a:extLst>
          </p:cNvPr>
          <p:cNvSpPr/>
          <p:nvPr/>
        </p:nvSpPr>
        <p:spPr>
          <a:xfrm>
            <a:off x="7098260" y="757236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931350 w 3957636"/>
              <a:gd name="connsiteY13" fmla="*/ 1746925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484129" y="1306336"/>
                  <a:pt x="1183026" y="1486833"/>
                  <a:pt x="931350" y="1746925"/>
                </a:cubicBezTo>
                <a:cubicBezTo>
                  <a:pt x="825041" y="1614884"/>
                  <a:pt x="768598" y="1249606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6E280-66C1-4878-116B-0743277F6A03}"/>
              </a:ext>
            </a:extLst>
          </p:cNvPr>
          <p:cNvSpPr txBox="1"/>
          <p:nvPr/>
        </p:nvSpPr>
        <p:spPr>
          <a:xfrm>
            <a:off x="7752036" y="961077"/>
            <a:ext cx="2353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Yes, he can.</a:t>
            </a:r>
          </a:p>
        </p:txBody>
      </p:sp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076E447A-F56F-5CBE-6613-7911CEFE7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20"/>
          <a:stretch/>
        </p:blipFill>
        <p:spPr>
          <a:xfrm>
            <a:off x="3643313" y="2278635"/>
            <a:ext cx="3629025" cy="3582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5A2451-780E-5E25-9E84-5900241A345B}"/>
              </a:ext>
            </a:extLst>
          </p:cNvPr>
          <p:cNvSpPr txBox="1"/>
          <p:nvPr/>
        </p:nvSpPr>
        <p:spPr>
          <a:xfrm>
            <a:off x="2115331" y="5538038"/>
            <a:ext cx="1527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Charlie</a:t>
            </a:r>
          </a:p>
        </p:txBody>
      </p:sp>
    </p:spTree>
    <p:extLst>
      <p:ext uri="{BB962C8B-B14F-4D97-AF65-F5344CB8AC3E}">
        <p14:creationId xmlns:p14="http://schemas.microsoft.com/office/powerpoint/2010/main" val="24749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8" y="828675"/>
            <a:ext cx="6222619" cy="1137617"/>
          </a:xfrm>
          <a:custGeom>
            <a:avLst/>
            <a:gdLst>
              <a:gd name="connsiteX0" fmla="*/ 0 w 6222619"/>
              <a:gd name="connsiteY0" fmla="*/ 189607 h 1137617"/>
              <a:gd name="connsiteX1" fmla="*/ 189607 w 6222619"/>
              <a:gd name="connsiteY1" fmla="*/ 0 h 1137617"/>
              <a:gd name="connsiteX2" fmla="*/ 1037103 w 6222619"/>
              <a:gd name="connsiteY2" fmla="*/ 0 h 1137617"/>
              <a:gd name="connsiteX3" fmla="*/ 1037103 w 6222619"/>
              <a:gd name="connsiteY3" fmla="*/ 0 h 1137617"/>
              <a:gd name="connsiteX4" fmla="*/ 2592758 w 6222619"/>
              <a:gd name="connsiteY4" fmla="*/ 0 h 1137617"/>
              <a:gd name="connsiteX5" fmla="*/ 6033012 w 6222619"/>
              <a:gd name="connsiteY5" fmla="*/ 0 h 1137617"/>
              <a:gd name="connsiteX6" fmla="*/ 6222619 w 6222619"/>
              <a:gd name="connsiteY6" fmla="*/ 189607 h 1137617"/>
              <a:gd name="connsiteX7" fmla="*/ 6222619 w 6222619"/>
              <a:gd name="connsiteY7" fmla="*/ 663610 h 1137617"/>
              <a:gd name="connsiteX8" fmla="*/ 6222619 w 6222619"/>
              <a:gd name="connsiteY8" fmla="*/ 663610 h 1137617"/>
              <a:gd name="connsiteX9" fmla="*/ 6222619 w 6222619"/>
              <a:gd name="connsiteY9" fmla="*/ 948014 h 1137617"/>
              <a:gd name="connsiteX10" fmla="*/ 6222619 w 6222619"/>
              <a:gd name="connsiteY10" fmla="*/ 948010 h 1137617"/>
              <a:gd name="connsiteX11" fmla="*/ 6033012 w 6222619"/>
              <a:gd name="connsiteY11" fmla="*/ 1137617 h 1137617"/>
              <a:gd name="connsiteX12" fmla="*/ 2592758 w 6222619"/>
              <a:gd name="connsiteY12" fmla="*/ 1137617 h 1137617"/>
              <a:gd name="connsiteX13" fmla="*/ 2655005 w 6222619"/>
              <a:gd name="connsiteY13" fmla="*/ 1618340 h 1137617"/>
              <a:gd name="connsiteX14" fmla="*/ 1037103 w 6222619"/>
              <a:gd name="connsiteY14" fmla="*/ 1137617 h 1137617"/>
              <a:gd name="connsiteX15" fmla="*/ 189607 w 6222619"/>
              <a:gd name="connsiteY15" fmla="*/ 1137617 h 1137617"/>
              <a:gd name="connsiteX16" fmla="*/ 0 w 6222619"/>
              <a:gd name="connsiteY16" fmla="*/ 948010 h 1137617"/>
              <a:gd name="connsiteX17" fmla="*/ 0 w 6222619"/>
              <a:gd name="connsiteY17" fmla="*/ 948014 h 1137617"/>
              <a:gd name="connsiteX18" fmla="*/ 0 w 6222619"/>
              <a:gd name="connsiteY18" fmla="*/ 663610 h 1137617"/>
              <a:gd name="connsiteX19" fmla="*/ 0 w 6222619"/>
              <a:gd name="connsiteY19" fmla="*/ 663610 h 1137617"/>
              <a:gd name="connsiteX20" fmla="*/ 0 w 6222619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22619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578583" y="-15055"/>
                  <a:pt x="644563" y="-75010"/>
                  <a:pt x="1037103" y="0"/>
                </a:cubicBezTo>
                <a:lnTo>
                  <a:pt x="1037103" y="0"/>
                </a:lnTo>
                <a:cubicBezTo>
                  <a:pt x="1508955" y="-2450"/>
                  <a:pt x="2330687" y="-36161"/>
                  <a:pt x="2592758" y="0"/>
                </a:cubicBezTo>
                <a:cubicBezTo>
                  <a:pt x="3344773" y="-20187"/>
                  <a:pt x="5464937" y="-152480"/>
                  <a:pt x="6033012" y="0"/>
                </a:cubicBezTo>
                <a:cubicBezTo>
                  <a:pt x="6150372" y="1500"/>
                  <a:pt x="6228670" y="72437"/>
                  <a:pt x="6222619" y="189607"/>
                </a:cubicBezTo>
                <a:cubicBezTo>
                  <a:pt x="6203296" y="257410"/>
                  <a:pt x="6239695" y="574835"/>
                  <a:pt x="6222619" y="663610"/>
                </a:cubicBezTo>
                <a:lnTo>
                  <a:pt x="6222619" y="663610"/>
                </a:lnTo>
                <a:cubicBezTo>
                  <a:pt x="6238285" y="786203"/>
                  <a:pt x="6201996" y="887793"/>
                  <a:pt x="6222619" y="948014"/>
                </a:cubicBezTo>
                <a:lnTo>
                  <a:pt x="6222619" y="948010"/>
                </a:lnTo>
                <a:cubicBezTo>
                  <a:pt x="6238086" y="1061386"/>
                  <a:pt x="6144848" y="1139329"/>
                  <a:pt x="6033012" y="1137617"/>
                </a:cubicBezTo>
                <a:cubicBezTo>
                  <a:pt x="5084433" y="1299814"/>
                  <a:pt x="3950092" y="1209779"/>
                  <a:pt x="2592758" y="1137617"/>
                </a:cubicBezTo>
                <a:cubicBezTo>
                  <a:pt x="2633053" y="1339356"/>
                  <a:pt x="2654611" y="1397360"/>
                  <a:pt x="2655005" y="1618340"/>
                </a:cubicBezTo>
                <a:cubicBezTo>
                  <a:pt x="2388812" y="1417414"/>
                  <a:pt x="1693836" y="1176017"/>
                  <a:pt x="1037103" y="1137617"/>
                </a:cubicBezTo>
                <a:cubicBezTo>
                  <a:pt x="868433" y="1140435"/>
                  <a:pt x="568843" y="1117035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889520" y="1045137"/>
            <a:ext cx="5729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Can Lucy and Ben jump rope?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52F5CAA0-08FF-C79B-387A-576762796185}"/>
              </a:ext>
            </a:extLst>
          </p:cNvPr>
          <p:cNvSpPr/>
          <p:nvPr/>
        </p:nvSpPr>
        <p:spPr>
          <a:xfrm>
            <a:off x="7579162" y="757236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931350 w 3957636"/>
              <a:gd name="connsiteY13" fmla="*/ 1746925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484129" y="1306336"/>
                  <a:pt x="1183026" y="1486833"/>
                  <a:pt x="931350" y="1746925"/>
                </a:cubicBezTo>
                <a:cubicBezTo>
                  <a:pt x="825041" y="1614884"/>
                  <a:pt x="768598" y="1249606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6E280-66C1-4878-116B-0743277F6A03}"/>
              </a:ext>
            </a:extLst>
          </p:cNvPr>
          <p:cNvSpPr txBox="1"/>
          <p:nvPr/>
        </p:nvSpPr>
        <p:spPr>
          <a:xfrm>
            <a:off x="8380686" y="973699"/>
            <a:ext cx="2912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No, they can’t.</a:t>
            </a:r>
          </a:p>
        </p:txBody>
      </p:sp>
      <p:pic>
        <p:nvPicPr>
          <p:cNvPr id="2" name="Picture 1" descr="Diagram&#10;&#10;Description automatically generated with low confidence">
            <a:extLst>
              <a:ext uri="{FF2B5EF4-FFF2-40B4-BE49-F238E27FC236}">
                <a16:creationId xmlns:a16="http://schemas.microsoft.com/office/drawing/2014/main" id="{EF924DC6-3AFB-FD71-D2AD-A68713A91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51"/>
          <a:stretch/>
        </p:blipFill>
        <p:spPr>
          <a:xfrm>
            <a:off x="3621526" y="2134413"/>
            <a:ext cx="3957636" cy="4089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34AA37-7B30-F427-966E-182E8CBE8BE5}"/>
              </a:ext>
            </a:extLst>
          </p:cNvPr>
          <p:cNvSpPr txBox="1"/>
          <p:nvPr/>
        </p:nvSpPr>
        <p:spPr>
          <a:xfrm>
            <a:off x="1151811" y="4982818"/>
            <a:ext cx="2712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Lucy and Ben</a:t>
            </a:r>
          </a:p>
        </p:txBody>
      </p:sp>
    </p:spTree>
    <p:extLst>
      <p:ext uri="{BB962C8B-B14F-4D97-AF65-F5344CB8AC3E}">
        <p14:creationId xmlns:p14="http://schemas.microsoft.com/office/powerpoint/2010/main" val="355700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4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3C680-5B0E-2988-C36D-2663F9A8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57" y="540905"/>
            <a:ext cx="5105400" cy="62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AC7F814-86C2-9DBC-4C87-054F8F036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92" y="1837707"/>
            <a:ext cx="10776499" cy="265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68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3C680-5B0E-2988-C36D-2663F9A8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58" y="422728"/>
            <a:ext cx="6859063" cy="836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A4B59F72-3069-9E90-2174-0A5CDE94B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58" y="1733798"/>
            <a:ext cx="11302997" cy="2642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7E0741-DE75-383E-C4EA-300F02516784}"/>
              </a:ext>
            </a:extLst>
          </p:cNvPr>
          <p:cNvSpPr txBox="1"/>
          <p:nvPr/>
        </p:nvSpPr>
        <p:spPr>
          <a:xfrm>
            <a:off x="6244055" y="2050164"/>
            <a:ext cx="10935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h</a:t>
            </a:r>
            <a:r>
              <a:rPr lang="en-VN" sz="4400" b="1" dirty="0">
                <a:solidFill>
                  <a:srgbClr val="FF0000"/>
                </a:solidFill>
              </a:rPr>
              <a:t>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2C7437-AEA4-F463-4B60-D5A458412662}"/>
              </a:ext>
            </a:extLst>
          </p:cNvPr>
          <p:cNvSpPr txBox="1"/>
          <p:nvPr/>
        </p:nvSpPr>
        <p:spPr>
          <a:xfrm>
            <a:off x="4048897" y="3044279"/>
            <a:ext cx="17139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h</a:t>
            </a:r>
            <a:r>
              <a:rPr lang="en-VN" sz="4400" b="1" dirty="0">
                <a:solidFill>
                  <a:srgbClr val="FF0000"/>
                </a:solidFill>
              </a:rPr>
              <a:t>e can</a:t>
            </a:r>
          </a:p>
        </p:txBody>
      </p:sp>
    </p:spTree>
    <p:extLst>
      <p:ext uri="{BB962C8B-B14F-4D97-AF65-F5344CB8AC3E}">
        <p14:creationId xmlns:p14="http://schemas.microsoft.com/office/powerpoint/2010/main" val="377718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3C680-5B0E-2988-C36D-2663F9A8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33" y="481528"/>
            <a:ext cx="5792114" cy="706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D7BDD3D4-74B2-013A-5379-90F7DF4E0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3" y="2185061"/>
            <a:ext cx="11660808" cy="3102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58FAC5-75BC-225D-A322-E1E1E1FBA6A8}"/>
              </a:ext>
            </a:extLst>
          </p:cNvPr>
          <p:cNvSpPr txBox="1"/>
          <p:nvPr/>
        </p:nvSpPr>
        <p:spPr>
          <a:xfrm>
            <a:off x="3571875" y="3351548"/>
            <a:ext cx="28724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jump ropes</a:t>
            </a:r>
            <a:endParaRPr lang="en-VN" sz="4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B6856C-B0EB-DCA5-B161-FA5ABC64A8CD}"/>
              </a:ext>
            </a:extLst>
          </p:cNvPr>
          <p:cNvSpPr txBox="1"/>
          <p:nvPr/>
        </p:nvSpPr>
        <p:spPr>
          <a:xfrm>
            <a:off x="4151135" y="4319513"/>
            <a:ext cx="22509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th</a:t>
            </a:r>
            <a:r>
              <a:rPr lang="en-VN" sz="4400" b="1" dirty="0">
                <a:solidFill>
                  <a:srgbClr val="FF0000"/>
                </a:solidFill>
              </a:rPr>
              <a:t>e can’t</a:t>
            </a:r>
          </a:p>
        </p:txBody>
      </p:sp>
    </p:spTree>
    <p:extLst>
      <p:ext uri="{BB962C8B-B14F-4D97-AF65-F5344CB8AC3E}">
        <p14:creationId xmlns:p14="http://schemas.microsoft.com/office/powerpoint/2010/main" val="177108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3C680-5B0E-2988-C36D-2663F9A8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57" y="471830"/>
            <a:ext cx="6261380" cy="7632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Box and whisker chart&#10;&#10;Description automatically generated with medium confidence">
            <a:extLst>
              <a:ext uri="{FF2B5EF4-FFF2-40B4-BE49-F238E27FC236}">
                <a16:creationId xmlns:a16="http://schemas.microsoft.com/office/drawing/2014/main" id="{D34EA3E0-105B-7CEC-0483-541234388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16" y="1884053"/>
            <a:ext cx="11375918" cy="2782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3BD4EF-A7B0-537A-DA42-C415DAF410D8}"/>
              </a:ext>
            </a:extLst>
          </p:cNvPr>
          <p:cNvSpPr txBox="1"/>
          <p:nvPr/>
        </p:nvSpPr>
        <p:spPr>
          <a:xfrm>
            <a:off x="5367275" y="2057400"/>
            <a:ext cx="14574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climb</a:t>
            </a:r>
            <a:endParaRPr lang="en-VN" sz="4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A80439-D568-5627-AF25-20122E625874}"/>
              </a:ext>
            </a:extLst>
          </p:cNvPr>
          <p:cNvSpPr txBox="1"/>
          <p:nvPr/>
        </p:nvSpPr>
        <p:spPr>
          <a:xfrm>
            <a:off x="4157777" y="3838328"/>
            <a:ext cx="19382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sh</a:t>
            </a:r>
            <a:r>
              <a:rPr lang="en-VN" sz="4400" b="1" dirty="0">
                <a:solidFill>
                  <a:srgbClr val="FF0000"/>
                </a:solidFill>
              </a:rPr>
              <a:t>e can</a:t>
            </a:r>
          </a:p>
        </p:txBody>
      </p:sp>
    </p:spTree>
    <p:extLst>
      <p:ext uri="{BB962C8B-B14F-4D97-AF65-F5344CB8AC3E}">
        <p14:creationId xmlns:p14="http://schemas.microsoft.com/office/powerpoint/2010/main" val="358786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791031-CD4C-F012-6046-04B29F1724F7}"/>
              </a:ext>
            </a:extLst>
          </p:cNvPr>
          <p:cNvSpPr/>
          <p:nvPr/>
        </p:nvSpPr>
        <p:spPr>
          <a:xfrm>
            <a:off x="1591295" y="1377538"/>
            <a:ext cx="8799614" cy="2743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WHAT’S MISSING?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CE81312-0D5E-424A-606E-570DE38530E2}"/>
              </a:ext>
            </a:extLst>
          </p:cNvPr>
          <p:cNvSpPr/>
          <p:nvPr/>
        </p:nvSpPr>
        <p:spPr>
          <a:xfrm>
            <a:off x="758042" y="4239491"/>
            <a:ext cx="1377538" cy="116378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9CB2C24-39FB-169E-874A-146CC78A16DA}"/>
              </a:ext>
            </a:extLst>
          </p:cNvPr>
          <p:cNvSpPr/>
          <p:nvPr/>
        </p:nvSpPr>
        <p:spPr>
          <a:xfrm>
            <a:off x="6576951" y="4857008"/>
            <a:ext cx="1377538" cy="116378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48E9061-38BA-CF5E-E50E-1E1DF22AF431}"/>
              </a:ext>
            </a:extLst>
          </p:cNvPr>
          <p:cNvSpPr/>
          <p:nvPr/>
        </p:nvSpPr>
        <p:spPr>
          <a:xfrm>
            <a:off x="3986151" y="4898571"/>
            <a:ext cx="1377538" cy="116378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69055FF-B59F-90D5-CC0E-14057BA08C1B}"/>
              </a:ext>
            </a:extLst>
          </p:cNvPr>
          <p:cNvSpPr/>
          <p:nvPr/>
        </p:nvSpPr>
        <p:spPr>
          <a:xfrm>
            <a:off x="9367651" y="4239491"/>
            <a:ext cx="1377538" cy="11637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AA671-7D7C-3077-6304-D4967C679E3B}"/>
              </a:ext>
            </a:extLst>
          </p:cNvPr>
          <p:cNvSpPr txBox="1"/>
          <p:nvPr/>
        </p:nvSpPr>
        <p:spPr>
          <a:xfrm>
            <a:off x="866899" y="712519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>
            <a:extLst>
              <a:ext uri="{FF2B5EF4-FFF2-40B4-BE49-F238E27FC236}">
                <a16:creationId xmlns:a16="http://schemas.microsoft.com/office/drawing/2014/main" id="{428B74FA-DB3C-4DCC-B1F7-6322E7488809}"/>
              </a:ext>
            </a:extLst>
          </p:cNvPr>
          <p:cNvSpPr/>
          <p:nvPr/>
        </p:nvSpPr>
        <p:spPr>
          <a:xfrm>
            <a:off x="2857502" y="973140"/>
            <a:ext cx="7096125" cy="4649787"/>
          </a:xfrm>
          <a:custGeom>
            <a:avLst/>
            <a:gdLst>
              <a:gd name="connsiteX0" fmla="*/ 1612900 w 6391997"/>
              <a:gd name="connsiteY0" fmla="*/ 939800 h 4127500"/>
              <a:gd name="connsiteX1" fmla="*/ 1257300 w 6391997"/>
              <a:gd name="connsiteY1" fmla="*/ 965200 h 4127500"/>
              <a:gd name="connsiteX2" fmla="*/ 1168400 w 6391997"/>
              <a:gd name="connsiteY2" fmla="*/ 990600 h 4127500"/>
              <a:gd name="connsiteX3" fmla="*/ 1143000 w 6391997"/>
              <a:gd name="connsiteY3" fmla="*/ 1028700 h 4127500"/>
              <a:gd name="connsiteX4" fmla="*/ 1066800 w 6391997"/>
              <a:gd name="connsiteY4" fmla="*/ 1079500 h 4127500"/>
              <a:gd name="connsiteX5" fmla="*/ 990600 w 6391997"/>
              <a:gd name="connsiteY5" fmla="*/ 1117600 h 4127500"/>
              <a:gd name="connsiteX6" fmla="*/ 914400 w 6391997"/>
              <a:gd name="connsiteY6" fmla="*/ 1181100 h 4127500"/>
              <a:gd name="connsiteX7" fmla="*/ 876300 w 6391997"/>
              <a:gd name="connsiteY7" fmla="*/ 1193800 h 4127500"/>
              <a:gd name="connsiteX8" fmla="*/ 838200 w 6391997"/>
              <a:gd name="connsiteY8" fmla="*/ 1231900 h 4127500"/>
              <a:gd name="connsiteX9" fmla="*/ 762000 w 6391997"/>
              <a:gd name="connsiteY9" fmla="*/ 1282700 h 4127500"/>
              <a:gd name="connsiteX10" fmla="*/ 698500 w 6391997"/>
              <a:gd name="connsiteY10" fmla="*/ 1346200 h 4127500"/>
              <a:gd name="connsiteX11" fmla="*/ 673100 w 6391997"/>
              <a:gd name="connsiteY11" fmla="*/ 1384300 h 4127500"/>
              <a:gd name="connsiteX12" fmla="*/ 635000 w 6391997"/>
              <a:gd name="connsiteY12" fmla="*/ 1422400 h 4127500"/>
              <a:gd name="connsiteX13" fmla="*/ 584200 w 6391997"/>
              <a:gd name="connsiteY13" fmla="*/ 1498600 h 4127500"/>
              <a:gd name="connsiteX14" fmla="*/ 520700 w 6391997"/>
              <a:gd name="connsiteY14" fmla="*/ 1587500 h 4127500"/>
              <a:gd name="connsiteX15" fmla="*/ 482600 w 6391997"/>
              <a:gd name="connsiteY15" fmla="*/ 1663700 h 4127500"/>
              <a:gd name="connsiteX16" fmla="*/ 457200 w 6391997"/>
              <a:gd name="connsiteY16" fmla="*/ 1739900 h 4127500"/>
              <a:gd name="connsiteX17" fmla="*/ 419100 w 6391997"/>
              <a:gd name="connsiteY17" fmla="*/ 1816100 h 4127500"/>
              <a:gd name="connsiteX18" fmla="*/ 393700 w 6391997"/>
              <a:gd name="connsiteY18" fmla="*/ 1854200 h 4127500"/>
              <a:gd name="connsiteX19" fmla="*/ 381000 w 6391997"/>
              <a:gd name="connsiteY19" fmla="*/ 1917700 h 4127500"/>
              <a:gd name="connsiteX20" fmla="*/ 368300 w 6391997"/>
              <a:gd name="connsiteY20" fmla="*/ 1968500 h 4127500"/>
              <a:gd name="connsiteX21" fmla="*/ 381000 w 6391997"/>
              <a:gd name="connsiteY21" fmla="*/ 2171700 h 4127500"/>
              <a:gd name="connsiteX22" fmla="*/ 406400 w 6391997"/>
              <a:gd name="connsiteY22" fmla="*/ 2247900 h 4127500"/>
              <a:gd name="connsiteX23" fmla="*/ 419100 w 6391997"/>
              <a:gd name="connsiteY23" fmla="*/ 2286000 h 4127500"/>
              <a:gd name="connsiteX24" fmla="*/ 533400 w 6391997"/>
              <a:gd name="connsiteY24" fmla="*/ 2374900 h 4127500"/>
              <a:gd name="connsiteX25" fmla="*/ 609600 w 6391997"/>
              <a:gd name="connsiteY25" fmla="*/ 2400300 h 4127500"/>
              <a:gd name="connsiteX26" fmla="*/ 647700 w 6391997"/>
              <a:gd name="connsiteY26" fmla="*/ 2413000 h 4127500"/>
              <a:gd name="connsiteX27" fmla="*/ 850900 w 6391997"/>
              <a:gd name="connsiteY27" fmla="*/ 2425700 h 4127500"/>
              <a:gd name="connsiteX28" fmla="*/ 914400 w 6391997"/>
              <a:gd name="connsiteY28" fmla="*/ 2438400 h 4127500"/>
              <a:gd name="connsiteX29" fmla="*/ 927100 w 6391997"/>
              <a:gd name="connsiteY29" fmla="*/ 2514600 h 4127500"/>
              <a:gd name="connsiteX30" fmla="*/ 889000 w 6391997"/>
              <a:gd name="connsiteY30" fmla="*/ 2527300 h 4127500"/>
              <a:gd name="connsiteX31" fmla="*/ 850900 w 6391997"/>
              <a:gd name="connsiteY31" fmla="*/ 2552700 h 4127500"/>
              <a:gd name="connsiteX32" fmla="*/ 812800 w 6391997"/>
              <a:gd name="connsiteY32" fmla="*/ 2565400 h 4127500"/>
              <a:gd name="connsiteX33" fmla="*/ 774700 w 6391997"/>
              <a:gd name="connsiteY33" fmla="*/ 2590800 h 4127500"/>
              <a:gd name="connsiteX34" fmla="*/ 698500 w 6391997"/>
              <a:gd name="connsiteY34" fmla="*/ 2616200 h 4127500"/>
              <a:gd name="connsiteX35" fmla="*/ 660400 w 6391997"/>
              <a:gd name="connsiteY35" fmla="*/ 2654300 h 4127500"/>
              <a:gd name="connsiteX36" fmla="*/ 647700 w 6391997"/>
              <a:gd name="connsiteY36" fmla="*/ 2882900 h 4127500"/>
              <a:gd name="connsiteX37" fmla="*/ 635000 w 6391997"/>
              <a:gd name="connsiteY37" fmla="*/ 2921000 h 4127500"/>
              <a:gd name="connsiteX38" fmla="*/ 558800 w 6391997"/>
              <a:gd name="connsiteY38" fmla="*/ 2895600 h 4127500"/>
              <a:gd name="connsiteX39" fmla="*/ 520700 w 6391997"/>
              <a:gd name="connsiteY39" fmla="*/ 2870200 h 4127500"/>
              <a:gd name="connsiteX40" fmla="*/ 444500 w 6391997"/>
              <a:gd name="connsiteY40" fmla="*/ 2806700 h 4127500"/>
              <a:gd name="connsiteX41" fmla="*/ 368300 w 6391997"/>
              <a:gd name="connsiteY41" fmla="*/ 2781300 h 4127500"/>
              <a:gd name="connsiteX42" fmla="*/ 165100 w 6391997"/>
              <a:gd name="connsiteY42" fmla="*/ 2794000 h 4127500"/>
              <a:gd name="connsiteX43" fmla="*/ 127000 w 6391997"/>
              <a:gd name="connsiteY43" fmla="*/ 2832100 h 4127500"/>
              <a:gd name="connsiteX44" fmla="*/ 88900 w 6391997"/>
              <a:gd name="connsiteY44" fmla="*/ 2908300 h 4127500"/>
              <a:gd name="connsiteX45" fmla="*/ 101600 w 6391997"/>
              <a:gd name="connsiteY45" fmla="*/ 3098800 h 4127500"/>
              <a:gd name="connsiteX46" fmla="*/ 127000 w 6391997"/>
              <a:gd name="connsiteY46" fmla="*/ 3187700 h 4127500"/>
              <a:gd name="connsiteX47" fmla="*/ 101600 w 6391997"/>
              <a:gd name="connsiteY47" fmla="*/ 3276600 h 4127500"/>
              <a:gd name="connsiteX48" fmla="*/ 50800 w 6391997"/>
              <a:gd name="connsiteY48" fmla="*/ 3352800 h 4127500"/>
              <a:gd name="connsiteX49" fmla="*/ 12700 w 6391997"/>
              <a:gd name="connsiteY49" fmla="*/ 3429000 h 4127500"/>
              <a:gd name="connsiteX50" fmla="*/ 0 w 6391997"/>
              <a:gd name="connsiteY50" fmla="*/ 3467100 h 4127500"/>
              <a:gd name="connsiteX51" fmla="*/ 12700 w 6391997"/>
              <a:gd name="connsiteY51" fmla="*/ 3581400 h 4127500"/>
              <a:gd name="connsiteX52" fmla="*/ 279400 w 6391997"/>
              <a:gd name="connsiteY52" fmla="*/ 3644900 h 4127500"/>
              <a:gd name="connsiteX53" fmla="*/ 330200 w 6391997"/>
              <a:gd name="connsiteY53" fmla="*/ 3721100 h 4127500"/>
              <a:gd name="connsiteX54" fmla="*/ 342900 w 6391997"/>
              <a:gd name="connsiteY54" fmla="*/ 3797300 h 4127500"/>
              <a:gd name="connsiteX55" fmla="*/ 355600 w 6391997"/>
              <a:gd name="connsiteY55" fmla="*/ 3835400 h 4127500"/>
              <a:gd name="connsiteX56" fmla="*/ 368300 w 6391997"/>
              <a:gd name="connsiteY56" fmla="*/ 3886200 h 4127500"/>
              <a:gd name="connsiteX57" fmla="*/ 419100 w 6391997"/>
              <a:gd name="connsiteY57" fmla="*/ 4000500 h 4127500"/>
              <a:gd name="connsiteX58" fmla="*/ 495300 w 6391997"/>
              <a:gd name="connsiteY58" fmla="*/ 4051300 h 4127500"/>
              <a:gd name="connsiteX59" fmla="*/ 622300 w 6391997"/>
              <a:gd name="connsiteY59" fmla="*/ 4089400 h 4127500"/>
              <a:gd name="connsiteX60" fmla="*/ 660400 w 6391997"/>
              <a:gd name="connsiteY60" fmla="*/ 4102100 h 4127500"/>
              <a:gd name="connsiteX61" fmla="*/ 774700 w 6391997"/>
              <a:gd name="connsiteY61" fmla="*/ 4127500 h 4127500"/>
              <a:gd name="connsiteX62" fmla="*/ 939800 w 6391997"/>
              <a:gd name="connsiteY62" fmla="*/ 4114800 h 4127500"/>
              <a:gd name="connsiteX63" fmla="*/ 1016000 w 6391997"/>
              <a:gd name="connsiteY63" fmla="*/ 4076700 h 4127500"/>
              <a:gd name="connsiteX64" fmla="*/ 1092200 w 6391997"/>
              <a:gd name="connsiteY64" fmla="*/ 4051300 h 4127500"/>
              <a:gd name="connsiteX65" fmla="*/ 1130300 w 6391997"/>
              <a:gd name="connsiteY65" fmla="*/ 4038600 h 4127500"/>
              <a:gd name="connsiteX66" fmla="*/ 1168400 w 6391997"/>
              <a:gd name="connsiteY66" fmla="*/ 4025900 h 4127500"/>
              <a:gd name="connsiteX67" fmla="*/ 1219200 w 6391997"/>
              <a:gd name="connsiteY67" fmla="*/ 4013200 h 4127500"/>
              <a:gd name="connsiteX68" fmla="*/ 1295400 w 6391997"/>
              <a:gd name="connsiteY68" fmla="*/ 3987800 h 4127500"/>
              <a:gd name="connsiteX69" fmla="*/ 1371600 w 6391997"/>
              <a:gd name="connsiteY69" fmla="*/ 3949700 h 4127500"/>
              <a:gd name="connsiteX70" fmla="*/ 1409700 w 6391997"/>
              <a:gd name="connsiteY70" fmla="*/ 3911600 h 4127500"/>
              <a:gd name="connsiteX71" fmla="*/ 1435100 w 6391997"/>
              <a:gd name="connsiteY71" fmla="*/ 3873500 h 4127500"/>
              <a:gd name="connsiteX72" fmla="*/ 1473200 w 6391997"/>
              <a:gd name="connsiteY72" fmla="*/ 3860800 h 4127500"/>
              <a:gd name="connsiteX73" fmla="*/ 1485900 w 6391997"/>
              <a:gd name="connsiteY73" fmla="*/ 3810000 h 4127500"/>
              <a:gd name="connsiteX74" fmla="*/ 1536700 w 6391997"/>
              <a:gd name="connsiteY74" fmla="*/ 3733800 h 4127500"/>
              <a:gd name="connsiteX75" fmla="*/ 1612900 w 6391997"/>
              <a:gd name="connsiteY75" fmla="*/ 3771900 h 4127500"/>
              <a:gd name="connsiteX76" fmla="*/ 1651000 w 6391997"/>
              <a:gd name="connsiteY76" fmla="*/ 3797300 h 4127500"/>
              <a:gd name="connsiteX77" fmla="*/ 1778000 w 6391997"/>
              <a:gd name="connsiteY77" fmla="*/ 3835400 h 4127500"/>
              <a:gd name="connsiteX78" fmla="*/ 2082800 w 6391997"/>
              <a:gd name="connsiteY78" fmla="*/ 3822700 h 4127500"/>
              <a:gd name="connsiteX79" fmla="*/ 2159000 w 6391997"/>
              <a:gd name="connsiteY79" fmla="*/ 3797300 h 4127500"/>
              <a:gd name="connsiteX80" fmla="*/ 2197100 w 6391997"/>
              <a:gd name="connsiteY80" fmla="*/ 3784600 h 4127500"/>
              <a:gd name="connsiteX81" fmla="*/ 2235200 w 6391997"/>
              <a:gd name="connsiteY81" fmla="*/ 3771900 h 4127500"/>
              <a:gd name="connsiteX82" fmla="*/ 2273300 w 6391997"/>
              <a:gd name="connsiteY82" fmla="*/ 3746500 h 4127500"/>
              <a:gd name="connsiteX83" fmla="*/ 2349500 w 6391997"/>
              <a:gd name="connsiteY83" fmla="*/ 3708400 h 4127500"/>
              <a:gd name="connsiteX84" fmla="*/ 2387600 w 6391997"/>
              <a:gd name="connsiteY84" fmla="*/ 3670300 h 4127500"/>
              <a:gd name="connsiteX85" fmla="*/ 2438400 w 6391997"/>
              <a:gd name="connsiteY85" fmla="*/ 3632200 h 4127500"/>
              <a:gd name="connsiteX86" fmla="*/ 2476500 w 6391997"/>
              <a:gd name="connsiteY86" fmla="*/ 3606800 h 4127500"/>
              <a:gd name="connsiteX87" fmla="*/ 2514600 w 6391997"/>
              <a:gd name="connsiteY87" fmla="*/ 3568700 h 4127500"/>
              <a:gd name="connsiteX88" fmla="*/ 2565400 w 6391997"/>
              <a:gd name="connsiteY88" fmla="*/ 3505200 h 4127500"/>
              <a:gd name="connsiteX89" fmla="*/ 2578100 w 6391997"/>
              <a:gd name="connsiteY89" fmla="*/ 3467100 h 4127500"/>
              <a:gd name="connsiteX90" fmla="*/ 2641600 w 6391997"/>
              <a:gd name="connsiteY90" fmla="*/ 3403600 h 4127500"/>
              <a:gd name="connsiteX91" fmla="*/ 2654300 w 6391997"/>
              <a:gd name="connsiteY91" fmla="*/ 3365500 h 4127500"/>
              <a:gd name="connsiteX92" fmla="*/ 2730500 w 6391997"/>
              <a:gd name="connsiteY92" fmla="*/ 3276600 h 4127500"/>
              <a:gd name="connsiteX93" fmla="*/ 2743200 w 6391997"/>
              <a:gd name="connsiteY93" fmla="*/ 3238500 h 4127500"/>
              <a:gd name="connsiteX94" fmla="*/ 2819400 w 6391997"/>
              <a:gd name="connsiteY94" fmla="*/ 3200400 h 4127500"/>
              <a:gd name="connsiteX95" fmla="*/ 2857500 w 6391997"/>
              <a:gd name="connsiteY95" fmla="*/ 3238500 h 4127500"/>
              <a:gd name="connsiteX96" fmla="*/ 2882900 w 6391997"/>
              <a:gd name="connsiteY96" fmla="*/ 3276600 h 4127500"/>
              <a:gd name="connsiteX97" fmla="*/ 2959100 w 6391997"/>
              <a:gd name="connsiteY97" fmla="*/ 3327400 h 4127500"/>
              <a:gd name="connsiteX98" fmla="*/ 2997200 w 6391997"/>
              <a:gd name="connsiteY98" fmla="*/ 3352800 h 4127500"/>
              <a:gd name="connsiteX99" fmla="*/ 3035300 w 6391997"/>
              <a:gd name="connsiteY99" fmla="*/ 3378200 h 4127500"/>
              <a:gd name="connsiteX100" fmla="*/ 3073400 w 6391997"/>
              <a:gd name="connsiteY100" fmla="*/ 3390900 h 4127500"/>
              <a:gd name="connsiteX101" fmla="*/ 3175000 w 6391997"/>
              <a:gd name="connsiteY101" fmla="*/ 3416300 h 4127500"/>
              <a:gd name="connsiteX102" fmla="*/ 3213100 w 6391997"/>
              <a:gd name="connsiteY102" fmla="*/ 3429000 h 4127500"/>
              <a:gd name="connsiteX103" fmla="*/ 3314700 w 6391997"/>
              <a:gd name="connsiteY103" fmla="*/ 3416300 h 4127500"/>
              <a:gd name="connsiteX104" fmla="*/ 3352800 w 6391997"/>
              <a:gd name="connsiteY104" fmla="*/ 3403600 h 4127500"/>
              <a:gd name="connsiteX105" fmla="*/ 3454400 w 6391997"/>
              <a:gd name="connsiteY105" fmla="*/ 3289300 h 4127500"/>
              <a:gd name="connsiteX106" fmla="*/ 3467100 w 6391997"/>
              <a:gd name="connsiteY106" fmla="*/ 3251200 h 4127500"/>
              <a:gd name="connsiteX107" fmla="*/ 3492500 w 6391997"/>
              <a:gd name="connsiteY107" fmla="*/ 3200400 h 4127500"/>
              <a:gd name="connsiteX108" fmla="*/ 3517900 w 6391997"/>
              <a:gd name="connsiteY108" fmla="*/ 3124200 h 4127500"/>
              <a:gd name="connsiteX109" fmla="*/ 3556000 w 6391997"/>
              <a:gd name="connsiteY109" fmla="*/ 3136900 h 4127500"/>
              <a:gd name="connsiteX110" fmla="*/ 3619500 w 6391997"/>
              <a:gd name="connsiteY110" fmla="*/ 3200400 h 4127500"/>
              <a:gd name="connsiteX111" fmla="*/ 3695700 w 6391997"/>
              <a:gd name="connsiteY111" fmla="*/ 3225800 h 4127500"/>
              <a:gd name="connsiteX112" fmla="*/ 3860800 w 6391997"/>
              <a:gd name="connsiteY112" fmla="*/ 3213100 h 4127500"/>
              <a:gd name="connsiteX113" fmla="*/ 3873500 w 6391997"/>
              <a:gd name="connsiteY113" fmla="*/ 3175000 h 4127500"/>
              <a:gd name="connsiteX114" fmla="*/ 3911600 w 6391997"/>
              <a:gd name="connsiteY114" fmla="*/ 3098800 h 4127500"/>
              <a:gd name="connsiteX115" fmla="*/ 3924300 w 6391997"/>
              <a:gd name="connsiteY115" fmla="*/ 2997200 h 4127500"/>
              <a:gd name="connsiteX116" fmla="*/ 3962400 w 6391997"/>
              <a:gd name="connsiteY116" fmla="*/ 3022600 h 4127500"/>
              <a:gd name="connsiteX117" fmla="*/ 4000500 w 6391997"/>
              <a:gd name="connsiteY117" fmla="*/ 3098800 h 4127500"/>
              <a:gd name="connsiteX118" fmla="*/ 4076700 w 6391997"/>
              <a:gd name="connsiteY118" fmla="*/ 3136900 h 4127500"/>
              <a:gd name="connsiteX119" fmla="*/ 4127500 w 6391997"/>
              <a:gd name="connsiteY119" fmla="*/ 3149600 h 4127500"/>
              <a:gd name="connsiteX120" fmla="*/ 4318000 w 6391997"/>
              <a:gd name="connsiteY120" fmla="*/ 3136900 h 4127500"/>
              <a:gd name="connsiteX121" fmla="*/ 4356100 w 6391997"/>
              <a:gd name="connsiteY121" fmla="*/ 3124200 h 4127500"/>
              <a:gd name="connsiteX122" fmla="*/ 4445000 w 6391997"/>
              <a:gd name="connsiteY122" fmla="*/ 3022600 h 4127500"/>
              <a:gd name="connsiteX123" fmla="*/ 4495800 w 6391997"/>
              <a:gd name="connsiteY123" fmla="*/ 2933700 h 4127500"/>
              <a:gd name="connsiteX124" fmla="*/ 4533900 w 6391997"/>
              <a:gd name="connsiteY124" fmla="*/ 2895600 h 4127500"/>
              <a:gd name="connsiteX125" fmla="*/ 4584700 w 6391997"/>
              <a:gd name="connsiteY125" fmla="*/ 2819400 h 4127500"/>
              <a:gd name="connsiteX126" fmla="*/ 4610100 w 6391997"/>
              <a:gd name="connsiteY126" fmla="*/ 2781300 h 4127500"/>
              <a:gd name="connsiteX127" fmla="*/ 4622800 w 6391997"/>
              <a:gd name="connsiteY127" fmla="*/ 2743200 h 4127500"/>
              <a:gd name="connsiteX128" fmla="*/ 4660900 w 6391997"/>
              <a:gd name="connsiteY128" fmla="*/ 2667000 h 4127500"/>
              <a:gd name="connsiteX129" fmla="*/ 4699000 w 6391997"/>
              <a:gd name="connsiteY129" fmla="*/ 2679700 h 4127500"/>
              <a:gd name="connsiteX130" fmla="*/ 4749800 w 6391997"/>
              <a:gd name="connsiteY130" fmla="*/ 2755900 h 4127500"/>
              <a:gd name="connsiteX131" fmla="*/ 4826000 w 6391997"/>
              <a:gd name="connsiteY131" fmla="*/ 2781300 h 4127500"/>
              <a:gd name="connsiteX132" fmla="*/ 4864100 w 6391997"/>
              <a:gd name="connsiteY132" fmla="*/ 2794000 h 4127500"/>
              <a:gd name="connsiteX133" fmla="*/ 4991100 w 6391997"/>
              <a:gd name="connsiteY133" fmla="*/ 2806700 h 4127500"/>
              <a:gd name="connsiteX134" fmla="*/ 5080000 w 6391997"/>
              <a:gd name="connsiteY134" fmla="*/ 2794000 h 4127500"/>
              <a:gd name="connsiteX135" fmla="*/ 5118100 w 6391997"/>
              <a:gd name="connsiteY135" fmla="*/ 2717800 h 4127500"/>
              <a:gd name="connsiteX136" fmla="*/ 5130800 w 6391997"/>
              <a:gd name="connsiteY136" fmla="*/ 2616200 h 4127500"/>
              <a:gd name="connsiteX137" fmla="*/ 5168900 w 6391997"/>
              <a:gd name="connsiteY137" fmla="*/ 2590800 h 4127500"/>
              <a:gd name="connsiteX138" fmla="*/ 5232400 w 6391997"/>
              <a:gd name="connsiteY138" fmla="*/ 2603500 h 4127500"/>
              <a:gd name="connsiteX139" fmla="*/ 5384800 w 6391997"/>
              <a:gd name="connsiteY139" fmla="*/ 2641600 h 4127500"/>
              <a:gd name="connsiteX140" fmla="*/ 5689600 w 6391997"/>
              <a:gd name="connsiteY140" fmla="*/ 2603500 h 4127500"/>
              <a:gd name="connsiteX141" fmla="*/ 5727700 w 6391997"/>
              <a:gd name="connsiteY141" fmla="*/ 2578100 h 4127500"/>
              <a:gd name="connsiteX142" fmla="*/ 5778500 w 6391997"/>
              <a:gd name="connsiteY142" fmla="*/ 2501900 h 4127500"/>
              <a:gd name="connsiteX143" fmla="*/ 5803900 w 6391997"/>
              <a:gd name="connsiteY143" fmla="*/ 2463800 h 4127500"/>
              <a:gd name="connsiteX144" fmla="*/ 5829300 w 6391997"/>
              <a:gd name="connsiteY144" fmla="*/ 2387600 h 4127500"/>
              <a:gd name="connsiteX145" fmla="*/ 5842000 w 6391997"/>
              <a:gd name="connsiteY145" fmla="*/ 2349500 h 4127500"/>
              <a:gd name="connsiteX146" fmla="*/ 5880100 w 6391997"/>
              <a:gd name="connsiteY146" fmla="*/ 2324100 h 4127500"/>
              <a:gd name="connsiteX147" fmla="*/ 5956300 w 6391997"/>
              <a:gd name="connsiteY147" fmla="*/ 2349500 h 4127500"/>
              <a:gd name="connsiteX148" fmla="*/ 6070600 w 6391997"/>
              <a:gd name="connsiteY148" fmla="*/ 2374900 h 4127500"/>
              <a:gd name="connsiteX149" fmla="*/ 6223000 w 6391997"/>
              <a:gd name="connsiteY149" fmla="*/ 2362200 h 4127500"/>
              <a:gd name="connsiteX150" fmla="*/ 6299200 w 6391997"/>
              <a:gd name="connsiteY150" fmla="*/ 2336800 h 4127500"/>
              <a:gd name="connsiteX151" fmla="*/ 6350000 w 6391997"/>
              <a:gd name="connsiteY151" fmla="*/ 2260600 h 4127500"/>
              <a:gd name="connsiteX152" fmla="*/ 6375400 w 6391997"/>
              <a:gd name="connsiteY152" fmla="*/ 2222500 h 4127500"/>
              <a:gd name="connsiteX153" fmla="*/ 6388100 w 6391997"/>
              <a:gd name="connsiteY153" fmla="*/ 2184400 h 4127500"/>
              <a:gd name="connsiteX154" fmla="*/ 6337300 w 6391997"/>
              <a:gd name="connsiteY154" fmla="*/ 1930400 h 4127500"/>
              <a:gd name="connsiteX155" fmla="*/ 6299200 w 6391997"/>
              <a:gd name="connsiteY155" fmla="*/ 1905000 h 4127500"/>
              <a:gd name="connsiteX156" fmla="*/ 6248400 w 6391997"/>
              <a:gd name="connsiteY156" fmla="*/ 1828800 h 4127500"/>
              <a:gd name="connsiteX157" fmla="*/ 6223000 w 6391997"/>
              <a:gd name="connsiteY157" fmla="*/ 1790700 h 4127500"/>
              <a:gd name="connsiteX158" fmla="*/ 6184900 w 6391997"/>
              <a:gd name="connsiteY158" fmla="*/ 1676400 h 4127500"/>
              <a:gd name="connsiteX159" fmla="*/ 6172200 w 6391997"/>
              <a:gd name="connsiteY159" fmla="*/ 1638300 h 4127500"/>
              <a:gd name="connsiteX160" fmla="*/ 6159500 w 6391997"/>
              <a:gd name="connsiteY160" fmla="*/ 1574800 h 4127500"/>
              <a:gd name="connsiteX161" fmla="*/ 6146800 w 6391997"/>
              <a:gd name="connsiteY161" fmla="*/ 1384300 h 4127500"/>
              <a:gd name="connsiteX162" fmla="*/ 6121400 w 6391997"/>
              <a:gd name="connsiteY162" fmla="*/ 1181100 h 4127500"/>
              <a:gd name="connsiteX163" fmla="*/ 6096000 w 6391997"/>
              <a:gd name="connsiteY163" fmla="*/ 1079500 h 4127500"/>
              <a:gd name="connsiteX164" fmla="*/ 6070600 w 6391997"/>
              <a:gd name="connsiteY164" fmla="*/ 952500 h 4127500"/>
              <a:gd name="connsiteX165" fmla="*/ 6057900 w 6391997"/>
              <a:gd name="connsiteY165" fmla="*/ 901700 h 4127500"/>
              <a:gd name="connsiteX166" fmla="*/ 5956300 w 6391997"/>
              <a:gd name="connsiteY166" fmla="*/ 812800 h 4127500"/>
              <a:gd name="connsiteX167" fmla="*/ 5918200 w 6391997"/>
              <a:gd name="connsiteY167" fmla="*/ 787400 h 4127500"/>
              <a:gd name="connsiteX168" fmla="*/ 5842000 w 6391997"/>
              <a:gd name="connsiteY168" fmla="*/ 762000 h 4127500"/>
              <a:gd name="connsiteX169" fmla="*/ 5664200 w 6391997"/>
              <a:gd name="connsiteY169" fmla="*/ 774700 h 4127500"/>
              <a:gd name="connsiteX170" fmla="*/ 5613400 w 6391997"/>
              <a:gd name="connsiteY170" fmla="*/ 800100 h 4127500"/>
              <a:gd name="connsiteX171" fmla="*/ 5537200 w 6391997"/>
              <a:gd name="connsiteY171" fmla="*/ 838200 h 4127500"/>
              <a:gd name="connsiteX172" fmla="*/ 5486400 w 6391997"/>
              <a:gd name="connsiteY172" fmla="*/ 901700 h 4127500"/>
              <a:gd name="connsiteX173" fmla="*/ 5461000 w 6391997"/>
              <a:gd name="connsiteY173" fmla="*/ 939800 h 4127500"/>
              <a:gd name="connsiteX174" fmla="*/ 5384800 w 6391997"/>
              <a:gd name="connsiteY174" fmla="*/ 990600 h 4127500"/>
              <a:gd name="connsiteX175" fmla="*/ 5283200 w 6391997"/>
              <a:gd name="connsiteY175" fmla="*/ 1079500 h 4127500"/>
              <a:gd name="connsiteX176" fmla="*/ 5207000 w 6391997"/>
              <a:gd name="connsiteY176" fmla="*/ 1104900 h 4127500"/>
              <a:gd name="connsiteX177" fmla="*/ 5080000 w 6391997"/>
              <a:gd name="connsiteY177" fmla="*/ 1092200 h 4127500"/>
              <a:gd name="connsiteX178" fmla="*/ 5041900 w 6391997"/>
              <a:gd name="connsiteY178" fmla="*/ 1066800 h 4127500"/>
              <a:gd name="connsiteX179" fmla="*/ 5054600 w 6391997"/>
              <a:gd name="connsiteY179" fmla="*/ 939800 h 4127500"/>
              <a:gd name="connsiteX180" fmla="*/ 5105400 w 6391997"/>
              <a:gd name="connsiteY180" fmla="*/ 825500 h 4127500"/>
              <a:gd name="connsiteX181" fmla="*/ 5143500 w 6391997"/>
              <a:gd name="connsiteY181" fmla="*/ 800100 h 4127500"/>
              <a:gd name="connsiteX182" fmla="*/ 5181600 w 6391997"/>
              <a:gd name="connsiteY182" fmla="*/ 685800 h 4127500"/>
              <a:gd name="connsiteX183" fmla="*/ 5194300 w 6391997"/>
              <a:gd name="connsiteY183" fmla="*/ 647700 h 4127500"/>
              <a:gd name="connsiteX184" fmla="*/ 5168900 w 6391997"/>
              <a:gd name="connsiteY184" fmla="*/ 558800 h 4127500"/>
              <a:gd name="connsiteX185" fmla="*/ 5130800 w 6391997"/>
              <a:gd name="connsiteY185" fmla="*/ 533400 h 4127500"/>
              <a:gd name="connsiteX186" fmla="*/ 5092700 w 6391997"/>
              <a:gd name="connsiteY186" fmla="*/ 495300 h 4127500"/>
              <a:gd name="connsiteX187" fmla="*/ 5067300 w 6391997"/>
              <a:gd name="connsiteY187" fmla="*/ 457200 h 4127500"/>
              <a:gd name="connsiteX188" fmla="*/ 5029200 w 6391997"/>
              <a:gd name="connsiteY188" fmla="*/ 444500 h 4127500"/>
              <a:gd name="connsiteX189" fmla="*/ 4991100 w 6391997"/>
              <a:gd name="connsiteY189" fmla="*/ 419100 h 4127500"/>
              <a:gd name="connsiteX190" fmla="*/ 4838700 w 6391997"/>
              <a:gd name="connsiteY190" fmla="*/ 393700 h 4127500"/>
              <a:gd name="connsiteX191" fmla="*/ 4876800 w 6391997"/>
              <a:gd name="connsiteY191" fmla="*/ 355600 h 4127500"/>
              <a:gd name="connsiteX192" fmla="*/ 4914900 w 6391997"/>
              <a:gd name="connsiteY192" fmla="*/ 330200 h 4127500"/>
              <a:gd name="connsiteX193" fmla="*/ 4940300 w 6391997"/>
              <a:gd name="connsiteY193" fmla="*/ 254000 h 4127500"/>
              <a:gd name="connsiteX194" fmla="*/ 4914900 w 6391997"/>
              <a:gd name="connsiteY194" fmla="*/ 152400 h 4127500"/>
              <a:gd name="connsiteX195" fmla="*/ 4851400 w 6391997"/>
              <a:gd name="connsiteY195" fmla="*/ 76200 h 4127500"/>
              <a:gd name="connsiteX196" fmla="*/ 4775200 w 6391997"/>
              <a:gd name="connsiteY196" fmla="*/ 25400 h 4127500"/>
              <a:gd name="connsiteX197" fmla="*/ 4673600 w 6391997"/>
              <a:gd name="connsiteY197" fmla="*/ 0 h 4127500"/>
              <a:gd name="connsiteX198" fmla="*/ 4368800 w 6391997"/>
              <a:gd name="connsiteY198" fmla="*/ 25400 h 4127500"/>
              <a:gd name="connsiteX199" fmla="*/ 4254500 w 6391997"/>
              <a:gd name="connsiteY199" fmla="*/ 63500 h 4127500"/>
              <a:gd name="connsiteX200" fmla="*/ 4216400 w 6391997"/>
              <a:gd name="connsiteY200" fmla="*/ 76200 h 4127500"/>
              <a:gd name="connsiteX201" fmla="*/ 4178300 w 6391997"/>
              <a:gd name="connsiteY201" fmla="*/ 88900 h 4127500"/>
              <a:gd name="connsiteX202" fmla="*/ 4140200 w 6391997"/>
              <a:gd name="connsiteY202" fmla="*/ 127000 h 4127500"/>
              <a:gd name="connsiteX203" fmla="*/ 4114800 w 6391997"/>
              <a:gd name="connsiteY203" fmla="*/ 165100 h 4127500"/>
              <a:gd name="connsiteX204" fmla="*/ 4076700 w 6391997"/>
              <a:gd name="connsiteY204" fmla="*/ 177800 h 4127500"/>
              <a:gd name="connsiteX205" fmla="*/ 4064000 w 6391997"/>
              <a:gd name="connsiteY205" fmla="*/ 215900 h 4127500"/>
              <a:gd name="connsiteX206" fmla="*/ 4025900 w 6391997"/>
              <a:gd name="connsiteY206" fmla="*/ 292100 h 4127500"/>
              <a:gd name="connsiteX207" fmla="*/ 3962400 w 6391997"/>
              <a:gd name="connsiteY207" fmla="*/ 279400 h 4127500"/>
              <a:gd name="connsiteX208" fmla="*/ 3886200 w 6391997"/>
              <a:gd name="connsiteY208" fmla="*/ 254000 h 4127500"/>
              <a:gd name="connsiteX209" fmla="*/ 3594100 w 6391997"/>
              <a:gd name="connsiteY209" fmla="*/ 292100 h 4127500"/>
              <a:gd name="connsiteX210" fmla="*/ 3556000 w 6391997"/>
              <a:gd name="connsiteY210" fmla="*/ 304800 h 4127500"/>
              <a:gd name="connsiteX211" fmla="*/ 3517900 w 6391997"/>
              <a:gd name="connsiteY211" fmla="*/ 317500 h 4127500"/>
              <a:gd name="connsiteX212" fmla="*/ 3403600 w 6391997"/>
              <a:gd name="connsiteY212" fmla="*/ 393700 h 4127500"/>
              <a:gd name="connsiteX213" fmla="*/ 3365500 w 6391997"/>
              <a:gd name="connsiteY213" fmla="*/ 419100 h 4127500"/>
              <a:gd name="connsiteX214" fmla="*/ 3340100 w 6391997"/>
              <a:gd name="connsiteY214" fmla="*/ 457200 h 4127500"/>
              <a:gd name="connsiteX215" fmla="*/ 3314700 w 6391997"/>
              <a:gd name="connsiteY215" fmla="*/ 533400 h 4127500"/>
              <a:gd name="connsiteX216" fmla="*/ 3276600 w 6391997"/>
              <a:gd name="connsiteY216" fmla="*/ 546100 h 4127500"/>
              <a:gd name="connsiteX217" fmla="*/ 3060700 w 6391997"/>
              <a:gd name="connsiteY217" fmla="*/ 508000 h 4127500"/>
              <a:gd name="connsiteX218" fmla="*/ 3009900 w 6391997"/>
              <a:gd name="connsiteY218" fmla="*/ 495300 h 4127500"/>
              <a:gd name="connsiteX219" fmla="*/ 2882900 w 6391997"/>
              <a:gd name="connsiteY219" fmla="*/ 482600 h 4127500"/>
              <a:gd name="connsiteX220" fmla="*/ 2755900 w 6391997"/>
              <a:gd name="connsiteY220" fmla="*/ 495300 h 4127500"/>
              <a:gd name="connsiteX221" fmla="*/ 2667000 w 6391997"/>
              <a:gd name="connsiteY221" fmla="*/ 596900 h 4127500"/>
              <a:gd name="connsiteX222" fmla="*/ 2616200 w 6391997"/>
              <a:gd name="connsiteY222" fmla="*/ 673100 h 4127500"/>
              <a:gd name="connsiteX223" fmla="*/ 2590800 w 6391997"/>
              <a:gd name="connsiteY223" fmla="*/ 711200 h 4127500"/>
              <a:gd name="connsiteX224" fmla="*/ 2565400 w 6391997"/>
              <a:gd name="connsiteY224" fmla="*/ 825500 h 4127500"/>
              <a:gd name="connsiteX225" fmla="*/ 2476500 w 6391997"/>
              <a:gd name="connsiteY225" fmla="*/ 736600 h 4127500"/>
              <a:gd name="connsiteX226" fmla="*/ 2438400 w 6391997"/>
              <a:gd name="connsiteY226" fmla="*/ 711200 h 4127500"/>
              <a:gd name="connsiteX227" fmla="*/ 2247900 w 6391997"/>
              <a:gd name="connsiteY227" fmla="*/ 736600 h 4127500"/>
              <a:gd name="connsiteX228" fmla="*/ 2209800 w 6391997"/>
              <a:gd name="connsiteY228" fmla="*/ 762000 h 4127500"/>
              <a:gd name="connsiteX229" fmla="*/ 2159000 w 6391997"/>
              <a:gd name="connsiteY229" fmla="*/ 838200 h 4127500"/>
              <a:gd name="connsiteX230" fmla="*/ 2146300 w 6391997"/>
              <a:gd name="connsiteY230" fmla="*/ 876300 h 4127500"/>
              <a:gd name="connsiteX231" fmla="*/ 2120900 w 6391997"/>
              <a:gd name="connsiteY231" fmla="*/ 914400 h 4127500"/>
              <a:gd name="connsiteX232" fmla="*/ 2108200 w 6391997"/>
              <a:gd name="connsiteY232" fmla="*/ 952500 h 4127500"/>
              <a:gd name="connsiteX233" fmla="*/ 2019300 w 6391997"/>
              <a:gd name="connsiteY233" fmla="*/ 1066800 h 4127500"/>
              <a:gd name="connsiteX234" fmla="*/ 1981200 w 6391997"/>
              <a:gd name="connsiteY234" fmla="*/ 1079500 h 4127500"/>
              <a:gd name="connsiteX235" fmla="*/ 1943100 w 6391997"/>
              <a:gd name="connsiteY235" fmla="*/ 1054100 h 4127500"/>
              <a:gd name="connsiteX236" fmla="*/ 1892300 w 6391997"/>
              <a:gd name="connsiteY236" fmla="*/ 1003300 h 4127500"/>
              <a:gd name="connsiteX237" fmla="*/ 1866900 w 6391997"/>
              <a:gd name="connsiteY237" fmla="*/ 965200 h 4127500"/>
              <a:gd name="connsiteX238" fmla="*/ 1803400 w 6391997"/>
              <a:gd name="connsiteY238" fmla="*/ 952500 h 4127500"/>
              <a:gd name="connsiteX239" fmla="*/ 1663700 w 6391997"/>
              <a:gd name="connsiteY239" fmla="*/ 939800 h 4127500"/>
              <a:gd name="connsiteX240" fmla="*/ 1536700 w 6391997"/>
              <a:gd name="connsiteY240" fmla="*/ 9271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6391997" h="4127500">
                <a:moveTo>
                  <a:pt x="1612900" y="939800"/>
                </a:moveTo>
                <a:cubicBezTo>
                  <a:pt x="1436954" y="974989"/>
                  <a:pt x="1647176" y="936320"/>
                  <a:pt x="1257300" y="965200"/>
                </a:cubicBezTo>
                <a:cubicBezTo>
                  <a:pt x="1236797" y="966719"/>
                  <a:pt x="1189861" y="983446"/>
                  <a:pt x="1168400" y="990600"/>
                </a:cubicBezTo>
                <a:cubicBezTo>
                  <a:pt x="1159933" y="1003300"/>
                  <a:pt x="1154487" y="1018649"/>
                  <a:pt x="1143000" y="1028700"/>
                </a:cubicBezTo>
                <a:cubicBezTo>
                  <a:pt x="1120026" y="1048802"/>
                  <a:pt x="1092200" y="1062567"/>
                  <a:pt x="1066800" y="1079500"/>
                </a:cubicBezTo>
                <a:cubicBezTo>
                  <a:pt x="1017561" y="1112326"/>
                  <a:pt x="1043180" y="1100073"/>
                  <a:pt x="990600" y="1117600"/>
                </a:cubicBezTo>
                <a:cubicBezTo>
                  <a:pt x="962513" y="1145687"/>
                  <a:pt x="949763" y="1163419"/>
                  <a:pt x="914400" y="1181100"/>
                </a:cubicBezTo>
                <a:cubicBezTo>
                  <a:pt x="902426" y="1187087"/>
                  <a:pt x="889000" y="1189567"/>
                  <a:pt x="876300" y="1193800"/>
                </a:cubicBezTo>
                <a:cubicBezTo>
                  <a:pt x="863600" y="1206500"/>
                  <a:pt x="852377" y="1220873"/>
                  <a:pt x="838200" y="1231900"/>
                </a:cubicBezTo>
                <a:cubicBezTo>
                  <a:pt x="814103" y="1250642"/>
                  <a:pt x="762000" y="1282700"/>
                  <a:pt x="762000" y="1282700"/>
                </a:cubicBezTo>
                <a:cubicBezTo>
                  <a:pt x="694267" y="1384300"/>
                  <a:pt x="783167" y="1261533"/>
                  <a:pt x="698500" y="1346200"/>
                </a:cubicBezTo>
                <a:cubicBezTo>
                  <a:pt x="687707" y="1356993"/>
                  <a:pt x="682871" y="1372574"/>
                  <a:pt x="673100" y="1384300"/>
                </a:cubicBezTo>
                <a:cubicBezTo>
                  <a:pt x="661602" y="1398098"/>
                  <a:pt x="646027" y="1408223"/>
                  <a:pt x="635000" y="1422400"/>
                </a:cubicBezTo>
                <a:cubicBezTo>
                  <a:pt x="616258" y="1446497"/>
                  <a:pt x="601133" y="1473200"/>
                  <a:pt x="584200" y="1498600"/>
                </a:cubicBezTo>
                <a:cubicBezTo>
                  <a:pt x="547059" y="1554312"/>
                  <a:pt x="567958" y="1524489"/>
                  <a:pt x="520700" y="1587500"/>
                </a:cubicBezTo>
                <a:cubicBezTo>
                  <a:pt x="474383" y="1726451"/>
                  <a:pt x="548252" y="1515984"/>
                  <a:pt x="482600" y="1663700"/>
                </a:cubicBezTo>
                <a:cubicBezTo>
                  <a:pt x="471726" y="1688166"/>
                  <a:pt x="472052" y="1717623"/>
                  <a:pt x="457200" y="1739900"/>
                </a:cubicBezTo>
                <a:cubicBezTo>
                  <a:pt x="384407" y="1849089"/>
                  <a:pt x="471680" y="1710940"/>
                  <a:pt x="419100" y="1816100"/>
                </a:cubicBezTo>
                <a:cubicBezTo>
                  <a:pt x="412274" y="1829752"/>
                  <a:pt x="402167" y="1841500"/>
                  <a:pt x="393700" y="1854200"/>
                </a:cubicBezTo>
                <a:cubicBezTo>
                  <a:pt x="389467" y="1875367"/>
                  <a:pt x="385683" y="1896628"/>
                  <a:pt x="381000" y="1917700"/>
                </a:cubicBezTo>
                <a:cubicBezTo>
                  <a:pt x="377214" y="1934739"/>
                  <a:pt x="368300" y="1951046"/>
                  <a:pt x="368300" y="1968500"/>
                </a:cubicBezTo>
                <a:cubicBezTo>
                  <a:pt x="368300" y="2036365"/>
                  <a:pt x="371830" y="2104457"/>
                  <a:pt x="381000" y="2171700"/>
                </a:cubicBezTo>
                <a:cubicBezTo>
                  <a:pt x="384618" y="2198228"/>
                  <a:pt x="397933" y="2222500"/>
                  <a:pt x="406400" y="2247900"/>
                </a:cubicBezTo>
                <a:cubicBezTo>
                  <a:pt x="410633" y="2260600"/>
                  <a:pt x="409634" y="2276534"/>
                  <a:pt x="419100" y="2286000"/>
                </a:cubicBezTo>
                <a:cubicBezTo>
                  <a:pt x="451974" y="2318874"/>
                  <a:pt x="487828" y="2359709"/>
                  <a:pt x="533400" y="2374900"/>
                </a:cubicBezTo>
                <a:lnTo>
                  <a:pt x="609600" y="2400300"/>
                </a:lnTo>
                <a:cubicBezTo>
                  <a:pt x="622300" y="2404533"/>
                  <a:pt x="634339" y="2412165"/>
                  <a:pt x="647700" y="2413000"/>
                </a:cubicBezTo>
                <a:lnTo>
                  <a:pt x="850900" y="2425700"/>
                </a:lnTo>
                <a:cubicBezTo>
                  <a:pt x="872067" y="2429933"/>
                  <a:pt x="895658" y="2427690"/>
                  <a:pt x="914400" y="2438400"/>
                </a:cubicBezTo>
                <a:cubicBezTo>
                  <a:pt x="941189" y="2453708"/>
                  <a:pt x="949921" y="2491779"/>
                  <a:pt x="927100" y="2514600"/>
                </a:cubicBezTo>
                <a:cubicBezTo>
                  <a:pt x="917634" y="2524066"/>
                  <a:pt x="900974" y="2521313"/>
                  <a:pt x="889000" y="2527300"/>
                </a:cubicBezTo>
                <a:cubicBezTo>
                  <a:pt x="875348" y="2534126"/>
                  <a:pt x="864552" y="2545874"/>
                  <a:pt x="850900" y="2552700"/>
                </a:cubicBezTo>
                <a:cubicBezTo>
                  <a:pt x="838926" y="2558687"/>
                  <a:pt x="824774" y="2559413"/>
                  <a:pt x="812800" y="2565400"/>
                </a:cubicBezTo>
                <a:cubicBezTo>
                  <a:pt x="799148" y="2572226"/>
                  <a:pt x="788648" y="2584601"/>
                  <a:pt x="774700" y="2590800"/>
                </a:cubicBezTo>
                <a:cubicBezTo>
                  <a:pt x="750234" y="2601674"/>
                  <a:pt x="698500" y="2616200"/>
                  <a:pt x="698500" y="2616200"/>
                </a:cubicBezTo>
                <a:cubicBezTo>
                  <a:pt x="685800" y="2628900"/>
                  <a:pt x="671898" y="2640502"/>
                  <a:pt x="660400" y="2654300"/>
                </a:cubicBezTo>
                <a:cubicBezTo>
                  <a:pt x="598574" y="2728491"/>
                  <a:pt x="638672" y="2747474"/>
                  <a:pt x="647700" y="2882900"/>
                </a:cubicBezTo>
                <a:cubicBezTo>
                  <a:pt x="643467" y="2895600"/>
                  <a:pt x="648252" y="2919107"/>
                  <a:pt x="635000" y="2921000"/>
                </a:cubicBezTo>
                <a:cubicBezTo>
                  <a:pt x="608495" y="2924786"/>
                  <a:pt x="581077" y="2910452"/>
                  <a:pt x="558800" y="2895600"/>
                </a:cubicBezTo>
                <a:cubicBezTo>
                  <a:pt x="546100" y="2887133"/>
                  <a:pt x="532426" y="2879971"/>
                  <a:pt x="520700" y="2870200"/>
                </a:cubicBezTo>
                <a:cubicBezTo>
                  <a:pt x="486520" y="2841716"/>
                  <a:pt x="485041" y="2824718"/>
                  <a:pt x="444500" y="2806700"/>
                </a:cubicBezTo>
                <a:cubicBezTo>
                  <a:pt x="420034" y="2795826"/>
                  <a:pt x="368300" y="2781300"/>
                  <a:pt x="368300" y="2781300"/>
                </a:cubicBezTo>
                <a:cubicBezTo>
                  <a:pt x="300567" y="2785533"/>
                  <a:pt x="231510" y="2780019"/>
                  <a:pt x="165100" y="2794000"/>
                </a:cubicBezTo>
                <a:cubicBezTo>
                  <a:pt x="147525" y="2797700"/>
                  <a:pt x="138498" y="2818302"/>
                  <a:pt x="127000" y="2832100"/>
                </a:cubicBezTo>
                <a:cubicBezTo>
                  <a:pt x="99645" y="2864926"/>
                  <a:pt x="101628" y="2870115"/>
                  <a:pt x="88900" y="2908300"/>
                </a:cubicBezTo>
                <a:cubicBezTo>
                  <a:pt x="93133" y="2971800"/>
                  <a:pt x="94938" y="3035509"/>
                  <a:pt x="101600" y="3098800"/>
                </a:cubicBezTo>
                <a:cubicBezTo>
                  <a:pt x="104053" y="3122107"/>
                  <a:pt x="119129" y="3164088"/>
                  <a:pt x="127000" y="3187700"/>
                </a:cubicBezTo>
                <a:cubicBezTo>
                  <a:pt x="124011" y="3199657"/>
                  <a:pt x="109882" y="3261693"/>
                  <a:pt x="101600" y="3276600"/>
                </a:cubicBezTo>
                <a:cubicBezTo>
                  <a:pt x="86775" y="3303285"/>
                  <a:pt x="60453" y="3323840"/>
                  <a:pt x="50800" y="3352800"/>
                </a:cubicBezTo>
                <a:cubicBezTo>
                  <a:pt x="18878" y="3448565"/>
                  <a:pt x="61939" y="3330523"/>
                  <a:pt x="12700" y="3429000"/>
                </a:cubicBezTo>
                <a:cubicBezTo>
                  <a:pt x="6713" y="3440974"/>
                  <a:pt x="4233" y="3454400"/>
                  <a:pt x="0" y="3467100"/>
                </a:cubicBezTo>
                <a:cubicBezTo>
                  <a:pt x="4233" y="3505200"/>
                  <a:pt x="-5474" y="3547648"/>
                  <a:pt x="12700" y="3581400"/>
                </a:cubicBezTo>
                <a:cubicBezTo>
                  <a:pt x="55980" y="3661777"/>
                  <a:pt x="237463" y="3642104"/>
                  <a:pt x="279400" y="3644900"/>
                </a:cubicBezTo>
                <a:cubicBezTo>
                  <a:pt x="296333" y="3670300"/>
                  <a:pt x="325181" y="3690988"/>
                  <a:pt x="330200" y="3721100"/>
                </a:cubicBezTo>
                <a:cubicBezTo>
                  <a:pt x="334433" y="3746500"/>
                  <a:pt x="337314" y="3772163"/>
                  <a:pt x="342900" y="3797300"/>
                </a:cubicBezTo>
                <a:cubicBezTo>
                  <a:pt x="345804" y="3810368"/>
                  <a:pt x="351922" y="3822528"/>
                  <a:pt x="355600" y="3835400"/>
                </a:cubicBezTo>
                <a:cubicBezTo>
                  <a:pt x="360395" y="3852183"/>
                  <a:pt x="363284" y="3869482"/>
                  <a:pt x="368300" y="3886200"/>
                </a:cubicBezTo>
                <a:cubicBezTo>
                  <a:pt x="376478" y="3913459"/>
                  <a:pt x="391418" y="3976279"/>
                  <a:pt x="419100" y="4000500"/>
                </a:cubicBezTo>
                <a:cubicBezTo>
                  <a:pt x="442074" y="4020602"/>
                  <a:pt x="466340" y="4041647"/>
                  <a:pt x="495300" y="4051300"/>
                </a:cubicBezTo>
                <a:cubicBezTo>
                  <a:pt x="676384" y="4111661"/>
                  <a:pt x="487945" y="4051013"/>
                  <a:pt x="622300" y="4089400"/>
                </a:cubicBezTo>
                <a:cubicBezTo>
                  <a:pt x="635172" y="4093078"/>
                  <a:pt x="647332" y="4099196"/>
                  <a:pt x="660400" y="4102100"/>
                </a:cubicBezTo>
                <a:cubicBezTo>
                  <a:pt x="794507" y="4131902"/>
                  <a:pt x="688931" y="4098910"/>
                  <a:pt x="774700" y="4127500"/>
                </a:cubicBezTo>
                <a:cubicBezTo>
                  <a:pt x="829733" y="4123267"/>
                  <a:pt x="885030" y="4121646"/>
                  <a:pt x="939800" y="4114800"/>
                </a:cubicBezTo>
                <a:cubicBezTo>
                  <a:pt x="988131" y="4108759"/>
                  <a:pt x="971607" y="4096430"/>
                  <a:pt x="1016000" y="4076700"/>
                </a:cubicBezTo>
                <a:cubicBezTo>
                  <a:pt x="1040466" y="4065826"/>
                  <a:pt x="1066800" y="4059767"/>
                  <a:pt x="1092200" y="4051300"/>
                </a:cubicBezTo>
                <a:lnTo>
                  <a:pt x="1130300" y="4038600"/>
                </a:lnTo>
                <a:cubicBezTo>
                  <a:pt x="1143000" y="4034367"/>
                  <a:pt x="1155413" y="4029147"/>
                  <a:pt x="1168400" y="4025900"/>
                </a:cubicBezTo>
                <a:cubicBezTo>
                  <a:pt x="1185333" y="4021667"/>
                  <a:pt x="1202482" y="4018216"/>
                  <a:pt x="1219200" y="4013200"/>
                </a:cubicBezTo>
                <a:cubicBezTo>
                  <a:pt x="1244845" y="4005507"/>
                  <a:pt x="1273123" y="4002652"/>
                  <a:pt x="1295400" y="3987800"/>
                </a:cubicBezTo>
                <a:cubicBezTo>
                  <a:pt x="1344639" y="3954974"/>
                  <a:pt x="1319020" y="3967227"/>
                  <a:pt x="1371600" y="3949700"/>
                </a:cubicBezTo>
                <a:cubicBezTo>
                  <a:pt x="1384300" y="3937000"/>
                  <a:pt x="1398202" y="3925398"/>
                  <a:pt x="1409700" y="3911600"/>
                </a:cubicBezTo>
                <a:cubicBezTo>
                  <a:pt x="1419471" y="3899874"/>
                  <a:pt x="1423181" y="3883035"/>
                  <a:pt x="1435100" y="3873500"/>
                </a:cubicBezTo>
                <a:cubicBezTo>
                  <a:pt x="1445553" y="3865137"/>
                  <a:pt x="1460500" y="3865033"/>
                  <a:pt x="1473200" y="3860800"/>
                </a:cubicBezTo>
                <a:cubicBezTo>
                  <a:pt x="1477433" y="3843867"/>
                  <a:pt x="1478094" y="3825612"/>
                  <a:pt x="1485900" y="3810000"/>
                </a:cubicBezTo>
                <a:cubicBezTo>
                  <a:pt x="1499552" y="3782696"/>
                  <a:pt x="1536700" y="3733800"/>
                  <a:pt x="1536700" y="3733800"/>
                </a:cubicBezTo>
                <a:cubicBezTo>
                  <a:pt x="1645889" y="3806593"/>
                  <a:pt x="1507740" y="3719320"/>
                  <a:pt x="1612900" y="3771900"/>
                </a:cubicBezTo>
                <a:cubicBezTo>
                  <a:pt x="1626552" y="3778726"/>
                  <a:pt x="1637052" y="3791101"/>
                  <a:pt x="1651000" y="3797300"/>
                </a:cubicBezTo>
                <a:cubicBezTo>
                  <a:pt x="1690754" y="3814968"/>
                  <a:pt x="1735780" y="3824845"/>
                  <a:pt x="1778000" y="3835400"/>
                </a:cubicBezTo>
                <a:cubicBezTo>
                  <a:pt x="1879600" y="3831167"/>
                  <a:pt x="1981617" y="3832818"/>
                  <a:pt x="2082800" y="3822700"/>
                </a:cubicBezTo>
                <a:cubicBezTo>
                  <a:pt x="2109441" y="3820036"/>
                  <a:pt x="2133600" y="3805767"/>
                  <a:pt x="2159000" y="3797300"/>
                </a:cubicBezTo>
                <a:lnTo>
                  <a:pt x="2197100" y="3784600"/>
                </a:lnTo>
                <a:cubicBezTo>
                  <a:pt x="2209800" y="3780367"/>
                  <a:pt x="2224061" y="3779326"/>
                  <a:pt x="2235200" y="3771900"/>
                </a:cubicBezTo>
                <a:cubicBezTo>
                  <a:pt x="2247900" y="3763433"/>
                  <a:pt x="2259648" y="3753326"/>
                  <a:pt x="2273300" y="3746500"/>
                </a:cubicBezTo>
                <a:cubicBezTo>
                  <a:pt x="2330578" y="3717861"/>
                  <a:pt x="2294905" y="3753896"/>
                  <a:pt x="2349500" y="3708400"/>
                </a:cubicBezTo>
                <a:cubicBezTo>
                  <a:pt x="2363298" y="3696902"/>
                  <a:pt x="2373963" y="3681989"/>
                  <a:pt x="2387600" y="3670300"/>
                </a:cubicBezTo>
                <a:cubicBezTo>
                  <a:pt x="2403671" y="3656525"/>
                  <a:pt x="2421176" y="3644503"/>
                  <a:pt x="2438400" y="3632200"/>
                </a:cubicBezTo>
                <a:cubicBezTo>
                  <a:pt x="2450820" y="3623328"/>
                  <a:pt x="2464774" y="3616571"/>
                  <a:pt x="2476500" y="3606800"/>
                </a:cubicBezTo>
                <a:cubicBezTo>
                  <a:pt x="2490298" y="3595302"/>
                  <a:pt x="2501900" y="3581400"/>
                  <a:pt x="2514600" y="3568700"/>
                </a:cubicBezTo>
                <a:cubicBezTo>
                  <a:pt x="2546522" y="3472935"/>
                  <a:pt x="2499748" y="3587264"/>
                  <a:pt x="2565400" y="3505200"/>
                </a:cubicBezTo>
                <a:cubicBezTo>
                  <a:pt x="2573763" y="3494747"/>
                  <a:pt x="2572113" y="3479074"/>
                  <a:pt x="2578100" y="3467100"/>
                </a:cubicBezTo>
                <a:cubicBezTo>
                  <a:pt x="2599267" y="3424767"/>
                  <a:pt x="2603500" y="3429000"/>
                  <a:pt x="2641600" y="3403600"/>
                </a:cubicBezTo>
                <a:cubicBezTo>
                  <a:pt x="2645833" y="3390900"/>
                  <a:pt x="2647658" y="3377123"/>
                  <a:pt x="2654300" y="3365500"/>
                </a:cubicBezTo>
                <a:cubicBezTo>
                  <a:pt x="2676023" y="3327485"/>
                  <a:pt x="2700473" y="3306627"/>
                  <a:pt x="2730500" y="3276600"/>
                </a:cubicBezTo>
                <a:cubicBezTo>
                  <a:pt x="2734733" y="3263900"/>
                  <a:pt x="2734837" y="3248953"/>
                  <a:pt x="2743200" y="3238500"/>
                </a:cubicBezTo>
                <a:cubicBezTo>
                  <a:pt x="2761105" y="3216119"/>
                  <a:pt x="2794301" y="3208766"/>
                  <a:pt x="2819400" y="3200400"/>
                </a:cubicBezTo>
                <a:cubicBezTo>
                  <a:pt x="2832100" y="3213100"/>
                  <a:pt x="2846002" y="3224702"/>
                  <a:pt x="2857500" y="3238500"/>
                </a:cubicBezTo>
                <a:cubicBezTo>
                  <a:pt x="2867271" y="3250226"/>
                  <a:pt x="2871413" y="3266549"/>
                  <a:pt x="2882900" y="3276600"/>
                </a:cubicBezTo>
                <a:cubicBezTo>
                  <a:pt x="2905874" y="3296702"/>
                  <a:pt x="2933700" y="3310467"/>
                  <a:pt x="2959100" y="3327400"/>
                </a:cubicBezTo>
                <a:lnTo>
                  <a:pt x="2997200" y="3352800"/>
                </a:lnTo>
                <a:cubicBezTo>
                  <a:pt x="3009900" y="3361267"/>
                  <a:pt x="3020820" y="3373373"/>
                  <a:pt x="3035300" y="3378200"/>
                </a:cubicBezTo>
                <a:cubicBezTo>
                  <a:pt x="3048000" y="3382433"/>
                  <a:pt x="3060485" y="3387378"/>
                  <a:pt x="3073400" y="3390900"/>
                </a:cubicBezTo>
                <a:cubicBezTo>
                  <a:pt x="3107079" y="3400085"/>
                  <a:pt x="3141882" y="3405261"/>
                  <a:pt x="3175000" y="3416300"/>
                </a:cubicBezTo>
                <a:lnTo>
                  <a:pt x="3213100" y="3429000"/>
                </a:lnTo>
                <a:cubicBezTo>
                  <a:pt x="3246967" y="3424767"/>
                  <a:pt x="3281120" y="3422405"/>
                  <a:pt x="3314700" y="3416300"/>
                </a:cubicBezTo>
                <a:cubicBezTo>
                  <a:pt x="3327871" y="3413905"/>
                  <a:pt x="3342233" y="3411819"/>
                  <a:pt x="3352800" y="3403600"/>
                </a:cubicBezTo>
                <a:cubicBezTo>
                  <a:pt x="3380339" y="3382181"/>
                  <a:pt x="3434338" y="3329425"/>
                  <a:pt x="3454400" y="3289300"/>
                </a:cubicBezTo>
                <a:cubicBezTo>
                  <a:pt x="3460387" y="3277326"/>
                  <a:pt x="3461827" y="3263505"/>
                  <a:pt x="3467100" y="3251200"/>
                </a:cubicBezTo>
                <a:cubicBezTo>
                  <a:pt x="3474558" y="3233799"/>
                  <a:pt x="3485469" y="3217978"/>
                  <a:pt x="3492500" y="3200400"/>
                </a:cubicBezTo>
                <a:cubicBezTo>
                  <a:pt x="3502444" y="3175541"/>
                  <a:pt x="3517900" y="3124200"/>
                  <a:pt x="3517900" y="3124200"/>
                </a:cubicBezTo>
                <a:cubicBezTo>
                  <a:pt x="3530600" y="3128433"/>
                  <a:pt x="3545547" y="3128537"/>
                  <a:pt x="3556000" y="3136900"/>
                </a:cubicBezTo>
                <a:cubicBezTo>
                  <a:pt x="3624792" y="3191933"/>
                  <a:pt x="3533775" y="3162300"/>
                  <a:pt x="3619500" y="3200400"/>
                </a:cubicBezTo>
                <a:cubicBezTo>
                  <a:pt x="3643966" y="3211274"/>
                  <a:pt x="3695700" y="3225800"/>
                  <a:pt x="3695700" y="3225800"/>
                </a:cubicBezTo>
                <a:cubicBezTo>
                  <a:pt x="3750733" y="3221567"/>
                  <a:pt x="3807728" y="3228263"/>
                  <a:pt x="3860800" y="3213100"/>
                </a:cubicBezTo>
                <a:cubicBezTo>
                  <a:pt x="3873672" y="3209422"/>
                  <a:pt x="3867513" y="3186974"/>
                  <a:pt x="3873500" y="3175000"/>
                </a:cubicBezTo>
                <a:cubicBezTo>
                  <a:pt x="3922739" y="3076523"/>
                  <a:pt x="3879678" y="3194565"/>
                  <a:pt x="3911600" y="3098800"/>
                </a:cubicBezTo>
                <a:cubicBezTo>
                  <a:pt x="3915833" y="3064933"/>
                  <a:pt x="3905368" y="3025598"/>
                  <a:pt x="3924300" y="2997200"/>
                </a:cubicBezTo>
                <a:cubicBezTo>
                  <a:pt x="3932767" y="2984500"/>
                  <a:pt x="3952865" y="3010681"/>
                  <a:pt x="3962400" y="3022600"/>
                </a:cubicBezTo>
                <a:cubicBezTo>
                  <a:pt x="4045034" y="3125892"/>
                  <a:pt x="3893441" y="2991741"/>
                  <a:pt x="4000500" y="3098800"/>
                </a:cubicBezTo>
                <a:cubicBezTo>
                  <a:pt x="4022764" y="3121064"/>
                  <a:pt x="4047778" y="3128637"/>
                  <a:pt x="4076700" y="3136900"/>
                </a:cubicBezTo>
                <a:cubicBezTo>
                  <a:pt x="4093483" y="3141695"/>
                  <a:pt x="4110567" y="3145367"/>
                  <a:pt x="4127500" y="3149600"/>
                </a:cubicBezTo>
                <a:cubicBezTo>
                  <a:pt x="4191000" y="3145367"/>
                  <a:pt x="4254748" y="3143928"/>
                  <a:pt x="4318000" y="3136900"/>
                </a:cubicBezTo>
                <a:cubicBezTo>
                  <a:pt x="4331305" y="3135422"/>
                  <a:pt x="4346634" y="3133666"/>
                  <a:pt x="4356100" y="3124200"/>
                </a:cubicBezTo>
                <a:cubicBezTo>
                  <a:pt x="4504267" y="2976033"/>
                  <a:pt x="4337050" y="3094567"/>
                  <a:pt x="4445000" y="3022600"/>
                </a:cubicBezTo>
                <a:cubicBezTo>
                  <a:pt x="4460527" y="2991546"/>
                  <a:pt x="4473361" y="2960626"/>
                  <a:pt x="4495800" y="2933700"/>
                </a:cubicBezTo>
                <a:cubicBezTo>
                  <a:pt x="4507298" y="2919902"/>
                  <a:pt x="4522873" y="2909777"/>
                  <a:pt x="4533900" y="2895600"/>
                </a:cubicBezTo>
                <a:cubicBezTo>
                  <a:pt x="4552642" y="2871503"/>
                  <a:pt x="4567767" y="2844800"/>
                  <a:pt x="4584700" y="2819400"/>
                </a:cubicBezTo>
                <a:cubicBezTo>
                  <a:pt x="4593167" y="2806700"/>
                  <a:pt x="4605273" y="2795780"/>
                  <a:pt x="4610100" y="2781300"/>
                </a:cubicBezTo>
                <a:cubicBezTo>
                  <a:pt x="4614333" y="2768600"/>
                  <a:pt x="4616813" y="2755174"/>
                  <a:pt x="4622800" y="2743200"/>
                </a:cubicBezTo>
                <a:cubicBezTo>
                  <a:pt x="4672039" y="2644723"/>
                  <a:pt x="4628978" y="2762765"/>
                  <a:pt x="4660900" y="2667000"/>
                </a:cubicBezTo>
                <a:cubicBezTo>
                  <a:pt x="4673600" y="2671233"/>
                  <a:pt x="4689534" y="2670234"/>
                  <a:pt x="4699000" y="2679700"/>
                </a:cubicBezTo>
                <a:cubicBezTo>
                  <a:pt x="4720586" y="2701286"/>
                  <a:pt x="4720840" y="2746247"/>
                  <a:pt x="4749800" y="2755900"/>
                </a:cubicBezTo>
                <a:lnTo>
                  <a:pt x="4826000" y="2781300"/>
                </a:lnTo>
                <a:cubicBezTo>
                  <a:pt x="4838700" y="2785533"/>
                  <a:pt x="4850779" y="2792668"/>
                  <a:pt x="4864100" y="2794000"/>
                </a:cubicBezTo>
                <a:lnTo>
                  <a:pt x="4991100" y="2806700"/>
                </a:lnTo>
                <a:cubicBezTo>
                  <a:pt x="5020733" y="2802467"/>
                  <a:pt x="5052646" y="2806157"/>
                  <a:pt x="5080000" y="2794000"/>
                </a:cubicBezTo>
                <a:cubicBezTo>
                  <a:pt x="5099267" y="2785437"/>
                  <a:pt x="5112465" y="2734706"/>
                  <a:pt x="5118100" y="2717800"/>
                </a:cubicBezTo>
                <a:cubicBezTo>
                  <a:pt x="5122333" y="2683933"/>
                  <a:pt x="5118124" y="2647889"/>
                  <a:pt x="5130800" y="2616200"/>
                </a:cubicBezTo>
                <a:cubicBezTo>
                  <a:pt x="5136469" y="2602028"/>
                  <a:pt x="5153754" y="2592693"/>
                  <a:pt x="5168900" y="2590800"/>
                </a:cubicBezTo>
                <a:cubicBezTo>
                  <a:pt x="5190319" y="2588123"/>
                  <a:pt x="5211575" y="2597820"/>
                  <a:pt x="5232400" y="2603500"/>
                </a:cubicBezTo>
                <a:cubicBezTo>
                  <a:pt x="5390531" y="2646627"/>
                  <a:pt x="5226886" y="2615281"/>
                  <a:pt x="5384800" y="2641600"/>
                </a:cubicBezTo>
                <a:cubicBezTo>
                  <a:pt x="5409090" y="2640251"/>
                  <a:pt x="5622054" y="2648531"/>
                  <a:pt x="5689600" y="2603500"/>
                </a:cubicBezTo>
                <a:lnTo>
                  <a:pt x="5727700" y="2578100"/>
                </a:lnTo>
                <a:lnTo>
                  <a:pt x="5778500" y="2501900"/>
                </a:lnTo>
                <a:cubicBezTo>
                  <a:pt x="5786967" y="2489200"/>
                  <a:pt x="5799073" y="2478280"/>
                  <a:pt x="5803900" y="2463800"/>
                </a:cubicBezTo>
                <a:lnTo>
                  <a:pt x="5829300" y="2387600"/>
                </a:lnTo>
                <a:cubicBezTo>
                  <a:pt x="5833533" y="2374900"/>
                  <a:pt x="5830861" y="2356926"/>
                  <a:pt x="5842000" y="2349500"/>
                </a:cubicBezTo>
                <a:lnTo>
                  <a:pt x="5880100" y="2324100"/>
                </a:lnTo>
                <a:cubicBezTo>
                  <a:pt x="5905500" y="2332567"/>
                  <a:pt x="5930046" y="2344249"/>
                  <a:pt x="5956300" y="2349500"/>
                </a:cubicBezTo>
                <a:cubicBezTo>
                  <a:pt x="6036916" y="2365623"/>
                  <a:pt x="5998859" y="2356965"/>
                  <a:pt x="6070600" y="2374900"/>
                </a:cubicBezTo>
                <a:cubicBezTo>
                  <a:pt x="6121400" y="2370667"/>
                  <a:pt x="6172718" y="2370580"/>
                  <a:pt x="6223000" y="2362200"/>
                </a:cubicBezTo>
                <a:cubicBezTo>
                  <a:pt x="6249410" y="2357798"/>
                  <a:pt x="6299200" y="2336800"/>
                  <a:pt x="6299200" y="2336800"/>
                </a:cubicBezTo>
                <a:lnTo>
                  <a:pt x="6350000" y="2260600"/>
                </a:lnTo>
                <a:cubicBezTo>
                  <a:pt x="6358467" y="2247900"/>
                  <a:pt x="6370573" y="2236980"/>
                  <a:pt x="6375400" y="2222500"/>
                </a:cubicBezTo>
                <a:lnTo>
                  <a:pt x="6388100" y="2184400"/>
                </a:lnTo>
                <a:cubicBezTo>
                  <a:pt x="6378031" y="2013232"/>
                  <a:pt x="6425458" y="2003865"/>
                  <a:pt x="6337300" y="1930400"/>
                </a:cubicBezTo>
                <a:cubicBezTo>
                  <a:pt x="6325574" y="1920629"/>
                  <a:pt x="6311900" y="1913467"/>
                  <a:pt x="6299200" y="1905000"/>
                </a:cubicBezTo>
                <a:lnTo>
                  <a:pt x="6248400" y="1828800"/>
                </a:lnTo>
                <a:cubicBezTo>
                  <a:pt x="6239933" y="1816100"/>
                  <a:pt x="6227827" y="1805180"/>
                  <a:pt x="6223000" y="1790700"/>
                </a:cubicBezTo>
                <a:lnTo>
                  <a:pt x="6184900" y="1676400"/>
                </a:lnTo>
                <a:cubicBezTo>
                  <a:pt x="6180667" y="1663700"/>
                  <a:pt x="6174825" y="1651427"/>
                  <a:pt x="6172200" y="1638300"/>
                </a:cubicBezTo>
                <a:lnTo>
                  <a:pt x="6159500" y="1574800"/>
                </a:lnTo>
                <a:cubicBezTo>
                  <a:pt x="6155267" y="1511300"/>
                  <a:pt x="6152085" y="1447721"/>
                  <a:pt x="6146800" y="1384300"/>
                </a:cubicBezTo>
                <a:cubicBezTo>
                  <a:pt x="6142665" y="1334679"/>
                  <a:pt x="6130252" y="1234212"/>
                  <a:pt x="6121400" y="1181100"/>
                </a:cubicBezTo>
                <a:cubicBezTo>
                  <a:pt x="6090082" y="993192"/>
                  <a:pt x="6125444" y="1207092"/>
                  <a:pt x="6096000" y="1079500"/>
                </a:cubicBezTo>
                <a:cubicBezTo>
                  <a:pt x="6086292" y="1037434"/>
                  <a:pt x="6081071" y="994383"/>
                  <a:pt x="6070600" y="952500"/>
                </a:cubicBezTo>
                <a:cubicBezTo>
                  <a:pt x="6066367" y="935567"/>
                  <a:pt x="6064776" y="917743"/>
                  <a:pt x="6057900" y="901700"/>
                </a:cubicBezTo>
                <a:cubicBezTo>
                  <a:pt x="6036733" y="852311"/>
                  <a:pt x="6002867" y="843844"/>
                  <a:pt x="5956300" y="812800"/>
                </a:cubicBezTo>
                <a:cubicBezTo>
                  <a:pt x="5943600" y="804333"/>
                  <a:pt x="5932680" y="792227"/>
                  <a:pt x="5918200" y="787400"/>
                </a:cubicBezTo>
                <a:lnTo>
                  <a:pt x="5842000" y="762000"/>
                </a:lnTo>
                <a:cubicBezTo>
                  <a:pt x="5782733" y="766233"/>
                  <a:pt x="5722809" y="764932"/>
                  <a:pt x="5664200" y="774700"/>
                </a:cubicBezTo>
                <a:cubicBezTo>
                  <a:pt x="5645526" y="777812"/>
                  <a:pt x="5630801" y="792642"/>
                  <a:pt x="5613400" y="800100"/>
                </a:cubicBezTo>
                <a:cubicBezTo>
                  <a:pt x="5539788" y="831648"/>
                  <a:pt x="5610419" y="789387"/>
                  <a:pt x="5537200" y="838200"/>
                </a:cubicBezTo>
                <a:cubicBezTo>
                  <a:pt x="5512476" y="912373"/>
                  <a:pt x="5543845" y="844255"/>
                  <a:pt x="5486400" y="901700"/>
                </a:cubicBezTo>
                <a:cubicBezTo>
                  <a:pt x="5475607" y="912493"/>
                  <a:pt x="5472487" y="929749"/>
                  <a:pt x="5461000" y="939800"/>
                </a:cubicBezTo>
                <a:cubicBezTo>
                  <a:pt x="5438026" y="959902"/>
                  <a:pt x="5384800" y="990600"/>
                  <a:pt x="5384800" y="990600"/>
                </a:cubicBezTo>
                <a:cubicBezTo>
                  <a:pt x="5355167" y="1035050"/>
                  <a:pt x="5346700" y="1058333"/>
                  <a:pt x="5283200" y="1079500"/>
                </a:cubicBezTo>
                <a:lnTo>
                  <a:pt x="5207000" y="1104900"/>
                </a:lnTo>
                <a:cubicBezTo>
                  <a:pt x="5164667" y="1100667"/>
                  <a:pt x="5121455" y="1101767"/>
                  <a:pt x="5080000" y="1092200"/>
                </a:cubicBezTo>
                <a:cubicBezTo>
                  <a:pt x="5065127" y="1088768"/>
                  <a:pt x="5044409" y="1081856"/>
                  <a:pt x="5041900" y="1066800"/>
                </a:cubicBezTo>
                <a:cubicBezTo>
                  <a:pt x="5034906" y="1024834"/>
                  <a:pt x="5046760" y="981616"/>
                  <a:pt x="5054600" y="939800"/>
                </a:cubicBezTo>
                <a:cubicBezTo>
                  <a:pt x="5060404" y="908845"/>
                  <a:pt x="5079072" y="851828"/>
                  <a:pt x="5105400" y="825500"/>
                </a:cubicBezTo>
                <a:cubicBezTo>
                  <a:pt x="5116193" y="814707"/>
                  <a:pt x="5130800" y="808567"/>
                  <a:pt x="5143500" y="800100"/>
                </a:cubicBezTo>
                <a:lnTo>
                  <a:pt x="5181600" y="685800"/>
                </a:lnTo>
                <a:lnTo>
                  <a:pt x="5194300" y="647700"/>
                </a:lnTo>
                <a:cubicBezTo>
                  <a:pt x="5193470" y="644381"/>
                  <a:pt x="5175525" y="567082"/>
                  <a:pt x="5168900" y="558800"/>
                </a:cubicBezTo>
                <a:cubicBezTo>
                  <a:pt x="5159365" y="546881"/>
                  <a:pt x="5142526" y="543171"/>
                  <a:pt x="5130800" y="533400"/>
                </a:cubicBezTo>
                <a:cubicBezTo>
                  <a:pt x="5117002" y="521902"/>
                  <a:pt x="5104198" y="509098"/>
                  <a:pt x="5092700" y="495300"/>
                </a:cubicBezTo>
                <a:cubicBezTo>
                  <a:pt x="5082929" y="483574"/>
                  <a:pt x="5079219" y="466735"/>
                  <a:pt x="5067300" y="457200"/>
                </a:cubicBezTo>
                <a:cubicBezTo>
                  <a:pt x="5056847" y="448837"/>
                  <a:pt x="5041174" y="450487"/>
                  <a:pt x="5029200" y="444500"/>
                </a:cubicBezTo>
                <a:cubicBezTo>
                  <a:pt x="5015548" y="437674"/>
                  <a:pt x="5004752" y="425926"/>
                  <a:pt x="4991100" y="419100"/>
                </a:cubicBezTo>
                <a:cubicBezTo>
                  <a:pt x="4948547" y="397824"/>
                  <a:pt x="4874916" y="397724"/>
                  <a:pt x="4838700" y="393700"/>
                </a:cubicBezTo>
                <a:cubicBezTo>
                  <a:pt x="4851400" y="381000"/>
                  <a:pt x="4863002" y="367098"/>
                  <a:pt x="4876800" y="355600"/>
                </a:cubicBezTo>
                <a:cubicBezTo>
                  <a:pt x="4888526" y="345829"/>
                  <a:pt x="4906810" y="343143"/>
                  <a:pt x="4914900" y="330200"/>
                </a:cubicBezTo>
                <a:cubicBezTo>
                  <a:pt x="4929090" y="307496"/>
                  <a:pt x="4940300" y="254000"/>
                  <a:pt x="4940300" y="254000"/>
                </a:cubicBezTo>
                <a:cubicBezTo>
                  <a:pt x="4935470" y="229848"/>
                  <a:pt x="4927917" y="178435"/>
                  <a:pt x="4914900" y="152400"/>
                </a:cubicBezTo>
                <a:cubicBezTo>
                  <a:pt x="4901559" y="125717"/>
                  <a:pt x="4874381" y="94074"/>
                  <a:pt x="4851400" y="76200"/>
                </a:cubicBezTo>
                <a:cubicBezTo>
                  <a:pt x="4827303" y="57458"/>
                  <a:pt x="4804160" y="35053"/>
                  <a:pt x="4775200" y="25400"/>
                </a:cubicBezTo>
                <a:cubicBezTo>
                  <a:pt x="4716622" y="5874"/>
                  <a:pt x="4750227" y="15325"/>
                  <a:pt x="4673600" y="0"/>
                </a:cubicBezTo>
                <a:cubicBezTo>
                  <a:pt x="4531398" y="7110"/>
                  <a:pt x="4475233" y="-6530"/>
                  <a:pt x="4368800" y="25400"/>
                </a:cubicBezTo>
                <a:lnTo>
                  <a:pt x="4254500" y="63500"/>
                </a:lnTo>
                <a:lnTo>
                  <a:pt x="4216400" y="76200"/>
                </a:lnTo>
                <a:lnTo>
                  <a:pt x="4178300" y="88900"/>
                </a:lnTo>
                <a:cubicBezTo>
                  <a:pt x="4165600" y="101600"/>
                  <a:pt x="4151698" y="113202"/>
                  <a:pt x="4140200" y="127000"/>
                </a:cubicBezTo>
                <a:cubicBezTo>
                  <a:pt x="4130429" y="138726"/>
                  <a:pt x="4126719" y="155565"/>
                  <a:pt x="4114800" y="165100"/>
                </a:cubicBezTo>
                <a:cubicBezTo>
                  <a:pt x="4104347" y="173463"/>
                  <a:pt x="4089400" y="173567"/>
                  <a:pt x="4076700" y="177800"/>
                </a:cubicBezTo>
                <a:cubicBezTo>
                  <a:pt x="4072467" y="190500"/>
                  <a:pt x="4069987" y="203926"/>
                  <a:pt x="4064000" y="215900"/>
                </a:cubicBezTo>
                <a:cubicBezTo>
                  <a:pt x="4014761" y="314377"/>
                  <a:pt x="4057822" y="196335"/>
                  <a:pt x="4025900" y="292100"/>
                </a:cubicBezTo>
                <a:cubicBezTo>
                  <a:pt x="4004733" y="287867"/>
                  <a:pt x="3983225" y="285080"/>
                  <a:pt x="3962400" y="279400"/>
                </a:cubicBezTo>
                <a:cubicBezTo>
                  <a:pt x="3936569" y="272355"/>
                  <a:pt x="3886200" y="254000"/>
                  <a:pt x="3886200" y="254000"/>
                </a:cubicBezTo>
                <a:cubicBezTo>
                  <a:pt x="3643572" y="268272"/>
                  <a:pt x="3738692" y="243903"/>
                  <a:pt x="3594100" y="292100"/>
                </a:cubicBezTo>
                <a:lnTo>
                  <a:pt x="3556000" y="304800"/>
                </a:lnTo>
                <a:cubicBezTo>
                  <a:pt x="3543300" y="309033"/>
                  <a:pt x="3529039" y="310074"/>
                  <a:pt x="3517900" y="317500"/>
                </a:cubicBezTo>
                <a:lnTo>
                  <a:pt x="3403600" y="393700"/>
                </a:lnTo>
                <a:lnTo>
                  <a:pt x="3365500" y="419100"/>
                </a:lnTo>
                <a:cubicBezTo>
                  <a:pt x="3357033" y="431800"/>
                  <a:pt x="3346299" y="443252"/>
                  <a:pt x="3340100" y="457200"/>
                </a:cubicBezTo>
                <a:cubicBezTo>
                  <a:pt x="3329226" y="481666"/>
                  <a:pt x="3340100" y="524933"/>
                  <a:pt x="3314700" y="533400"/>
                </a:cubicBezTo>
                <a:lnTo>
                  <a:pt x="3276600" y="546100"/>
                </a:lnTo>
                <a:cubicBezTo>
                  <a:pt x="3185520" y="485380"/>
                  <a:pt x="3267512" y="530979"/>
                  <a:pt x="3060700" y="508000"/>
                </a:cubicBezTo>
                <a:cubicBezTo>
                  <a:pt x="3043352" y="506072"/>
                  <a:pt x="3027179" y="497768"/>
                  <a:pt x="3009900" y="495300"/>
                </a:cubicBezTo>
                <a:cubicBezTo>
                  <a:pt x="2967783" y="489283"/>
                  <a:pt x="2925233" y="486833"/>
                  <a:pt x="2882900" y="482600"/>
                </a:cubicBezTo>
                <a:cubicBezTo>
                  <a:pt x="2840567" y="486833"/>
                  <a:pt x="2797355" y="485733"/>
                  <a:pt x="2755900" y="495300"/>
                </a:cubicBezTo>
                <a:cubicBezTo>
                  <a:pt x="2714208" y="504921"/>
                  <a:pt x="2682651" y="573424"/>
                  <a:pt x="2667000" y="596900"/>
                </a:cubicBezTo>
                <a:lnTo>
                  <a:pt x="2616200" y="673100"/>
                </a:lnTo>
                <a:cubicBezTo>
                  <a:pt x="2607733" y="685800"/>
                  <a:pt x="2595627" y="696720"/>
                  <a:pt x="2590800" y="711200"/>
                </a:cubicBezTo>
                <a:cubicBezTo>
                  <a:pt x="2569957" y="773729"/>
                  <a:pt x="2580301" y="736095"/>
                  <a:pt x="2565400" y="825500"/>
                </a:cubicBezTo>
                <a:cubicBezTo>
                  <a:pt x="2543047" y="758440"/>
                  <a:pt x="2563839" y="794826"/>
                  <a:pt x="2476500" y="736600"/>
                </a:cubicBezTo>
                <a:lnTo>
                  <a:pt x="2438400" y="711200"/>
                </a:lnTo>
                <a:cubicBezTo>
                  <a:pt x="2421890" y="712851"/>
                  <a:pt x="2286161" y="722252"/>
                  <a:pt x="2247900" y="736600"/>
                </a:cubicBezTo>
                <a:cubicBezTo>
                  <a:pt x="2233608" y="741959"/>
                  <a:pt x="2222500" y="753533"/>
                  <a:pt x="2209800" y="762000"/>
                </a:cubicBezTo>
                <a:cubicBezTo>
                  <a:pt x="2192867" y="787400"/>
                  <a:pt x="2168653" y="809240"/>
                  <a:pt x="2159000" y="838200"/>
                </a:cubicBezTo>
                <a:cubicBezTo>
                  <a:pt x="2154767" y="850900"/>
                  <a:pt x="2152287" y="864326"/>
                  <a:pt x="2146300" y="876300"/>
                </a:cubicBezTo>
                <a:cubicBezTo>
                  <a:pt x="2139474" y="889952"/>
                  <a:pt x="2127726" y="900748"/>
                  <a:pt x="2120900" y="914400"/>
                </a:cubicBezTo>
                <a:cubicBezTo>
                  <a:pt x="2114913" y="926374"/>
                  <a:pt x="2114701" y="940798"/>
                  <a:pt x="2108200" y="952500"/>
                </a:cubicBezTo>
                <a:cubicBezTo>
                  <a:pt x="2093359" y="979214"/>
                  <a:pt x="2051968" y="1045021"/>
                  <a:pt x="2019300" y="1066800"/>
                </a:cubicBezTo>
                <a:cubicBezTo>
                  <a:pt x="2008161" y="1074226"/>
                  <a:pt x="1993900" y="1075267"/>
                  <a:pt x="1981200" y="1079500"/>
                </a:cubicBezTo>
                <a:cubicBezTo>
                  <a:pt x="1968500" y="1071033"/>
                  <a:pt x="1952635" y="1066019"/>
                  <a:pt x="1943100" y="1054100"/>
                </a:cubicBezTo>
                <a:cubicBezTo>
                  <a:pt x="1893839" y="992524"/>
                  <a:pt x="1975427" y="1031009"/>
                  <a:pt x="1892300" y="1003300"/>
                </a:cubicBezTo>
                <a:cubicBezTo>
                  <a:pt x="1883833" y="990600"/>
                  <a:pt x="1880152" y="972773"/>
                  <a:pt x="1866900" y="965200"/>
                </a:cubicBezTo>
                <a:cubicBezTo>
                  <a:pt x="1848158" y="954490"/>
                  <a:pt x="1824819" y="955177"/>
                  <a:pt x="1803400" y="952500"/>
                </a:cubicBezTo>
                <a:cubicBezTo>
                  <a:pt x="1757002" y="946700"/>
                  <a:pt x="1710173" y="944964"/>
                  <a:pt x="1663700" y="939800"/>
                </a:cubicBezTo>
                <a:cubicBezTo>
                  <a:pt x="1533236" y="925304"/>
                  <a:pt x="1617034" y="927100"/>
                  <a:pt x="1536700" y="927100"/>
                </a:cubicBezTo>
              </a:path>
            </a:pathLst>
          </a:cu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s-ES">
              <a:solidFill>
                <a:prstClr val="white"/>
              </a:solidFill>
              <a:latin typeface="Gill Sans MT" panose="020B0502020104020203"/>
            </a:endParaRPr>
          </a:p>
        </p:txBody>
      </p:sp>
      <p:grpSp>
        <p:nvGrpSpPr>
          <p:cNvPr id="14339" name="Group 7">
            <a:extLst>
              <a:ext uri="{FF2B5EF4-FFF2-40B4-BE49-F238E27FC236}">
                <a16:creationId xmlns:a16="http://schemas.microsoft.com/office/drawing/2014/main" id="{75E8C378-B40C-43A4-A077-99E436123FC0}"/>
              </a:ext>
            </a:extLst>
          </p:cNvPr>
          <p:cNvGrpSpPr>
            <a:grpSpLocks noChangeAspect="1"/>
          </p:cNvGrpSpPr>
          <p:nvPr/>
        </p:nvGrpSpPr>
        <p:grpSpPr bwMode="auto">
          <a:xfrm rot="20509950">
            <a:off x="2559053" y="1549402"/>
            <a:ext cx="6900863" cy="3211513"/>
            <a:chOff x="1020" y="890"/>
            <a:chExt cx="3946" cy="2340"/>
          </a:xfrm>
        </p:grpSpPr>
        <p:sp>
          <p:nvSpPr>
            <p:cNvPr id="14345" name="AutoShape 6">
              <a:extLst>
                <a:ext uri="{FF2B5EF4-FFF2-40B4-BE49-F238E27FC236}">
                  <a16:creationId xmlns:a16="http://schemas.microsoft.com/office/drawing/2014/main" id="{86873440-2042-493A-BD25-29BD9A6D7AD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20" y="890"/>
              <a:ext cx="3946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6" name="Freeform 8">
              <a:extLst>
                <a:ext uri="{FF2B5EF4-FFF2-40B4-BE49-F238E27FC236}">
                  <a16:creationId xmlns:a16="http://schemas.microsoft.com/office/drawing/2014/main" id="{028F1B91-ECC5-46D5-886C-E15AEC6A6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1095"/>
              <a:ext cx="725" cy="893"/>
            </a:xfrm>
            <a:custGeom>
              <a:avLst/>
              <a:gdLst>
                <a:gd name="T0" fmla="*/ 683 w 725"/>
                <a:gd name="T1" fmla="*/ 483 h 895"/>
                <a:gd name="T2" fmla="*/ 685 w 725"/>
                <a:gd name="T3" fmla="*/ 556 h 895"/>
                <a:gd name="T4" fmla="*/ 683 w 725"/>
                <a:gd name="T5" fmla="*/ 640 h 895"/>
                <a:gd name="T6" fmla="*/ 678 w 725"/>
                <a:gd name="T7" fmla="*/ 723 h 895"/>
                <a:gd name="T8" fmla="*/ 697 w 725"/>
                <a:gd name="T9" fmla="*/ 861 h 895"/>
                <a:gd name="T10" fmla="*/ 668 w 725"/>
                <a:gd name="T11" fmla="*/ 863 h 895"/>
                <a:gd name="T12" fmla="*/ 636 w 725"/>
                <a:gd name="T13" fmla="*/ 762 h 895"/>
                <a:gd name="T14" fmla="*/ 628 w 725"/>
                <a:gd name="T15" fmla="*/ 704 h 895"/>
                <a:gd name="T16" fmla="*/ 621 w 725"/>
                <a:gd name="T17" fmla="*/ 680 h 895"/>
                <a:gd name="T18" fmla="*/ 628 w 725"/>
                <a:gd name="T19" fmla="*/ 628 h 895"/>
                <a:gd name="T20" fmla="*/ 624 w 725"/>
                <a:gd name="T21" fmla="*/ 525 h 895"/>
                <a:gd name="T22" fmla="*/ 581 w 725"/>
                <a:gd name="T23" fmla="*/ 525 h 895"/>
                <a:gd name="T24" fmla="*/ 492 w 725"/>
                <a:gd name="T25" fmla="*/ 553 h 895"/>
                <a:gd name="T26" fmla="*/ 363 w 725"/>
                <a:gd name="T27" fmla="*/ 582 h 895"/>
                <a:gd name="T28" fmla="*/ 297 w 725"/>
                <a:gd name="T29" fmla="*/ 598 h 895"/>
                <a:gd name="T30" fmla="*/ 252 w 725"/>
                <a:gd name="T31" fmla="*/ 600 h 895"/>
                <a:gd name="T32" fmla="*/ 193 w 725"/>
                <a:gd name="T33" fmla="*/ 605 h 895"/>
                <a:gd name="T34" fmla="*/ 92 w 725"/>
                <a:gd name="T35" fmla="*/ 577 h 895"/>
                <a:gd name="T36" fmla="*/ 12 w 725"/>
                <a:gd name="T37" fmla="*/ 436 h 895"/>
                <a:gd name="T38" fmla="*/ 19 w 725"/>
                <a:gd name="T39" fmla="*/ 394 h 895"/>
                <a:gd name="T40" fmla="*/ 47 w 725"/>
                <a:gd name="T41" fmla="*/ 328 h 895"/>
                <a:gd name="T42" fmla="*/ 75 w 725"/>
                <a:gd name="T43" fmla="*/ 274 h 895"/>
                <a:gd name="T44" fmla="*/ 92 w 725"/>
                <a:gd name="T45" fmla="*/ 258 h 895"/>
                <a:gd name="T46" fmla="*/ 99 w 725"/>
                <a:gd name="T47" fmla="*/ 246 h 895"/>
                <a:gd name="T48" fmla="*/ 125 w 725"/>
                <a:gd name="T49" fmla="*/ 235 h 895"/>
                <a:gd name="T50" fmla="*/ 160 w 725"/>
                <a:gd name="T51" fmla="*/ 201 h 895"/>
                <a:gd name="T52" fmla="*/ 210 w 725"/>
                <a:gd name="T53" fmla="*/ 164 h 895"/>
                <a:gd name="T54" fmla="*/ 292 w 725"/>
                <a:gd name="T55" fmla="*/ 117 h 895"/>
                <a:gd name="T56" fmla="*/ 323 w 725"/>
                <a:gd name="T57" fmla="*/ 93 h 895"/>
                <a:gd name="T58" fmla="*/ 351 w 725"/>
                <a:gd name="T59" fmla="*/ 79 h 895"/>
                <a:gd name="T60" fmla="*/ 400 w 725"/>
                <a:gd name="T61" fmla="*/ 65 h 895"/>
                <a:gd name="T62" fmla="*/ 450 w 725"/>
                <a:gd name="T63" fmla="*/ 35 h 895"/>
                <a:gd name="T64" fmla="*/ 494 w 725"/>
                <a:gd name="T65" fmla="*/ 18 h 895"/>
                <a:gd name="T66" fmla="*/ 551 w 725"/>
                <a:gd name="T67" fmla="*/ 9 h 895"/>
                <a:gd name="T68" fmla="*/ 633 w 725"/>
                <a:gd name="T69" fmla="*/ 28 h 895"/>
                <a:gd name="T70" fmla="*/ 638 w 725"/>
                <a:gd name="T71" fmla="*/ 75 h 895"/>
                <a:gd name="T72" fmla="*/ 541 w 725"/>
                <a:gd name="T73" fmla="*/ 63 h 895"/>
                <a:gd name="T74" fmla="*/ 445 w 725"/>
                <a:gd name="T75" fmla="*/ 77 h 895"/>
                <a:gd name="T76" fmla="*/ 395 w 725"/>
                <a:gd name="T77" fmla="*/ 108 h 895"/>
                <a:gd name="T78" fmla="*/ 292 w 725"/>
                <a:gd name="T79" fmla="*/ 152 h 895"/>
                <a:gd name="T80" fmla="*/ 233 w 725"/>
                <a:gd name="T81" fmla="*/ 204 h 895"/>
                <a:gd name="T82" fmla="*/ 184 w 725"/>
                <a:gd name="T83" fmla="*/ 223 h 895"/>
                <a:gd name="T84" fmla="*/ 80 w 725"/>
                <a:gd name="T85" fmla="*/ 361 h 895"/>
                <a:gd name="T86" fmla="*/ 66 w 725"/>
                <a:gd name="T87" fmla="*/ 476 h 895"/>
                <a:gd name="T88" fmla="*/ 120 w 725"/>
                <a:gd name="T89" fmla="*/ 542 h 895"/>
                <a:gd name="T90" fmla="*/ 254 w 725"/>
                <a:gd name="T91" fmla="*/ 563 h 895"/>
                <a:gd name="T92" fmla="*/ 405 w 725"/>
                <a:gd name="T93" fmla="*/ 542 h 895"/>
                <a:gd name="T94" fmla="*/ 530 w 725"/>
                <a:gd name="T95" fmla="*/ 504 h 895"/>
                <a:gd name="T96" fmla="*/ 614 w 725"/>
                <a:gd name="T97" fmla="*/ 485 h 895"/>
                <a:gd name="T98" fmla="*/ 631 w 725"/>
                <a:gd name="T99" fmla="*/ 453 h 895"/>
                <a:gd name="T100" fmla="*/ 640 w 725"/>
                <a:gd name="T101" fmla="*/ 387 h 895"/>
                <a:gd name="T102" fmla="*/ 711 w 725"/>
                <a:gd name="T103" fmla="*/ 396 h 8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25" h="895">
                  <a:moveTo>
                    <a:pt x="725" y="408"/>
                  </a:moveTo>
                  <a:lnTo>
                    <a:pt x="685" y="480"/>
                  </a:lnTo>
                  <a:lnTo>
                    <a:pt x="683" y="485"/>
                  </a:lnTo>
                  <a:lnTo>
                    <a:pt x="683" y="490"/>
                  </a:lnTo>
                  <a:lnTo>
                    <a:pt x="683" y="492"/>
                  </a:lnTo>
                  <a:lnTo>
                    <a:pt x="685" y="497"/>
                  </a:lnTo>
                  <a:lnTo>
                    <a:pt x="690" y="504"/>
                  </a:lnTo>
                  <a:lnTo>
                    <a:pt x="697" y="516"/>
                  </a:lnTo>
                  <a:lnTo>
                    <a:pt x="690" y="520"/>
                  </a:lnTo>
                  <a:lnTo>
                    <a:pt x="685" y="565"/>
                  </a:lnTo>
                  <a:lnTo>
                    <a:pt x="673" y="598"/>
                  </a:lnTo>
                  <a:lnTo>
                    <a:pt x="690" y="614"/>
                  </a:lnTo>
                  <a:lnTo>
                    <a:pt x="671" y="623"/>
                  </a:lnTo>
                  <a:lnTo>
                    <a:pt x="671" y="640"/>
                  </a:lnTo>
                  <a:lnTo>
                    <a:pt x="683" y="649"/>
                  </a:lnTo>
                  <a:lnTo>
                    <a:pt x="678" y="673"/>
                  </a:lnTo>
                  <a:lnTo>
                    <a:pt x="683" y="701"/>
                  </a:lnTo>
                  <a:lnTo>
                    <a:pt x="678" y="719"/>
                  </a:lnTo>
                  <a:lnTo>
                    <a:pt x="685" y="729"/>
                  </a:lnTo>
                  <a:lnTo>
                    <a:pt x="678" y="741"/>
                  </a:lnTo>
                  <a:lnTo>
                    <a:pt x="683" y="771"/>
                  </a:lnTo>
                  <a:lnTo>
                    <a:pt x="671" y="802"/>
                  </a:lnTo>
                  <a:lnTo>
                    <a:pt x="685" y="816"/>
                  </a:lnTo>
                  <a:lnTo>
                    <a:pt x="683" y="848"/>
                  </a:lnTo>
                  <a:lnTo>
                    <a:pt x="697" y="879"/>
                  </a:lnTo>
                  <a:lnTo>
                    <a:pt x="694" y="891"/>
                  </a:lnTo>
                  <a:lnTo>
                    <a:pt x="685" y="895"/>
                  </a:lnTo>
                  <a:lnTo>
                    <a:pt x="680" y="893"/>
                  </a:lnTo>
                  <a:lnTo>
                    <a:pt x="676" y="888"/>
                  </a:lnTo>
                  <a:lnTo>
                    <a:pt x="668" y="881"/>
                  </a:lnTo>
                  <a:lnTo>
                    <a:pt x="668" y="879"/>
                  </a:lnTo>
                  <a:lnTo>
                    <a:pt x="661" y="837"/>
                  </a:lnTo>
                  <a:lnTo>
                    <a:pt x="647" y="832"/>
                  </a:lnTo>
                  <a:lnTo>
                    <a:pt x="647" y="816"/>
                  </a:lnTo>
                  <a:lnTo>
                    <a:pt x="636" y="780"/>
                  </a:lnTo>
                  <a:lnTo>
                    <a:pt x="636" y="762"/>
                  </a:lnTo>
                  <a:lnTo>
                    <a:pt x="628" y="752"/>
                  </a:lnTo>
                  <a:lnTo>
                    <a:pt x="631" y="738"/>
                  </a:lnTo>
                  <a:lnTo>
                    <a:pt x="624" y="734"/>
                  </a:lnTo>
                  <a:lnTo>
                    <a:pt x="628" y="722"/>
                  </a:lnTo>
                  <a:lnTo>
                    <a:pt x="619" y="722"/>
                  </a:lnTo>
                  <a:lnTo>
                    <a:pt x="619" y="717"/>
                  </a:lnTo>
                  <a:lnTo>
                    <a:pt x="624" y="715"/>
                  </a:lnTo>
                  <a:lnTo>
                    <a:pt x="628" y="719"/>
                  </a:lnTo>
                  <a:lnTo>
                    <a:pt x="621" y="698"/>
                  </a:lnTo>
                  <a:lnTo>
                    <a:pt x="628" y="682"/>
                  </a:lnTo>
                  <a:lnTo>
                    <a:pt x="624" y="663"/>
                  </a:lnTo>
                  <a:lnTo>
                    <a:pt x="631" y="652"/>
                  </a:lnTo>
                  <a:lnTo>
                    <a:pt x="624" y="649"/>
                  </a:lnTo>
                  <a:lnTo>
                    <a:pt x="628" y="637"/>
                  </a:lnTo>
                  <a:lnTo>
                    <a:pt x="628" y="626"/>
                  </a:lnTo>
                  <a:lnTo>
                    <a:pt x="624" y="572"/>
                  </a:lnTo>
                  <a:lnTo>
                    <a:pt x="631" y="546"/>
                  </a:lnTo>
                  <a:lnTo>
                    <a:pt x="628" y="539"/>
                  </a:lnTo>
                  <a:lnTo>
                    <a:pt x="624" y="534"/>
                  </a:lnTo>
                  <a:lnTo>
                    <a:pt x="624" y="525"/>
                  </a:lnTo>
                  <a:lnTo>
                    <a:pt x="614" y="506"/>
                  </a:lnTo>
                  <a:lnTo>
                    <a:pt x="603" y="516"/>
                  </a:lnTo>
                  <a:lnTo>
                    <a:pt x="593" y="527"/>
                  </a:lnTo>
                  <a:lnTo>
                    <a:pt x="581" y="534"/>
                  </a:lnTo>
                  <a:lnTo>
                    <a:pt x="565" y="539"/>
                  </a:lnTo>
                  <a:lnTo>
                    <a:pt x="541" y="541"/>
                  </a:lnTo>
                  <a:lnTo>
                    <a:pt x="518" y="544"/>
                  </a:lnTo>
                  <a:lnTo>
                    <a:pt x="504" y="551"/>
                  </a:lnTo>
                  <a:lnTo>
                    <a:pt x="492" y="562"/>
                  </a:lnTo>
                  <a:lnTo>
                    <a:pt x="450" y="572"/>
                  </a:lnTo>
                  <a:lnTo>
                    <a:pt x="433" y="584"/>
                  </a:lnTo>
                  <a:lnTo>
                    <a:pt x="405" y="584"/>
                  </a:lnTo>
                  <a:lnTo>
                    <a:pt x="386" y="593"/>
                  </a:lnTo>
                  <a:lnTo>
                    <a:pt x="363" y="591"/>
                  </a:lnTo>
                  <a:lnTo>
                    <a:pt x="346" y="605"/>
                  </a:lnTo>
                  <a:lnTo>
                    <a:pt x="332" y="598"/>
                  </a:lnTo>
                  <a:lnTo>
                    <a:pt x="320" y="609"/>
                  </a:lnTo>
                  <a:lnTo>
                    <a:pt x="304" y="607"/>
                  </a:lnTo>
                  <a:lnTo>
                    <a:pt x="297" y="607"/>
                  </a:lnTo>
                  <a:lnTo>
                    <a:pt x="292" y="605"/>
                  </a:lnTo>
                  <a:lnTo>
                    <a:pt x="280" y="607"/>
                  </a:lnTo>
                  <a:lnTo>
                    <a:pt x="271" y="614"/>
                  </a:lnTo>
                  <a:lnTo>
                    <a:pt x="259" y="607"/>
                  </a:lnTo>
                  <a:lnTo>
                    <a:pt x="252" y="609"/>
                  </a:lnTo>
                  <a:lnTo>
                    <a:pt x="250" y="612"/>
                  </a:lnTo>
                  <a:lnTo>
                    <a:pt x="243" y="609"/>
                  </a:lnTo>
                  <a:lnTo>
                    <a:pt x="224" y="621"/>
                  </a:lnTo>
                  <a:lnTo>
                    <a:pt x="207" y="607"/>
                  </a:lnTo>
                  <a:lnTo>
                    <a:pt x="193" y="614"/>
                  </a:lnTo>
                  <a:lnTo>
                    <a:pt x="155" y="600"/>
                  </a:lnTo>
                  <a:lnTo>
                    <a:pt x="148" y="607"/>
                  </a:lnTo>
                  <a:lnTo>
                    <a:pt x="134" y="598"/>
                  </a:lnTo>
                  <a:lnTo>
                    <a:pt x="106" y="598"/>
                  </a:lnTo>
                  <a:lnTo>
                    <a:pt x="92" y="586"/>
                  </a:lnTo>
                  <a:lnTo>
                    <a:pt x="66" y="572"/>
                  </a:lnTo>
                  <a:lnTo>
                    <a:pt x="24" y="523"/>
                  </a:lnTo>
                  <a:lnTo>
                    <a:pt x="17" y="485"/>
                  </a:lnTo>
                  <a:lnTo>
                    <a:pt x="5" y="466"/>
                  </a:lnTo>
                  <a:lnTo>
                    <a:pt x="12" y="445"/>
                  </a:lnTo>
                  <a:lnTo>
                    <a:pt x="3" y="433"/>
                  </a:lnTo>
                  <a:lnTo>
                    <a:pt x="10" y="424"/>
                  </a:lnTo>
                  <a:lnTo>
                    <a:pt x="0" y="410"/>
                  </a:lnTo>
                  <a:lnTo>
                    <a:pt x="5" y="405"/>
                  </a:lnTo>
                  <a:lnTo>
                    <a:pt x="19" y="403"/>
                  </a:lnTo>
                  <a:lnTo>
                    <a:pt x="19" y="387"/>
                  </a:lnTo>
                  <a:lnTo>
                    <a:pt x="31" y="365"/>
                  </a:lnTo>
                  <a:lnTo>
                    <a:pt x="33" y="370"/>
                  </a:lnTo>
                  <a:lnTo>
                    <a:pt x="43" y="354"/>
                  </a:lnTo>
                  <a:lnTo>
                    <a:pt x="47" y="337"/>
                  </a:lnTo>
                  <a:lnTo>
                    <a:pt x="45" y="330"/>
                  </a:lnTo>
                  <a:lnTo>
                    <a:pt x="57" y="326"/>
                  </a:lnTo>
                  <a:lnTo>
                    <a:pt x="66" y="319"/>
                  </a:lnTo>
                  <a:lnTo>
                    <a:pt x="71" y="304"/>
                  </a:lnTo>
                  <a:lnTo>
                    <a:pt x="75" y="283"/>
                  </a:lnTo>
                  <a:lnTo>
                    <a:pt x="66" y="302"/>
                  </a:lnTo>
                  <a:lnTo>
                    <a:pt x="73" y="286"/>
                  </a:lnTo>
                  <a:lnTo>
                    <a:pt x="78" y="276"/>
                  </a:lnTo>
                  <a:lnTo>
                    <a:pt x="85" y="269"/>
                  </a:lnTo>
                  <a:lnTo>
                    <a:pt x="92" y="267"/>
                  </a:lnTo>
                  <a:lnTo>
                    <a:pt x="94" y="267"/>
                  </a:lnTo>
                  <a:lnTo>
                    <a:pt x="90" y="276"/>
                  </a:lnTo>
                  <a:lnTo>
                    <a:pt x="97" y="269"/>
                  </a:lnTo>
                  <a:lnTo>
                    <a:pt x="99" y="258"/>
                  </a:lnTo>
                  <a:lnTo>
                    <a:pt x="99" y="255"/>
                  </a:lnTo>
                  <a:lnTo>
                    <a:pt x="113" y="253"/>
                  </a:lnTo>
                  <a:lnTo>
                    <a:pt x="111" y="258"/>
                  </a:lnTo>
                  <a:lnTo>
                    <a:pt x="118" y="255"/>
                  </a:lnTo>
                  <a:lnTo>
                    <a:pt x="120" y="236"/>
                  </a:lnTo>
                  <a:lnTo>
                    <a:pt x="125" y="244"/>
                  </a:lnTo>
                  <a:lnTo>
                    <a:pt x="125" y="232"/>
                  </a:lnTo>
                  <a:lnTo>
                    <a:pt x="139" y="232"/>
                  </a:lnTo>
                  <a:lnTo>
                    <a:pt x="148" y="225"/>
                  </a:lnTo>
                  <a:lnTo>
                    <a:pt x="153" y="218"/>
                  </a:lnTo>
                  <a:lnTo>
                    <a:pt x="160" y="201"/>
                  </a:lnTo>
                  <a:lnTo>
                    <a:pt x="184" y="197"/>
                  </a:lnTo>
                  <a:lnTo>
                    <a:pt x="195" y="185"/>
                  </a:lnTo>
                  <a:lnTo>
                    <a:pt x="203" y="176"/>
                  </a:lnTo>
                  <a:lnTo>
                    <a:pt x="207" y="168"/>
                  </a:lnTo>
                  <a:lnTo>
                    <a:pt x="210" y="164"/>
                  </a:lnTo>
                  <a:lnTo>
                    <a:pt x="226" y="157"/>
                  </a:lnTo>
                  <a:lnTo>
                    <a:pt x="233" y="145"/>
                  </a:lnTo>
                  <a:lnTo>
                    <a:pt x="254" y="143"/>
                  </a:lnTo>
                  <a:lnTo>
                    <a:pt x="273" y="122"/>
                  </a:lnTo>
                  <a:lnTo>
                    <a:pt x="292" y="117"/>
                  </a:lnTo>
                  <a:lnTo>
                    <a:pt x="308" y="108"/>
                  </a:lnTo>
                  <a:lnTo>
                    <a:pt x="313" y="103"/>
                  </a:lnTo>
                  <a:lnTo>
                    <a:pt x="315" y="105"/>
                  </a:lnTo>
                  <a:lnTo>
                    <a:pt x="325" y="96"/>
                  </a:lnTo>
                  <a:lnTo>
                    <a:pt x="323" y="93"/>
                  </a:lnTo>
                  <a:lnTo>
                    <a:pt x="332" y="89"/>
                  </a:lnTo>
                  <a:lnTo>
                    <a:pt x="337" y="86"/>
                  </a:lnTo>
                  <a:lnTo>
                    <a:pt x="339" y="86"/>
                  </a:lnTo>
                  <a:lnTo>
                    <a:pt x="346" y="89"/>
                  </a:lnTo>
                  <a:lnTo>
                    <a:pt x="351" y="79"/>
                  </a:lnTo>
                  <a:lnTo>
                    <a:pt x="358" y="72"/>
                  </a:lnTo>
                  <a:lnTo>
                    <a:pt x="363" y="68"/>
                  </a:lnTo>
                  <a:lnTo>
                    <a:pt x="370" y="65"/>
                  </a:lnTo>
                  <a:lnTo>
                    <a:pt x="395" y="65"/>
                  </a:lnTo>
                  <a:lnTo>
                    <a:pt x="400" y="65"/>
                  </a:lnTo>
                  <a:lnTo>
                    <a:pt x="407" y="61"/>
                  </a:lnTo>
                  <a:lnTo>
                    <a:pt x="414" y="54"/>
                  </a:lnTo>
                  <a:lnTo>
                    <a:pt x="421" y="44"/>
                  </a:lnTo>
                  <a:lnTo>
                    <a:pt x="433" y="47"/>
                  </a:lnTo>
                  <a:lnTo>
                    <a:pt x="450" y="35"/>
                  </a:lnTo>
                  <a:lnTo>
                    <a:pt x="459" y="37"/>
                  </a:lnTo>
                  <a:lnTo>
                    <a:pt x="468" y="30"/>
                  </a:lnTo>
                  <a:lnTo>
                    <a:pt x="480" y="28"/>
                  </a:lnTo>
                  <a:lnTo>
                    <a:pt x="490" y="23"/>
                  </a:lnTo>
                  <a:lnTo>
                    <a:pt x="494" y="18"/>
                  </a:lnTo>
                  <a:lnTo>
                    <a:pt x="501" y="16"/>
                  </a:lnTo>
                  <a:lnTo>
                    <a:pt x="506" y="16"/>
                  </a:lnTo>
                  <a:lnTo>
                    <a:pt x="532" y="16"/>
                  </a:lnTo>
                  <a:lnTo>
                    <a:pt x="537" y="7"/>
                  </a:lnTo>
                  <a:lnTo>
                    <a:pt x="551" y="9"/>
                  </a:lnTo>
                  <a:lnTo>
                    <a:pt x="574" y="4"/>
                  </a:lnTo>
                  <a:lnTo>
                    <a:pt x="577" y="0"/>
                  </a:lnTo>
                  <a:lnTo>
                    <a:pt x="596" y="9"/>
                  </a:lnTo>
                  <a:lnTo>
                    <a:pt x="614" y="9"/>
                  </a:lnTo>
                  <a:lnTo>
                    <a:pt x="633" y="28"/>
                  </a:lnTo>
                  <a:lnTo>
                    <a:pt x="647" y="33"/>
                  </a:lnTo>
                  <a:lnTo>
                    <a:pt x="664" y="42"/>
                  </a:lnTo>
                  <a:lnTo>
                    <a:pt x="659" y="56"/>
                  </a:lnTo>
                  <a:lnTo>
                    <a:pt x="650" y="65"/>
                  </a:lnTo>
                  <a:lnTo>
                    <a:pt x="638" y="75"/>
                  </a:lnTo>
                  <a:lnTo>
                    <a:pt x="621" y="79"/>
                  </a:lnTo>
                  <a:lnTo>
                    <a:pt x="586" y="58"/>
                  </a:lnTo>
                  <a:lnTo>
                    <a:pt x="574" y="63"/>
                  </a:lnTo>
                  <a:lnTo>
                    <a:pt x="556" y="54"/>
                  </a:lnTo>
                  <a:lnTo>
                    <a:pt x="541" y="63"/>
                  </a:lnTo>
                  <a:lnTo>
                    <a:pt x="523" y="56"/>
                  </a:lnTo>
                  <a:lnTo>
                    <a:pt x="487" y="77"/>
                  </a:lnTo>
                  <a:lnTo>
                    <a:pt x="473" y="68"/>
                  </a:lnTo>
                  <a:lnTo>
                    <a:pt x="457" y="72"/>
                  </a:lnTo>
                  <a:lnTo>
                    <a:pt x="445" y="77"/>
                  </a:lnTo>
                  <a:lnTo>
                    <a:pt x="436" y="79"/>
                  </a:lnTo>
                  <a:lnTo>
                    <a:pt x="431" y="82"/>
                  </a:lnTo>
                  <a:lnTo>
                    <a:pt x="421" y="93"/>
                  </a:lnTo>
                  <a:lnTo>
                    <a:pt x="407" y="105"/>
                  </a:lnTo>
                  <a:lnTo>
                    <a:pt x="395" y="108"/>
                  </a:lnTo>
                  <a:lnTo>
                    <a:pt x="384" y="105"/>
                  </a:lnTo>
                  <a:lnTo>
                    <a:pt x="348" y="126"/>
                  </a:lnTo>
                  <a:lnTo>
                    <a:pt x="320" y="143"/>
                  </a:lnTo>
                  <a:lnTo>
                    <a:pt x="301" y="150"/>
                  </a:lnTo>
                  <a:lnTo>
                    <a:pt x="292" y="152"/>
                  </a:lnTo>
                  <a:lnTo>
                    <a:pt x="287" y="164"/>
                  </a:lnTo>
                  <a:lnTo>
                    <a:pt x="278" y="164"/>
                  </a:lnTo>
                  <a:lnTo>
                    <a:pt x="266" y="183"/>
                  </a:lnTo>
                  <a:lnTo>
                    <a:pt x="252" y="185"/>
                  </a:lnTo>
                  <a:lnTo>
                    <a:pt x="233" y="204"/>
                  </a:lnTo>
                  <a:lnTo>
                    <a:pt x="212" y="218"/>
                  </a:lnTo>
                  <a:lnTo>
                    <a:pt x="203" y="222"/>
                  </a:lnTo>
                  <a:lnTo>
                    <a:pt x="193" y="227"/>
                  </a:lnTo>
                  <a:lnTo>
                    <a:pt x="188" y="229"/>
                  </a:lnTo>
                  <a:lnTo>
                    <a:pt x="184" y="232"/>
                  </a:lnTo>
                  <a:lnTo>
                    <a:pt x="155" y="265"/>
                  </a:lnTo>
                  <a:lnTo>
                    <a:pt x="137" y="281"/>
                  </a:lnTo>
                  <a:lnTo>
                    <a:pt x="118" y="309"/>
                  </a:lnTo>
                  <a:lnTo>
                    <a:pt x="80" y="342"/>
                  </a:lnTo>
                  <a:lnTo>
                    <a:pt x="80" y="370"/>
                  </a:lnTo>
                  <a:lnTo>
                    <a:pt x="75" y="377"/>
                  </a:lnTo>
                  <a:lnTo>
                    <a:pt x="54" y="436"/>
                  </a:lnTo>
                  <a:lnTo>
                    <a:pt x="54" y="459"/>
                  </a:lnTo>
                  <a:lnTo>
                    <a:pt x="57" y="473"/>
                  </a:lnTo>
                  <a:lnTo>
                    <a:pt x="66" y="485"/>
                  </a:lnTo>
                  <a:lnTo>
                    <a:pt x="73" y="497"/>
                  </a:lnTo>
                  <a:lnTo>
                    <a:pt x="75" y="508"/>
                  </a:lnTo>
                  <a:lnTo>
                    <a:pt x="75" y="516"/>
                  </a:lnTo>
                  <a:lnTo>
                    <a:pt x="90" y="532"/>
                  </a:lnTo>
                  <a:lnTo>
                    <a:pt x="120" y="551"/>
                  </a:lnTo>
                  <a:lnTo>
                    <a:pt x="153" y="562"/>
                  </a:lnTo>
                  <a:lnTo>
                    <a:pt x="193" y="560"/>
                  </a:lnTo>
                  <a:lnTo>
                    <a:pt x="238" y="569"/>
                  </a:lnTo>
                  <a:lnTo>
                    <a:pt x="245" y="569"/>
                  </a:lnTo>
                  <a:lnTo>
                    <a:pt x="254" y="572"/>
                  </a:lnTo>
                  <a:lnTo>
                    <a:pt x="323" y="565"/>
                  </a:lnTo>
                  <a:lnTo>
                    <a:pt x="339" y="560"/>
                  </a:lnTo>
                  <a:lnTo>
                    <a:pt x="358" y="555"/>
                  </a:lnTo>
                  <a:lnTo>
                    <a:pt x="379" y="553"/>
                  </a:lnTo>
                  <a:lnTo>
                    <a:pt x="405" y="551"/>
                  </a:lnTo>
                  <a:lnTo>
                    <a:pt x="403" y="546"/>
                  </a:lnTo>
                  <a:lnTo>
                    <a:pt x="459" y="539"/>
                  </a:lnTo>
                  <a:lnTo>
                    <a:pt x="459" y="537"/>
                  </a:lnTo>
                  <a:lnTo>
                    <a:pt x="523" y="518"/>
                  </a:lnTo>
                  <a:lnTo>
                    <a:pt x="530" y="513"/>
                  </a:lnTo>
                  <a:lnTo>
                    <a:pt x="539" y="508"/>
                  </a:lnTo>
                  <a:lnTo>
                    <a:pt x="551" y="504"/>
                  </a:lnTo>
                  <a:lnTo>
                    <a:pt x="567" y="501"/>
                  </a:lnTo>
                  <a:lnTo>
                    <a:pt x="596" y="499"/>
                  </a:lnTo>
                  <a:lnTo>
                    <a:pt x="614" y="494"/>
                  </a:lnTo>
                  <a:lnTo>
                    <a:pt x="612" y="485"/>
                  </a:lnTo>
                  <a:lnTo>
                    <a:pt x="619" y="485"/>
                  </a:lnTo>
                  <a:lnTo>
                    <a:pt x="619" y="480"/>
                  </a:lnTo>
                  <a:lnTo>
                    <a:pt x="636" y="473"/>
                  </a:lnTo>
                  <a:lnTo>
                    <a:pt x="631" y="462"/>
                  </a:lnTo>
                  <a:lnTo>
                    <a:pt x="645" y="445"/>
                  </a:lnTo>
                  <a:lnTo>
                    <a:pt x="645" y="422"/>
                  </a:lnTo>
                  <a:lnTo>
                    <a:pt x="638" y="419"/>
                  </a:lnTo>
                  <a:lnTo>
                    <a:pt x="636" y="415"/>
                  </a:lnTo>
                  <a:lnTo>
                    <a:pt x="640" y="396"/>
                  </a:lnTo>
                  <a:lnTo>
                    <a:pt x="636" y="372"/>
                  </a:lnTo>
                  <a:lnTo>
                    <a:pt x="671" y="370"/>
                  </a:lnTo>
                  <a:lnTo>
                    <a:pt x="683" y="382"/>
                  </a:lnTo>
                  <a:lnTo>
                    <a:pt x="692" y="382"/>
                  </a:lnTo>
                  <a:lnTo>
                    <a:pt x="711" y="405"/>
                  </a:lnTo>
                  <a:lnTo>
                    <a:pt x="725" y="40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7" name="Freeform 9">
              <a:extLst>
                <a:ext uri="{FF2B5EF4-FFF2-40B4-BE49-F238E27FC236}">
                  <a16:creationId xmlns:a16="http://schemas.microsoft.com/office/drawing/2014/main" id="{EC7D1583-556B-448D-8B07-A64207553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1225"/>
              <a:ext cx="550" cy="528"/>
            </a:xfrm>
            <a:custGeom>
              <a:avLst/>
              <a:gdLst>
                <a:gd name="T0" fmla="*/ 550 w 550"/>
                <a:gd name="T1" fmla="*/ 467 h 528"/>
                <a:gd name="T2" fmla="*/ 524 w 550"/>
                <a:gd name="T3" fmla="*/ 499 h 528"/>
                <a:gd name="T4" fmla="*/ 480 w 550"/>
                <a:gd name="T5" fmla="*/ 523 h 528"/>
                <a:gd name="T6" fmla="*/ 442 w 550"/>
                <a:gd name="T7" fmla="*/ 525 h 528"/>
                <a:gd name="T8" fmla="*/ 374 w 550"/>
                <a:gd name="T9" fmla="*/ 476 h 528"/>
                <a:gd name="T10" fmla="*/ 353 w 550"/>
                <a:gd name="T11" fmla="*/ 401 h 528"/>
                <a:gd name="T12" fmla="*/ 353 w 550"/>
                <a:gd name="T13" fmla="*/ 326 h 528"/>
                <a:gd name="T14" fmla="*/ 336 w 550"/>
                <a:gd name="T15" fmla="*/ 249 h 528"/>
                <a:gd name="T16" fmla="*/ 305 w 550"/>
                <a:gd name="T17" fmla="*/ 284 h 528"/>
                <a:gd name="T18" fmla="*/ 268 w 550"/>
                <a:gd name="T19" fmla="*/ 321 h 528"/>
                <a:gd name="T20" fmla="*/ 230 w 550"/>
                <a:gd name="T21" fmla="*/ 375 h 528"/>
                <a:gd name="T22" fmla="*/ 176 w 550"/>
                <a:gd name="T23" fmla="*/ 434 h 528"/>
                <a:gd name="T24" fmla="*/ 94 w 550"/>
                <a:gd name="T25" fmla="*/ 509 h 528"/>
                <a:gd name="T26" fmla="*/ 40 w 550"/>
                <a:gd name="T27" fmla="*/ 509 h 528"/>
                <a:gd name="T28" fmla="*/ 28 w 550"/>
                <a:gd name="T29" fmla="*/ 483 h 528"/>
                <a:gd name="T30" fmla="*/ 11 w 550"/>
                <a:gd name="T31" fmla="*/ 445 h 528"/>
                <a:gd name="T32" fmla="*/ 0 w 550"/>
                <a:gd name="T33" fmla="*/ 382 h 528"/>
                <a:gd name="T34" fmla="*/ 4 w 550"/>
                <a:gd name="T35" fmla="*/ 342 h 528"/>
                <a:gd name="T36" fmla="*/ 9 w 550"/>
                <a:gd name="T37" fmla="*/ 293 h 528"/>
                <a:gd name="T38" fmla="*/ 11 w 550"/>
                <a:gd name="T39" fmla="*/ 256 h 528"/>
                <a:gd name="T40" fmla="*/ 7 w 550"/>
                <a:gd name="T41" fmla="*/ 183 h 528"/>
                <a:gd name="T42" fmla="*/ 11 w 550"/>
                <a:gd name="T43" fmla="*/ 12 h 528"/>
                <a:gd name="T44" fmla="*/ 47 w 550"/>
                <a:gd name="T45" fmla="*/ 7 h 528"/>
                <a:gd name="T46" fmla="*/ 51 w 550"/>
                <a:gd name="T47" fmla="*/ 150 h 528"/>
                <a:gd name="T48" fmla="*/ 42 w 550"/>
                <a:gd name="T49" fmla="*/ 220 h 528"/>
                <a:gd name="T50" fmla="*/ 42 w 550"/>
                <a:gd name="T51" fmla="*/ 237 h 528"/>
                <a:gd name="T52" fmla="*/ 40 w 550"/>
                <a:gd name="T53" fmla="*/ 288 h 528"/>
                <a:gd name="T54" fmla="*/ 47 w 550"/>
                <a:gd name="T55" fmla="*/ 359 h 528"/>
                <a:gd name="T56" fmla="*/ 44 w 550"/>
                <a:gd name="T57" fmla="*/ 424 h 528"/>
                <a:gd name="T58" fmla="*/ 87 w 550"/>
                <a:gd name="T59" fmla="*/ 462 h 528"/>
                <a:gd name="T60" fmla="*/ 117 w 550"/>
                <a:gd name="T61" fmla="*/ 431 h 528"/>
                <a:gd name="T62" fmla="*/ 155 w 550"/>
                <a:gd name="T63" fmla="*/ 406 h 528"/>
                <a:gd name="T64" fmla="*/ 207 w 550"/>
                <a:gd name="T65" fmla="*/ 359 h 528"/>
                <a:gd name="T66" fmla="*/ 235 w 550"/>
                <a:gd name="T67" fmla="*/ 309 h 528"/>
                <a:gd name="T68" fmla="*/ 268 w 550"/>
                <a:gd name="T69" fmla="*/ 279 h 528"/>
                <a:gd name="T70" fmla="*/ 301 w 550"/>
                <a:gd name="T71" fmla="*/ 241 h 528"/>
                <a:gd name="T72" fmla="*/ 348 w 550"/>
                <a:gd name="T73" fmla="*/ 192 h 528"/>
                <a:gd name="T74" fmla="*/ 360 w 550"/>
                <a:gd name="T75" fmla="*/ 159 h 528"/>
                <a:gd name="T76" fmla="*/ 390 w 550"/>
                <a:gd name="T77" fmla="*/ 77 h 528"/>
                <a:gd name="T78" fmla="*/ 400 w 550"/>
                <a:gd name="T79" fmla="*/ 56 h 528"/>
                <a:gd name="T80" fmla="*/ 437 w 550"/>
                <a:gd name="T81" fmla="*/ 9 h 528"/>
                <a:gd name="T82" fmla="*/ 421 w 550"/>
                <a:gd name="T83" fmla="*/ 115 h 528"/>
                <a:gd name="T84" fmla="*/ 385 w 550"/>
                <a:gd name="T85" fmla="*/ 220 h 528"/>
                <a:gd name="T86" fmla="*/ 378 w 550"/>
                <a:gd name="T87" fmla="*/ 377 h 528"/>
                <a:gd name="T88" fmla="*/ 383 w 550"/>
                <a:gd name="T89" fmla="*/ 413 h 528"/>
                <a:gd name="T90" fmla="*/ 402 w 550"/>
                <a:gd name="T91" fmla="*/ 453 h 528"/>
                <a:gd name="T92" fmla="*/ 465 w 550"/>
                <a:gd name="T93" fmla="*/ 481 h 528"/>
                <a:gd name="T94" fmla="*/ 520 w 550"/>
                <a:gd name="T95" fmla="*/ 460 h 5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50" h="528">
                  <a:moveTo>
                    <a:pt x="520" y="460"/>
                  </a:moveTo>
                  <a:lnTo>
                    <a:pt x="538" y="457"/>
                  </a:lnTo>
                  <a:lnTo>
                    <a:pt x="548" y="460"/>
                  </a:lnTo>
                  <a:lnTo>
                    <a:pt x="550" y="467"/>
                  </a:lnTo>
                  <a:lnTo>
                    <a:pt x="548" y="478"/>
                  </a:lnTo>
                  <a:lnTo>
                    <a:pt x="538" y="488"/>
                  </a:lnTo>
                  <a:lnTo>
                    <a:pt x="529" y="492"/>
                  </a:lnTo>
                  <a:lnTo>
                    <a:pt x="524" y="499"/>
                  </a:lnTo>
                  <a:lnTo>
                    <a:pt x="517" y="504"/>
                  </a:lnTo>
                  <a:lnTo>
                    <a:pt x="503" y="513"/>
                  </a:lnTo>
                  <a:lnTo>
                    <a:pt x="484" y="518"/>
                  </a:lnTo>
                  <a:lnTo>
                    <a:pt x="480" y="523"/>
                  </a:lnTo>
                  <a:lnTo>
                    <a:pt x="473" y="525"/>
                  </a:lnTo>
                  <a:lnTo>
                    <a:pt x="461" y="525"/>
                  </a:lnTo>
                  <a:lnTo>
                    <a:pt x="447" y="528"/>
                  </a:lnTo>
                  <a:lnTo>
                    <a:pt x="442" y="525"/>
                  </a:lnTo>
                  <a:lnTo>
                    <a:pt x="430" y="521"/>
                  </a:lnTo>
                  <a:lnTo>
                    <a:pt x="418" y="516"/>
                  </a:lnTo>
                  <a:lnTo>
                    <a:pt x="411" y="513"/>
                  </a:lnTo>
                  <a:lnTo>
                    <a:pt x="374" y="476"/>
                  </a:lnTo>
                  <a:lnTo>
                    <a:pt x="367" y="436"/>
                  </a:lnTo>
                  <a:lnTo>
                    <a:pt x="355" y="424"/>
                  </a:lnTo>
                  <a:lnTo>
                    <a:pt x="355" y="417"/>
                  </a:lnTo>
                  <a:lnTo>
                    <a:pt x="353" y="401"/>
                  </a:lnTo>
                  <a:lnTo>
                    <a:pt x="345" y="385"/>
                  </a:lnTo>
                  <a:lnTo>
                    <a:pt x="348" y="354"/>
                  </a:lnTo>
                  <a:lnTo>
                    <a:pt x="350" y="335"/>
                  </a:lnTo>
                  <a:lnTo>
                    <a:pt x="353" y="326"/>
                  </a:lnTo>
                  <a:lnTo>
                    <a:pt x="350" y="312"/>
                  </a:lnTo>
                  <a:lnTo>
                    <a:pt x="345" y="298"/>
                  </a:lnTo>
                  <a:lnTo>
                    <a:pt x="348" y="239"/>
                  </a:lnTo>
                  <a:lnTo>
                    <a:pt x="336" y="249"/>
                  </a:lnTo>
                  <a:lnTo>
                    <a:pt x="327" y="263"/>
                  </a:lnTo>
                  <a:lnTo>
                    <a:pt x="317" y="270"/>
                  </a:lnTo>
                  <a:lnTo>
                    <a:pt x="310" y="274"/>
                  </a:lnTo>
                  <a:lnTo>
                    <a:pt x="305" y="284"/>
                  </a:lnTo>
                  <a:lnTo>
                    <a:pt x="296" y="286"/>
                  </a:lnTo>
                  <a:lnTo>
                    <a:pt x="284" y="300"/>
                  </a:lnTo>
                  <a:lnTo>
                    <a:pt x="282" y="312"/>
                  </a:lnTo>
                  <a:lnTo>
                    <a:pt x="268" y="321"/>
                  </a:lnTo>
                  <a:lnTo>
                    <a:pt x="261" y="335"/>
                  </a:lnTo>
                  <a:lnTo>
                    <a:pt x="254" y="349"/>
                  </a:lnTo>
                  <a:lnTo>
                    <a:pt x="242" y="363"/>
                  </a:lnTo>
                  <a:lnTo>
                    <a:pt x="230" y="375"/>
                  </a:lnTo>
                  <a:lnTo>
                    <a:pt x="223" y="382"/>
                  </a:lnTo>
                  <a:lnTo>
                    <a:pt x="211" y="389"/>
                  </a:lnTo>
                  <a:lnTo>
                    <a:pt x="178" y="434"/>
                  </a:lnTo>
                  <a:lnTo>
                    <a:pt x="176" y="434"/>
                  </a:lnTo>
                  <a:lnTo>
                    <a:pt x="148" y="469"/>
                  </a:lnTo>
                  <a:lnTo>
                    <a:pt x="127" y="483"/>
                  </a:lnTo>
                  <a:lnTo>
                    <a:pt x="117" y="499"/>
                  </a:lnTo>
                  <a:lnTo>
                    <a:pt x="94" y="509"/>
                  </a:lnTo>
                  <a:lnTo>
                    <a:pt x="70" y="521"/>
                  </a:lnTo>
                  <a:lnTo>
                    <a:pt x="51" y="509"/>
                  </a:lnTo>
                  <a:lnTo>
                    <a:pt x="44" y="511"/>
                  </a:lnTo>
                  <a:lnTo>
                    <a:pt x="40" y="509"/>
                  </a:lnTo>
                  <a:lnTo>
                    <a:pt x="37" y="504"/>
                  </a:lnTo>
                  <a:lnTo>
                    <a:pt x="37" y="495"/>
                  </a:lnTo>
                  <a:lnTo>
                    <a:pt x="25" y="488"/>
                  </a:lnTo>
                  <a:lnTo>
                    <a:pt x="28" y="483"/>
                  </a:lnTo>
                  <a:lnTo>
                    <a:pt x="30" y="476"/>
                  </a:lnTo>
                  <a:lnTo>
                    <a:pt x="14" y="460"/>
                  </a:lnTo>
                  <a:lnTo>
                    <a:pt x="23" y="445"/>
                  </a:lnTo>
                  <a:lnTo>
                    <a:pt x="11" y="445"/>
                  </a:lnTo>
                  <a:lnTo>
                    <a:pt x="2" y="422"/>
                  </a:lnTo>
                  <a:lnTo>
                    <a:pt x="11" y="413"/>
                  </a:lnTo>
                  <a:lnTo>
                    <a:pt x="0" y="396"/>
                  </a:lnTo>
                  <a:lnTo>
                    <a:pt x="0" y="382"/>
                  </a:lnTo>
                  <a:lnTo>
                    <a:pt x="2" y="373"/>
                  </a:lnTo>
                  <a:lnTo>
                    <a:pt x="2" y="366"/>
                  </a:lnTo>
                  <a:lnTo>
                    <a:pt x="4" y="363"/>
                  </a:lnTo>
                  <a:lnTo>
                    <a:pt x="4" y="342"/>
                  </a:lnTo>
                  <a:lnTo>
                    <a:pt x="7" y="328"/>
                  </a:lnTo>
                  <a:lnTo>
                    <a:pt x="11" y="314"/>
                  </a:lnTo>
                  <a:lnTo>
                    <a:pt x="2" y="307"/>
                  </a:lnTo>
                  <a:lnTo>
                    <a:pt x="9" y="293"/>
                  </a:lnTo>
                  <a:lnTo>
                    <a:pt x="11" y="281"/>
                  </a:lnTo>
                  <a:lnTo>
                    <a:pt x="9" y="274"/>
                  </a:lnTo>
                  <a:lnTo>
                    <a:pt x="7" y="263"/>
                  </a:lnTo>
                  <a:lnTo>
                    <a:pt x="11" y="256"/>
                  </a:lnTo>
                  <a:lnTo>
                    <a:pt x="11" y="241"/>
                  </a:lnTo>
                  <a:lnTo>
                    <a:pt x="11" y="234"/>
                  </a:lnTo>
                  <a:lnTo>
                    <a:pt x="11" y="225"/>
                  </a:lnTo>
                  <a:lnTo>
                    <a:pt x="7" y="183"/>
                  </a:lnTo>
                  <a:lnTo>
                    <a:pt x="21" y="91"/>
                  </a:lnTo>
                  <a:lnTo>
                    <a:pt x="14" y="42"/>
                  </a:lnTo>
                  <a:lnTo>
                    <a:pt x="9" y="21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7" y="7"/>
                  </a:lnTo>
                  <a:lnTo>
                    <a:pt x="56" y="16"/>
                  </a:lnTo>
                  <a:lnTo>
                    <a:pt x="51" y="45"/>
                  </a:lnTo>
                  <a:lnTo>
                    <a:pt x="49" y="108"/>
                  </a:lnTo>
                  <a:lnTo>
                    <a:pt x="51" y="150"/>
                  </a:lnTo>
                  <a:lnTo>
                    <a:pt x="42" y="171"/>
                  </a:lnTo>
                  <a:lnTo>
                    <a:pt x="47" y="183"/>
                  </a:lnTo>
                  <a:lnTo>
                    <a:pt x="42" y="202"/>
                  </a:lnTo>
                  <a:lnTo>
                    <a:pt x="42" y="220"/>
                  </a:lnTo>
                  <a:lnTo>
                    <a:pt x="40" y="223"/>
                  </a:lnTo>
                  <a:lnTo>
                    <a:pt x="40" y="227"/>
                  </a:lnTo>
                  <a:lnTo>
                    <a:pt x="40" y="232"/>
                  </a:lnTo>
                  <a:lnTo>
                    <a:pt x="42" y="237"/>
                  </a:lnTo>
                  <a:lnTo>
                    <a:pt x="37" y="251"/>
                  </a:lnTo>
                  <a:lnTo>
                    <a:pt x="44" y="263"/>
                  </a:lnTo>
                  <a:lnTo>
                    <a:pt x="33" y="277"/>
                  </a:lnTo>
                  <a:lnTo>
                    <a:pt x="40" y="288"/>
                  </a:lnTo>
                  <a:lnTo>
                    <a:pt x="37" y="305"/>
                  </a:lnTo>
                  <a:lnTo>
                    <a:pt x="40" y="326"/>
                  </a:lnTo>
                  <a:lnTo>
                    <a:pt x="40" y="352"/>
                  </a:lnTo>
                  <a:lnTo>
                    <a:pt x="47" y="359"/>
                  </a:lnTo>
                  <a:lnTo>
                    <a:pt x="42" y="389"/>
                  </a:lnTo>
                  <a:lnTo>
                    <a:pt x="42" y="399"/>
                  </a:lnTo>
                  <a:lnTo>
                    <a:pt x="49" y="410"/>
                  </a:lnTo>
                  <a:lnTo>
                    <a:pt x="44" y="424"/>
                  </a:lnTo>
                  <a:lnTo>
                    <a:pt x="51" y="441"/>
                  </a:lnTo>
                  <a:lnTo>
                    <a:pt x="61" y="453"/>
                  </a:lnTo>
                  <a:lnTo>
                    <a:pt x="75" y="467"/>
                  </a:lnTo>
                  <a:lnTo>
                    <a:pt x="87" y="462"/>
                  </a:lnTo>
                  <a:lnTo>
                    <a:pt x="96" y="455"/>
                  </a:lnTo>
                  <a:lnTo>
                    <a:pt x="108" y="443"/>
                  </a:lnTo>
                  <a:lnTo>
                    <a:pt x="122" y="431"/>
                  </a:lnTo>
                  <a:lnTo>
                    <a:pt x="117" y="431"/>
                  </a:lnTo>
                  <a:lnTo>
                    <a:pt x="131" y="422"/>
                  </a:lnTo>
                  <a:lnTo>
                    <a:pt x="136" y="410"/>
                  </a:lnTo>
                  <a:lnTo>
                    <a:pt x="148" y="408"/>
                  </a:lnTo>
                  <a:lnTo>
                    <a:pt x="155" y="406"/>
                  </a:lnTo>
                  <a:lnTo>
                    <a:pt x="157" y="389"/>
                  </a:lnTo>
                  <a:lnTo>
                    <a:pt x="169" y="385"/>
                  </a:lnTo>
                  <a:lnTo>
                    <a:pt x="183" y="368"/>
                  </a:lnTo>
                  <a:lnTo>
                    <a:pt x="207" y="359"/>
                  </a:lnTo>
                  <a:lnTo>
                    <a:pt x="207" y="347"/>
                  </a:lnTo>
                  <a:lnTo>
                    <a:pt x="228" y="328"/>
                  </a:lnTo>
                  <a:lnTo>
                    <a:pt x="230" y="317"/>
                  </a:lnTo>
                  <a:lnTo>
                    <a:pt x="235" y="309"/>
                  </a:lnTo>
                  <a:lnTo>
                    <a:pt x="244" y="305"/>
                  </a:lnTo>
                  <a:lnTo>
                    <a:pt x="254" y="302"/>
                  </a:lnTo>
                  <a:lnTo>
                    <a:pt x="258" y="284"/>
                  </a:lnTo>
                  <a:lnTo>
                    <a:pt x="268" y="279"/>
                  </a:lnTo>
                  <a:lnTo>
                    <a:pt x="284" y="256"/>
                  </a:lnTo>
                  <a:lnTo>
                    <a:pt x="289" y="256"/>
                  </a:lnTo>
                  <a:lnTo>
                    <a:pt x="289" y="249"/>
                  </a:lnTo>
                  <a:lnTo>
                    <a:pt x="301" y="241"/>
                  </a:lnTo>
                  <a:lnTo>
                    <a:pt x="308" y="223"/>
                  </a:lnTo>
                  <a:lnTo>
                    <a:pt x="336" y="209"/>
                  </a:lnTo>
                  <a:lnTo>
                    <a:pt x="341" y="195"/>
                  </a:lnTo>
                  <a:lnTo>
                    <a:pt x="348" y="192"/>
                  </a:lnTo>
                  <a:lnTo>
                    <a:pt x="348" y="183"/>
                  </a:lnTo>
                  <a:lnTo>
                    <a:pt x="353" y="183"/>
                  </a:lnTo>
                  <a:lnTo>
                    <a:pt x="355" y="169"/>
                  </a:lnTo>
                  <a:lnTo>
                    <a:pt x="360" y="159"/>
                  </a:lnTo>
                  <a:lnTo>
                    <a:pt x="364" y="152"/>
                  </a:lnTo>
                  <a:lnTo>
                    <a:pt x="374" y="150"/>
                  </a:lnTo>
                  <a:lnTo>
                    <a:pt x="369" y="148"/>
                  </a:lnTo>
                  <a:lnTo>
                    <a:pt x="390" y="77"/>
                  </a:lnTo>
                  <a:lnTo>
                    <a:pt x="397" y="77"/>
                  </a:lnTo>
                  <a:lnTo>
                    <a:pt x="397" y="59"/>
                  </a:lnTo>
                  <a:lnTo>
                    <a:pt x="400" y="56"/>
                  </a:lnTo>
                  <a:lnTo>
                    <a:pt x="404" y="47"/>
                  </a:lnTo>
                  <a:lnTo>
                    <a:pt x="409" y="33"/>
                  </a:lnTo>
                  <a:lnTo>
                    <a:pt x="416" y="12"/>
                  </a:lnTo>
                  <a:lnTo>
                    <a:pt x="437" y="9"/>
                  </a:lnTo>
                  <a:lnTo>
                    <a:pt x="435" y="14"/>
                  </a:lnTo>
                  <a:lnTo>
                    <a:pt x="447" y="40"/>
                  </a:lnTo>
                  <a:lnTo>
                    <a:pt x="437" y="87"/>
                  </a:lnTo>
                  <a:lnTo>
                    <a:pt x="421" y="115"/>
                  </a:lnTo>
                  <a:lnTo>
                    <a:pt x="409" y="162"/>
                  </a:lnTo>
                  <a:lnTo>
                    <a:pt x="395" y="173"/>
                  </a:lnTo>
                  <a:lnTo>
                    <a:pt x="395" y="202"/>
                  </a:lnTo>
                  <a:lnTo>
                    <a:pt x="385" y="220"/>
                  </a:lnTo>
                  <a:lnTo>
                    <a:pt x="388" y="241"/>
                  </a:lnTo>
                  <a:lnTo>
                    <a:pt x="381" y="251"/>
                  </a:lnTo>
                  <a:lnTo>
                    <a:pt x="383" y="307"/>
                  </a:lnTo>
                  <a:lnTo>
                    <a:pt x="378" y="377"/>
                  </a:lnTo>
                  <a:lnTo>
                    <a:pt x="381" y="385"/>
                  </a:lnTo>
                  <a:lnTo>
                    <a:pt x="381" y="394"/>
                  </a:lnTo>
                  <a:lnTo>
                    <a:pt x="383" y="394"/>
                  </a:lnTo>
                  <a:lnTo>
                    <a:pt x="383" y="413"/>
                  </a:lnTo>
                  <a:lnTo>
                    <a:pt x="390" y="427"/>
                  </a:lnTo>
                  <a:lnTo>
                    <a:pt x="397" y="438"/>
                  </a:lnTo>
                  <a:lnTo>
                    <a:pt x="400" y="448"/>
                  </a:lnTo>
                  <a:lnTo>
                    <a:pt x="402" y="453"/>
                  </a:lnTo>
                  <a:lnTo>
                    <a:pt x="418" y="457"/>
                  </a:lnTo>
                  <a:lnTo>
                    <a:pt x="421" y="467"/>
                  </a:lnTo>
                  <a:lnTo>
                    <a:pt x="449" y="483"/>
                  </a:lnTo>
                  <a:lnTo>
                    <a:pt x="465" y="481"/>
                  </a:lnTo>
                  <a:lnTo>
                    <a:pt x="477" y="485"/>
                  </a:lnTo>
                  <a:lnTo>
                    <a:pt x="496" y="476"/>
                  </a:lnTo>
                  <a:lnTo>
                    <a:pt x="505" y="471"/>
                  </a:lnTo>
                  <a:lnTo>
                    <a:pt x="520" y="46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8" name="Freeform 10">
              <a:extLst>
                <a:ext uri="{FF2B5EF4-FFF2-40B4-BE49-F238E27FC236}">
                  <a16:creationId xmlns:a16="http://schemas.microsoft.com/office/drawing/2014/main" id="{D118B78B-8511-4E49-9CED-0D22ACE15D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1154"/>
              <a:ext cx="329" cy="652"/>
            </a:xfrm>
            <a:custGeom>
              <a:avLst/>
              <a:gdLst>
                <a:gd name="T0" fmla="*/ 284 w 329"/>
                <a:gd name="T1" fmla="*/ 516 h 652"/>
                <a:gd name="T2" fmla="*/ 261 w 329"/>
                <a:gd name="T3" fmla="*/ 535 h 652"/>
                <a:gd name="T4" fmla="*/ 242 w 329"/>
                <a:gd name="T5" fmla="*/ 551 h 652"/>
                <a:gd name="T6" fmla="*/ 209 w 329"/>
                <a:gd name="T7" fmla="*/ 577 h 652"/>
                <a:gd name="T8" fmla="*/ 112 w 329"/>
                <a:gd name="T9" fmla="*/ 594 h 652"/>
                <a:gd name="T10" fmla="*/ 51 w 329"/>
                <a:gd name="T11" fmla="*/ 565 h 652"/>
                <a:gd name="T12" fmla="*/ 32 w 329"/>
                <a:gd name="T13" fmla="*/ 521 h 652"/>
                <a:gd name="T14" fmla="*/ 28 w 329"/>
                <a:gd name="T15" fmla="*/ 465 h 652"/>
                <a:gd name="T16" fmla="*/ 37 w 329"/>
                <a:gd name="T17" fmla="*/ 394 h 652"/>
                <a:gd name="T18" fmla="*/ 51 w 329"/>
                <a:gd name="T19" fmla="*/ 338 h 652"/>
                <a:gd name="T20" fmla="*/ 89 w 329"/>
                <a:gd name="T21" fmla="*/ 322 h 652"/>
                <a:gd name="T22" fmla="*/ 162 w 329"/>
                <a:gd name="T23" fmla="*/ 298 h 652"/>
                <a:gd name="T24" fmla="*/ 192 w 329"/>
                <a:gd name="T25" fmla="*/ 284 h 652"/>
                <a:gd name="T26" fmla="*/ 249 w 329"/>
                <a:gd name="T27" fmla="*/ 223 h 652"/>
                <a:gd name="T28" fmla="*/ 287 w 329"/>
                <a:gd name="T29" fmla="*/ 110 h 652"/>
                <a:gd name="T30" fmla="*/ 280 w 329"/>
                <a:gd name="T31" fmla="*/ 54 h 652"/>
                <a:gd name="T32" fmla="*/ 268 w 329"/>
                <a:gd name="T33" fmla="*/ 31 h 652"/>
                <a:gd name="T34" fmla="*/ 244 w 329"/>
                <a:gd name="T35" fmla="*/ 19 h 652"/>
                <a:gd name="T36" fmla="*/ 218 w 329"/>
                <a:gd name="T37" fmla="*/ 7 h 652"/>
                <a:gd name="T38" fmla="*/ 188 w 329"/>
                <a:gd name="T39" fmla="*/ 7 h 652"/>
                <a:gd name="T40" fmla="*/ 169 w 329"/>
                <a:gd name="T41" fmla="*/ 21 h 652"/>
                <a:gd name="T42" fmla="*/ 136 w 329"/>
                <a:gd name="T43" fmla="*/ 50 h 652"/>
                <a:gd name="T44" fmla="*/ 112 w 329"/>
                <a:gd name="T45" fmla="*/ 85 h 652"/>
                <a:gd name="T46" fmla="*/ 82 w 329"/>
                <a:gd name="T47" fmla="*/ 141 h 652"/>
                <a:gd name="T48" fmla="*/ 63 w 329"/>
                <a:gd name="T49" fmla="*/ 195 h 652"/>
                <a:gd name="T50" fmla="*/ 25 w 329"/>
                <a:gd name="T51" fmla="*/ 188 h 652"/>
                <a:gd name="T52" fmla="*/ 25 w 329"/>
                <a:gd name="T53" fmla="*/ 261 h 652"/>
                <a:gd name="T54" fmla="*/ 21 w 329"/>
                <a:gd name="T55" fmla="*/ 312 h 652"/>
                <a:gd name="T56" fmla="*/ 9 w 329"/>
                <a:gd name="T57" fmla="*/ 359 h 652"/>
                <a:gd name="T58" fmla="*/ 2 w 329"/>
                <a:gd name="T59" fmla="*/ 450 h 652"/>
                <a:gd name="T60" fmla="*/ 21 w 329"/>
                <a:gd name="T61" fmla="*/ 575 h 652"/>
                <a:gd name="T62" fmla="*/ 47 w 329"/>
                <a:gd name="T63" fmla="*/ 622 h 652"/>
                <a:gd name="T64" fmla="*/ 89 w 329"/>
                <a:gd name="T65" fmla="*/ 640 h 652"/>
                <a:gd name="T66" fmla="*/ 134 w 329"/>
                <a:gd name="T67" fmla="*/ 652 h 652"/>
                <a:gd name="T68" fmla="*/ 169 w 329"/>
                <a:gd name="T69" fmla="*/ 643 h 652"/>
                <a:gd name="T70" fmla="*/ 209 w 329"/>
                <a:gd name="T71" fmla="*/ 636 h 652"/>
                <a:gd name="T72" fmla="*/ 265 w 329"/>
                <a:gd name="T73" fmla="*/ 586 h 652"/>
                <a:gd name="T74" fmla="*/ 308 w 329"/>
                <a:gd name="T75" fmla="*/ 537 h 652"/>
                <a:gd name="T76" fmla="*/ 324 w 329"/>
                <a:gd name="T77" fmla="*/ 490 h 652"/>
                <a:gd name="T78" fmla="*/ 209 w 329"/>
                <a:gd name="T79" fmla="*/ 202 h 652"/>
                <a:gd name="T80" fmla="*/ 174 w 329"/>
                <a:gd name="T81" fmla="*/ 235 h 652"/>
                <a:gd name="T82" fmla="*/ 138 w 329"/>
                <a:gd name="T83" fmla="*/ 244 h 652"/>
                <a:gd name="T84" fmla="*/ 82 w 329"/>
                <a:gd name="T85" fmla="*/ 261 h 652"/>
                <a:gd name="T86" fmla="*/ 91 w 329"/>
                <a:gd name="T87" fmla="*/ 207 h 652"/>
                <a:gd name="T88" fmla="*/ 105 w 329"/>
                <a:gd name="T89" fmla="*/ 169 h 652"/>
                <a:gd name="T90" fmla="*/ 145 w 329"/>
                <a:gd name="T91" fmla="*/ 108 h 652"/>
                <a:gd name="T92" fmla="*/ 152 w 329"/>
                <a:gd name="T93" fmla="*/ 89 h 652"/>
                <a:gd name="T94" fmla="*/ 164 w 329"/>
                <a:gd name="T95" fmla="*/ 85 h 652"/>
                <a:gd name="T96" fmla="*/ 204 w 329"/>
                <a:gd name="T97" fmla="*/ 59 h 652"/>
                <a:gd name="T98" fmla="*/ 230 w 329"/>
                <a:gd name="T99" fmla="*/ 57 h 652"/>
                <a:gd name="T100" fmla="*/ 261 w 329"/>
                <a:gd name="T101" fmla="*/ 96 h 652"/>
                <a:gd name="T102" fmla="*/ 242 w 329"/>
                <a:gd name="T103" fmla="*/ 153 h 652"/>
                <a:gd name="T104" fmla="*/ 223 w 329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29" h="652">
                  <a:moveTo>
                    <a:pt x="305" y="483"/>
                  </a:moveTo>
                  <a:lnTo>
                    <a:pt x="301" y="497"/>
                  </a:lnTo>
                  <a:lnTo>
                    <a:pt x="294" y="509"/>
                  </a:lnTo>
                  <a:lnTo>
                    <a:pt x="284" y="516"/>
                  </a:lnTo>
                  <a:lnTo>
                    <a:pt x="275" y="521"/>
                  </a:lnTo>
                  <a:lnTo>
                    <a:pt x="270" y="528"/>
                  </a:lnTo>
                  <a:lnTo>
                    <a:pt x="263" y="530"/>
                  </a:lnTo>
                  <a:lnTo>
                    <a:pt x="261" y="535"/>
                  </a:lnTo>
                  <a:lnTo>
                    <a:pt x="258" y="542"/>
                  </a:lnTo>
                  <a:lnTo>
                    <a:pt x="254" y="544"/>
                  </a:lnTo>
                  <a:lnTo>
                    <a:pt x="249" y="547"/>
                  </a:lnTo>
                  <a:lnTo>
                    <a:pt x="242" y="551"/>
                  </a:lnTo>
                  <a:lnTo>
                    <a:pt x="230" y="556"/>
                  </a:lnTo>
                  <a:lnTo>
                    <a:pt x="230" y="561"/>
                  </a:lnTo>
                  <a:lnTo>
                    <a:pt x="218" y="561"/>
                  </a:lnTo>
                  <a:lnTo>
                    <a:pt x="209" y="577"/>
                  </a:lnTo>
                  <a:lnTo>
                    <a:pt x="200" y="582"/>
                  </a:lnTo>
                  <a:lnTo>
                    <a:pt x="183" y="594"/>
                  </a:lnTo>
                  <a:lnTo>
                    <a:pt x="155" y="598"/>
                  </a:lnTo>
                  <a:lnTo>
                    <a:pt x="112" y="594"/>
                  </a:lnTo>
                  <a:lnTo>
                    <a:pt x="82" y="589"/>
                  </a:lnTo>
                  <a:lnTo>
                    <a:pt x="82" y="582"/>
                  </a:lnTo>
                  <a:lnTo>
                    <a:pt x="65" y="575"/>
                  </a:lnTo>
                  <a:lnTo>
                    <a:pt x="51" y="565"/>
                  </a:lnTo>
                  <a:lnTo>
                    <a:pt x="42" y="554"/>
                  </a:lnTo>
                  <a:lnTo>
                    <a:pt x="40" y="542"/>
                  </a:lnTo>
                  <a:lnTo>
                    <a:pt x="35" y="537"/>
                  </a:lnTo>
                  <a:lnTo>
                    <a:pt x="32" y="521"/>
                  </a:lnTo>
                  <a:lnTo>
                    <a:pt x="30" y="504"/>
                  </a:lnTo>
                  <a:lnTo>
                    <a:pt x="28" y="497"/>
                  </a:lnTo>
                  <a:lnTo>
                    <a:pt x="30" y="479"/>
                  </a:lnTo>
                  <a:lnTo>
                    <a:pt x="28" y="465"/>
                  </a:lnTo>
                  <a:lnTo>
                    <a:pt x="35" y="458"/>
                  </a:lnTo>
                  <a:lnTo>
                    <a:pt x="28" y="411"/>
                  </a:lnTo>
                  <a:lnTo>
                    <a:pt x="35" y="408"/>
                  </a:lnTo>
                  <a:lnTo>
                    <a:pt x="37" y="394"/>
                  </a:lnTo>
                  <a:lnTo>
                    <a:pt x="40" y="375"/>
                  </a:lnTo>
                  <a:lnTo>
                    <a:pt x="49" y="364"/>
                  </a:lnTo>
                  <a:lnTo>
                    <a:pt x="49" y="350"/>
                  </a:lnTo>
                  <a:lnTo>
                    <a:pt x="51" y="338"/>
                  </a:lnTo>
                  <a:lnTo>
                    <a:pt x="58" y="326"/>
                  </a:lnTo>
                  <a:lnTo>
                    <a:pt x="65" y="317"/>
                  </a:lnTo>
                  <a:lnTo>
                    <a:pt x="82" y="319"/>
                  </a:lnTo>
                  <a:lnTo>
                    <a:pt x="89" y="322"/>
                  </a:lnTo>
                  <a:lnTo>
                    <a:pt x="101" y="329"/>
                  </a:lnTo>
                  <a:lnTo>
                    <a:pt x="122" y="317"/>
                  </a:lnTo>
                  <a:lnTo>
                    <a:pt x="136" y="317"/>
                  </a:lnTo>
                  <a:lnTo>
                    <a:pt x="162" y="298"/>
                  </a:lnTo>
                  <a:lnTo>
                    <a:pt x="171" y="300"/>
                  </a:lnTo>
                  <a:lnTo>
                    <a:pt x="176" y="298"/>
                  </a:lnTo>
                  <a:lnTo>
                    <a:pt x="178" y="293"/>
                  </a:lnTo>
                  <a:lnTo>
                    <a:pt x="192" y="284"/>
                  </a:lnTo>
                  <a:lnTo>
                    <a:pt x="209" y="272"/>
                  </a:lnTo>
                  <a:lnTo>
                    <a:pt x="228" y="258"/>
                  </a:lnTo>
                  <a:lnTo>
                    <a:pt x="247" y="242"/>
                  </a:lnTo>
                  <a:lnTo>
                    <a:pt x="249" y="223"/>
                  </a:lnTo>
                  <a:lnTo>
                    <a:pt x="272" y="190"/>
                  </a:lnTo>
                  <a:lnTo>
                    <a:pt x="284" y="153"/>
                  </a:lnTo>
                  <a:lnTo>
                    <a:pt x="291" y="146"/>
                  </a:lnTo>
                  <a:lnTo>
                    <a:pt x="287" y="110"/>
                  </a:lnTo>
                  <a:lnTo>
                    <a:pt x="291" y="96"/>
                  </a:lnTo>
                  <a:lnTo>
                    <a:pt x="289" y="80"/>
                  </a:lnTo>
                  <a:lnTo>
                    <a:pt x="284" y="66"/>
                  </a:lnTo>
                  <a:lnTo>
                    <a:pt x="280" y="54"/>
                  </a:lnTo>
                  <a:lnTo>
                    <a:pt x="270" y="47"/>
                  </a:lnTo>
                  <a:lnTo>
                    <a:pt x="275" y="45"/>
                  </a:lnTo>
                  <a:lnTo>
                    <a:pt x="270" y="40"/>
                  </a:lnTo>
                  <a:lnTo>
                    <a:pt x="268" y="31"/>
                  </a:lnTo>
                  <a:lnTo>
                    <a:pt x="265" y="31"/>
                  </a:lnTo>
                  <a:lnTo>
                    <a:pt x="256" y="31"/>
                  </a:lnTo>
                  <a:lnTo>
                    <a:pt x="249" y="26"/>
                  </a:lnTo>
                  <a:lnTo>
                    <a:pt x="244" y="19"/>
                  </a:lnTo>
                  <a:lnTo>
                    <a:pt x="242" y="10"/>
                  </a:lnTo>
                  <a:lnTo>
                    <a:pt x="235" y="10"/>
                  </a:lnTo>
                  <a:lnTo>
                    <a:pt x="230" y="5"/>
                  </a:lnTo>
                  <a:lnTo>
                    <a:pt x="218" y="7"/>
                  </a:lnTo>
                  <a:lnTo>
                    <a:pt x="214" y="3"/>
                  </a:lnTo>
                  <a:lnTo>
                    <a:pt x="209" y="0"/>
                  </a:lnTo>
                  <a:lnTo>
                    <a:pt x="202" y="3"/>
                  </a:lnTo>
                  <a:lnTo>
                    <a:pt x="188" y="7"/>
                  </a:lnTo>
                  <a:lnTo>
                    <a:pt x="181" y="19"/>
                  </a:lnTo>
                  <a:lnTo>
                    <a:pt x="178" y="21"/>
                  </a:lnTo>
                  <a:lnTo>
                    <a:pt x="171" y="21"/>
                  </a:lnTo>
                  <a:lnTo>
                    <a:pt x="169" y="21"/>
                  </a:lnTo>
                  <a:lnTo>
                    <a:pt x="160" y="33"/>
                  </a:lnTo>
                  <a:lnTo>
                    <a:pt x="150" y="42"/>
                  </a:lnTo>
                  <a:lnTo>
                    <a:pt x="143" y="47"/>
                  </a:lnTo>
                  <a:lnTo>
                    <a:pt x="136" y="50"/>
                  </a:lnTo>
                  <a:lnTo>
                    <a:pt x="129" y="61"/>
                  </a:lnTo>
                  <a:lnTo>
                    <a:pt x="124" y="68"/>
                  </a:lnTo>
                  <a:lnTo>
                    <a:pt x="117" y="73"/>
                  </a:lnTo>
                  <a:lnTo>
                    <a:pt x="112" y="85"/>
                  </a:lnTo>
                  <a:lnTo>
                    <a:pt x="108" y="85"/>
                  </a:lnTo>
                  <a:lnTo>
                    <a:pt x="103" y="99"/>
                  </a:lnTo>
                  <a:lnTo>
                    <a:pt x="96" y="110"/>
                  </a:lnTo>
                  <a:lnTo>
                    <a:pt x="82" y="141"/>
                  </a:lnTo>
                  <a:lnTo>
                    <a:pt x="70" y="169"/>
                  </a:lnTo>
                  <a:lnTo>
                    <a:pt x="63" y="178"/>
                  </a:lnTo>
                  <a:lnTo>
                    <a:pt x="61" y="186"/>
                  </a:lnTo>
                  <a:lnTo>
                    <a:pt x="63" y="195"/>
                  </a:lnTo>
                  <a:lnTo>
                    <a:pt x="49" y="197"/>
                  </a:lnTo>
                  <a:lnTo>
                    <a:pt x="40" y="200"/>
                  </a:lnTo>
                  <a:lnTo>
                    <a:pt x="32" y="197"/>
                  </a:lnTo>
                  <a:lnTo>
                    <a:pt x="25" y="188"/>
                  </a:lnTo>
                  <a:lnTo>
                    <a:pt x="23" y="202"/>
                  </a:lnTo>
                  <a:lnTo>
                    <a:pt x="21" y="216"/>
                  </a:lnTo>
                  <a:lnTo>
                    <a:pt x="28" y="254"/>
                  </a:lnTo>
                  <a:lnTo>
                    <a:pt x="25" y="261"/>
                  </a:lnTo>
                  <a:lnTo>
                    <a:pt x="21" y="272"/>
                  </a:lnTo>
                  <a:lnTo>
                    <a:pt x="30" y="284"/>
                  </a:lnTo>
                  <a:lnTo>
                    <a:pt x="21" y="293"/>
                  </a:lnTo>
                  <a:lnTo>
                    <a:pt x="21" y="312"/>
                  </a:lnTo>
                  <a:lnTo>
                    <a:pt x="23" y="326"/>
                  </a:lnTo>
                  <a:lnTo>
                    <a:pt x="18" y="345"/>
                  </a:lnTo>
                  <a:lnTo>
                    <a:pt x="14" y="354"/>
                  </a:lnTo>
                  <a:lnTo>
                    <a:pt x="9" y="359"/>
                  </a:lnTo>
                  <a:lnTo>
                    <a:pt x="11" y="375"/>
                  </a:lnTo>
                  <a:lnTo>
                    <a:pt x="4" y="399"/>
                  </a:lnTo>
                  <a:lnTo>
                    <a:pt x="4" y="427"/>
                  </a:lnTo>
                  <a:lnTo>
                    <a:pt x="2" y="450"/>
                  </a:lnTo>
                  <a:lnTo>
                    <a:pt x="0" y="495"/>
                  </a:lnTo>
                  <a:lnTo>
                    <a:pt x="11" y="556"/>
                  </a:lnTo>
                  <a:lnTo>
                    <a:pt x="11" y="565"/>
                  </a:lnTo>
                  <a:lnTo>
                    <a:pt x="21" y="575"/>
                  </a:lnTo>
                  <a:lnTo>
                    <a:pt x="23" y="582"/>
                  </a:lnTo>
                  <a:lnTo>
                    <a:pt x="28" y="594"/>
                  </a:lnTo>
                  <a:lnTo>
                    <a:pt x="47" y="605"/>
                  </a:lnTo>
                  <a:lnTo>
                    <a:pt x="47" y="622"/>
                  </a:lnTo>
                  <a:lnTo>
                    <a:pt x="54" y="629"/>
                  </a:lnTo>
                  <a:lnTo>
                    <a:pt x="63" y="636"/>
                  </a:lnTo>
                  <a:lnTo>
                    <a:pt x="75" y="638"/>
                  </a:lnTo>
                  <a:lnTo>
                    <a:pt x="89" y="640"/>
                  </a:lnTo>
                  <a:lnTo>
                    <a:pt x="96" y="647"/>
                  </a:lnTo>
                  <a:lnTo>
                    <a:pt x="112" y="645"/>
                  </a:lnTo>
                  <a:lnTo>
                    <a:pt x="120" y="650"/>
                  </a:lnTo>
                  <a:lnTo>
                    <a:pt x="134" y="652"/>
                  </a:lnTo>
                  <a:lnTo>
                    <a:pt x="141" y="650"/>
                  </a:lnTo>
                  <a:lnTo>
                    <a:pt x="152" y="645"/>
                  </a:lnTo>
                  <a:lnTo>
                    <a:pt x="160" y="652"/>
                  </a:lnTo>
                  <a:lnTo>
                    <a:pt x="169" y="643"/>
                  </a:lnTo>
                  <a:lnTo>
                    <a:pt x="181" y="640"/>
                  </a:lnTo>
                  <a:lnTo>
                    <a:pt x="190" y="640"/>
                  </a:lnTo>
                  <a:lnTo>
                    <a:pt x="192" y="636"/>
                  </a:lnTo>
                  <a:lnTo>
                    <a:pt x="209" y="636"/>
                  </a:lnTo>
                  <a:lnTo>
                    <a:pt x="218" y="622"/>
                  </a:lnTo>
                  <a:lnTo>
                    <a:pt x="230" y="624"/>
                  </a:lnTo>
                  <a:lnTo>
                    <a:pt x="235" y="610"/>
                  </a:lnTo>
                  <a:lnTo>
                    <a:pt x="265" y="586"/>
                  </a:lnTo>
                  <a:lnTo>
                    <a:pt x="280" y="584"/>
                  </a:lnTo>
                  <a:lnTo>
                    <a:pt x="294" y="556"/>
                  </a:lnTo>
                  <a:lnTo>
                    <a:pt x="301" y="556"/>
                  </a:lnTo>
                  <a:lnTo>
                    <a:pt x="308" y="537"/>
                  </a:lnTo>
                  <a:lnTo>
                    <a:pt x="317" y="521"/>
                  </a:lnTo>
                  <a:lnTo>
                    <a:pt x="324" y="507"/>
                  </a:lnTo>
                  <a:lnTo>
                    <a:pt x="329" y="500"/>
                  </a:lnTo>
                  <a:lnTo>
                    <a:pt x="324" y="490"/>
                  </a:lnTo>
                  <a:lnTo>
                    <a:pt x="320" y="479"/>
                  </a:lnTo>
                  <a:lnTo>
                    <a:pt x="305" y="483"/>
                  </a:lnTo>
                  <a:close/>
                  <a:moveTo>
                    <a:pt x="223" y="190"/>
                  </a:moveTo>
                  <a:lnTo>
                    <a:pt x="209" y="202"/>
                  </a:lnTo>
                  <a:lnTo>
                    <a:pt x="195" y="207"/>
                  </a:lnTo>
                  <a:lnTo>
                    <a:pt x="190" y="221"/>
                  </a:lnTo>
                  <a:lnTo>
                    <a:pt x="181" y="221"/>
                  </a:lnTo>
                  <a:lnTo>
                    <a:pt x="174" y="235"/>
                  </a:lnTo>
                  <a:lnTo>
                    <a:pt x="160" y="239"/>
                  </a:lnTo>
                  <a:lnTo>
                    <a:pt x="152" y="244"/>
                  </a:lnTo>
                  <a:lnTo>
                    <a:pt x="148" y="246"/>
                  </a:lnTo>
                  <a:lnTo>
                    <a:pt x="138" y="244"/>
                  </a:lnTo>
                  <a:lnTo>
                    <a:pt x="136" y="251"/>
                  </a:lnTo>
                  <a:lnTo>
                    <a:pt x="117" y="258"/>
                  </a:lnTo>
                  <a:lnTo>
                    <a:pt x="101" y="268"/>
                  </a:lnTo>
                  <a:lnTo>
                    <a:pt x="82" y="261"/>
                  </a:lnTo>
                  <a:lnTo>
                    <a:pt x="77" y="251"/>
                  </a:lnTo>
                  <a:lnTo>
                    <a:pt x="70" y="246"/>
                  </a:lnTo>
                  <a:lnTo>
                    <a:pt x="82" y="225"/>
                  </a:lnTo>
                  <a:lnTo>
                    <a:pt x="91" y="207"/>
                  </a:lnTo>
                  <a:lnTo>
                    <a:pt x="96" y="195"/>
                  </a:lnTo>
                  <a:lnTo>
                    <a:pt x="101" y="186"/>
                  </a:lnTo>
                  <a:lnTo>
                    <a:pt x="103" y="176"/>
                  </a:lnTo>
                  <a:lnTo>
                    <a:pt x="105" y="169"/>
                  </a:lnTo>
                  <a:lnTo>
                    <a:pt x="115" y="162"/>
                  </a:lnTo>
                  <a:lnTo>
                    <a:pt x="131" y="127"/>
                  </a:lnTo>
                  <a:lnTo>
                    <a:pt x="141" y="115"/>
                  </a:lnTo>
                  <a:lnTo>
                    <a:pt x="145" y="108"/>
                  </a:lnTo>
                  <a:lnTo>
                    <a:pt x="148" y="103"/>
                  </a:lnTo>
                  <a:lnTo>
                    <a:pt x="148" y="99"/>
                  </a:lnTo>
                  <a:lnTo>
                    <a:pt x="150" y="94"/>
                  </a:lnTo>
                  <a:lnTo>
                    <a:pt x="152" y="89"/>
                  </a:lnTo>
                  <a:lnTo>
                    <a:pt x="155" y="87"/>
                  </a:lnTo>
                  <a:lnTo>
                    <a:pt x="157" y="85"/>
                  </a:lnTo>
                  <a:lnTo>
                    <a:pt x="160" y="85"/>
                  </a:lnTo>
                  <a:lnTo>
                    <a:pt x="164" y="85"/>
                  </a:lnTo>
                  <a:lnTo>
                    <a:pt x="169" y="75"/>
                  </a:lnTo>
                  <a:lnTo>
                    <a:pt x="185" y="71"/>
                  </a:lnTo>
                  <a:lnTo>
                    <a:pt x="200" y="66"/>
                  </a:lnTo>
                  <a:lnTo>
                    <a:pt x="204" y="59"/>
                  </a:lnTo>
                  <a:lnTo>
                    <a:pt x="211" y="57"/>
                  </a:lnTo>
                  <a:lnTo>
                    <a:pt x="218" y="59"/>
                  </a:lnTo>
                  <a:lnTo>
                    <a:pt x="223" y="57"/>
                  </a:lnTo>
                  <a:lnTo>
                    <a:pt x="230" y="57"/>
                  </a:lnTo>
                  <a:lnTo>
                    <a:pt x="254" y="64"/>
                  </a:lnTo>
                  <a:lnTo>
                    <a:pt x="256" y="78"/>
                  </a:lnTo>
                  <a:lnTo>
                    <a:pt x="258" y="87"/>
                  </a:lnTo>
                  <a:lnTo>
                    <a:pt x="261" y="96"/>
                  </a:lnTo>
                  <a:lnTo>
                    <a:pt x="261" y="101"/>
                  </a:lnTo>
                  <a:lnTo>
                    <a:pt x="258" y="120"/>
                  </a:lnTo>
                  <a:lnTo>
                    <a:pt x="254" y="132"/>
                  </a:lnTo>
                  <a:lnTo>
                    <a:pt x="242" y="153"/>
                  </a:lnTo>
                  <a:lnTo>
                    <a:pt x="240" y="169"/>
                  </a:lnTo>
                  <a:lnTo>
                    <a:pt x="230" y="181"/>
                  </a:lnTo>
                  <a:lnTo>
                    <a:pt x="223" y="186"/>
                  </a:lnTo>
                  <a:lnTo>
                    <a:pt x="223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9" name="Freeform 11">
              <a:extLst>
                <a:ext uri="{FF2B5EF4-FFF2-40B4-BE49-F238E27FC236}">
                  <a16:creationId xmlns:a16="http://schemas.microsoft.com/office/drawing/2014/main" id="{66CA766A-BD7F-4257-B328-6FEAF445D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1181"/>
              <a:ext cx="433" cy="585"/>
            </a:xfrm>
            <a:custGeom>
              <a:avLst/>
              <a:gdLst>
                <a:gd name="T0" fmla="*/ 421 w 433"/>
                <a:gd name="T1" fmla="*/ 490 h 584"/>
                <a:gd name="T2" fmla="*/ 409 w 433"/>
                <a:gd name="T3" fmla="*/ 523 h 584"/>
                <a:gd name="T4" fmla="*/ 379 w 433"/>
                <a:gd name="T5" fmla="*/ 544 h 584"/>
                <a:gd name="T6" fmla="*/ 329 w 433"/>
                <a:gd name="T7" fmla="*/ 570 h 584"/>
                <a:gd name="T8" fmla="*/ 303 w 433"/>
                <a:gd name="T9" fmla="*/ 575 h 584"/>
                <a:gd name="T10" fmla="*/ 266 w 433"/>
                <a:gd name="T11" fmla="*/ 584 h 584"/>
                <a:gd name="T12" fmla="*/ 233 w 433"/>
                <a:gd name="T13" fmla="*/ 586 h 584"/>
                <a:gd name="T14" fmla="*/ 209 w 433"/>
                <a:gd name="T15" fmla="*/ 586 h 584"/>
                <a:gd name="T16" fmla="*/ 181 w 433"/>
                <a:gd name="T17" fmla="*/ 586 h 584"/>
                <a:gd name="T18" fmla="*/ 158 w 433"/>
                <a:gd name="T19" fmla="*/ 593 h 584"/>
                <a:gd name="T20" fmla="*/ 129 w 433"/>
                <a:gd name="T21" fmla="*/ 584 h 584"/>
                <a:gd name="T22" fmla="*/ 103 w 433"/>
                <a:gd name="T23" fmla="*/ 582 h 584"/>
                <a:gd name="T24" fmla="*/ 59 w 433"/>
                <a:gd name="T25" fmla="*/ 582 h 584"/>
                <a:gd name="T26" fmla="*/ 42 w 433"/>
                <a:gd name="T27" fmla="*/ 579 h 584"/>
                <a:gd name="T28" fmla="*/ 19 w 433"/>
                <a:gd name="T29" fmla="*/ 567 h 584"/>
                <a:gd name="T30" fmla="*/ 0 w 433"/>
                <a:gd name="T31" fmla="*/ 514 h 584"/>
                <a:gd name="T32" fmla="*/ 28 w 433"/>
                <a:gd name="T33" fmla="*/ 492 h 584"/>
                <a:gd name="T34" fmla="*/ 38 w 433"/>
                <a:gd name="T35" fmla="*/ 507 h 584"/>
                <a:gd name="T36" fmla="*/ 59 w 433"/>
                <a:gd name="T37" fmla="*/ 509 h 584"/>
                <a:gd name="T38" fmla="*/ 66 w 433"/>
                <a:gd name="T39" fmla="*/ 542 h 584"/>
                <a:gd name="T40" fmla="*/ 110 w 433"/>
                <a:gd name="T41" fmla="*/ 551 h 584"/>
                <a:gd name="T42" fmla="*/ 313 w 433"/>
                <a:gd name="T43" fmla="*/ 523 h 584"/>
                <a:gd name="T44" fmla="*/ 353 w 433"/>
                <a:gd name="T45" fmla="*/ 509 h 584"/>
                <a:gd name="T46" fmla="*/ 381 w 433"/>
                <a:gd name="T47" fmla="*/ 492 h 584"/>
                <a:gd name="T48" fmla="*/ 383 w 433"/>
                <a:gd name="T49" fmla="*/ 471 h 584"/>
                <a:gd name="T50" fmla="*/ 372 w 433"/>
                <a:gd name="T51" fmla="*/ 439 h 584"/>
                <a:gd name="T52" fmla="*/ 355 w 433"/>
                <a:gd name="T53" fmla="*/ 434 h 584"/>
                <a:gd name="T54" fmla="*/ 334 w 433"/>
                <a:gd name="T55" fmla="*/ 413 h 584"/>
                <a:gd name="T56" fmla="*/ 308 w 433"/>
                <a:gd name="T57" fmla="*/ 403 h 584"/>
                <a:gd name="T58" fmla="*/ 266 w 433"/>
                <a:gd name="T59" fmla="*/ 392 h 584"/>
                <a:gd name="T60" fmla="*/ 233 w 433"/>
                <a:gd name="T61" fmla="*/ 387 h 584"/>
                <a:gd name="T62" fmla="*/ 209 w 433"/>
                <a:gd name="T63" fmla="*/ 368 h 584"/>
                <a:gd name="T64" fmla="*/ 122 w 433"/>
                <a:gd name="T65" fmla="*/ 331 h 584"/>
                <a:gd name="T66" fmla="*/ 73 w 433"/>
                <a:gd name="T67" fmla="*/ 251 h 584"/>
                <a:gd name="T68" fmla="*/ 61 w 433"/>
                <a:gd name="T69" fmla="*/ 165 h 584"/>
                <a:gd name="T70" fmla="*/ 82 w 433"/>
                <a:gd name="T71" fmla="*/ 115 h 584"/>
                <a:gd name="T72" fmla="*/ 103 w 433"/>
                <a:gd name="T73" fmla="*/ 97 h 584"/>
                <a:gd name="T74" fmla="*/ 139 w 433"/>
                <a:gd name="T75" fmla="*/ 52 h 584"/>
                <a:gd name="T76" fmla="*/ 273 w 433"/>
                <a:gd name="T77" fmla="*/ 0 h 584"/>
                <a:gd name="T78" fmla="*/ 332 w 433"/>
                <a:gd name="T79" fmla="*/ 12 h 584"/>
                <a:gd name="T80" fmla="*/ 346 w 433"/>
                <a:gd name="T81" fmla="*/ 31 h 584"/>
                <a:gd name="T82" fmla="*/ 355 w 433"/>
                <a:gd name="T83" fmla="*/ 66 h 584"/>
                <a:gd name="T84" fmla="*/ 350 w 433"/>
                <a:gd name="T85" fmla="*/ 85 h 584"/>
                <a:gd name="T86" fmla="*/ 339 w 433"/>
                <a:gd name="T87" fmla="*/ 80 h 584"/>
                <a:gd name="T88" fmla="*/ 296 w 433"/>
                <a:gd name="T89" fmla="*/ 57 h 584"/>
                <a:gd name="T90" fmla="*/ 268 w 433"/>
                <a:gd name="T91" fmla="*/ 45 h 584"/>
                <a:gd name="T92" fmla="*/ 254 w 433"/>
                <a:gd name="T93" fmla="*/ 57 h 584"/>
                <a:gd name="T94" fmla="*/ 205 w 433"/>
                <a:gd name="T95" fmla="*/ 75 h 584"/>
                <a:gd name="T96" fmla="*/ 169 w 433"/>
                <a:gd name="T97" fmla="*/ 92 h 584"/>
                <a:gd name="T98" fmla="*/ 143 w 433"/>
                <a:gd name="T99" fmla="*/ 108 h 584"/>
                <a:gd name="T100" fmla="*/ 110 w 433"/>
                <a:gd name="T101" fmla="*/ 146 h 584"/>
                <a:gd name="T102" fmla="*/ 80 w 433"/>
                <a:gd name="T103" fmla="*/ 216 h 584"/>
                <a:gd name="T104" fmla="*/ 87 w 433"/>
                <a:gd name="T105" fmla="*/ 233 h 584"/>
                <a:gd name="T106" fmla="*/ 106 w 433"/>
                <a:gd name="T107" fmla="*/ 258 h 584"/>
                <a:gd name="T108" fmla="*/ 143 w 433"/>
                <a:gd name="T109" fmla="*/ 286 h 584"/>
                <a:gd name="T110" fmla="*/ 198 w 433"/>
                <a:gd name="T111" fmla="*/ 328 h 584"/>
                <a:gd name="T112" fmla="*/ 282 w 433"/>
                <a:gd name="T113" fmla="*/ 356 h 584"/>
                <a:gd name="T114" fmla="*/ 303 w 433"/>
                <a:gd name="T115" fmla="*/ 366 h 584"/>
                <a:gd name="T116" fmla="*/ 339 w 433"/>
                <a:gd name="T117" fmla="*/ 380 h 584"/>
                <a:gd name="T118" fmla="*/ 374 w 433"/>
                <a:gd name="T119" fmla="*/ 392 h 584"/>
                <a:gd name="T120" fmla="*/ 409 w 433"/>
                <a:gd name="T121" fmla="*/ 431 h 584"/>
                <a:gd name="T122" fmla="*/ 423 w 433"/>
                <a:gd name="T123" fmla="*/ 446 h 584"/>
                <a:gd name="T124" fmla="*/ 433 w 433"/>
                <a:gd name="T125" fmla="*/ 476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3" y="476"/>
                  </a:lnTo>
                  <a:lnTo>
                    <a:pt x="421" y="481"/>
                  </a:lnTo>
                  <a:lnTo>
                    <a:pt x="419" y="488"/>
                  </a:lnTo>
                  <a:lnTo>
                    <a:pt x="414" y="500"/>
                  </a:lnTo>
                  <a:lnTo>
                    <a:pt x="409" y="514"/>
                  </a:lnTo>
                  <a:lnTo>
                    <a:pt x="393" y="528"/>
                  </a:lnTo>
                  <a:lnTo>
                    <a:pt x="393" y="535"/>
                  </a:lnTo>
                  <a:lnTo>
                    <a:pt x="379" y="535"/>
                  </a:lnTo>
                  <a:lnTo>
                    <a:pt x="362" y="554"/>
                  </a:lnTo>
                  <a:lnTo>
                    <a:pt x="343" y="554"/>
                  </a:lnTo>
                  <a:lnTo>
                    <a:pt x="329" y="561"/>
                  </a:lnTo>
                  <a:lnTo>
                    <a:pt x="325" y="563"/>
                  </a:lnTo>
                  <a:lnTo>
                    <a:pt x="318" y="570"/>
                  </a:lnTo>
                  <a:lnTo>
                    <a:pt x="303" y="566"/>
                  </a:lnTo>
                  <a:lnTo>
                    <a:pt x="287" y="570"/>
                  </a:lnTo>
                  <a:lnTo>
                    <a:pt x="287" y="577"/>
                  </a:lnTo>
                  <a:lnTo>
                    <a:pt x="266" y="575"/>
                  </a:lnTo>
                  <a:lnTo>
                    <a:pt x="249" y="577"/>
                  </a:lnTo>
                  <a:lnTo>
                    <a:pt x="235" y="575"/>
                  </a:lnTo>
                  <a:lnTo>
                    <a:pt x="233" y="577"/>
                  </a:lnTo>
                  <a:lnTo>
                    <a:pt x="226" y="575"/>
                  </a:lnTo>
                  <a:lnTo>
                    <a:pt x="216" y="577"/>
                  </a:lnTo>
                  <a:lnTo>
                    <a:pt x="209" y="577"/>
                  </a:lnTo>
                  <a:lnTo>
                    <a:pt x="200" y="577"/>
                  </a:lnTo>
                  <a:lnTo>
                    <a:pt x="193" y="582"/>
                  </a:lnTo>
                  <a:lnTo>
                    <a:pt x="181" y="577"/>
                  </a:lnTo>
                  <a:lnTo>
                    <a:pt x="172" y="584"/>
                  </a:lnTo>
                  <a:lnTo>
                    <a:pt x="167" y="577"/>
                  </a:lnTo>
                  <a:lnTo>
                    <a:pt x="158" y="584"/>
                  </a:lnTo>
                  <a:lnTo>
                    <a:pt x="143" y="575"/>
                  </a:lnTo>
                  <a:lnTo>
                    <a:pt x="134" y="575"/>
                  </a:lnTo>
                  <a:lnTo>
                    <a:pt x="129" y="575"/>
                  </a:lnTo>
                  <a:lnTo>
                    <a:pt x="125" y="577"/>
                  </a:lnTo>
                  <a:lnTo>
                    <a:pt x="115" y="573"/>
                  </a:lnTo>
                  <a:lnTo>
                    <a:pt x="103" y="573"/>
                  </a:lnTo>
                  <a:lnTo>
                    <a:pt x="78" y="570"/>
                  </a:lnTo>
                  <a:lnTo>
                    <a:pt x="68" y="570"/>
                  </a:lnTo>
                  <a:lnTo>
                    <a:pt x="59" y="573"/>
                  </a:lnTo>
                  <a:lnTo>
                    <a:pt x="56" y="566"/>
                  </a:lnTo>
                  <a:lnTo>
                    <a:pt x="47" y="575"/>
                  </a:lnTo>
                  <a:lnTo>
                    <a:pt x="42" y="570"/>
                  </a:lnTo>
                  <a:lnTo>
                    <a:pt x="38" y="570"/>
                  </a:lnTo>
                  <a:lnTo>
                    <a:pt x="35" y="561"/>
                  </a:lnTo>
                  <a:lnTo>
                    <a:pt x="19" y="558"/>
                  </a:lnTo>
                  <a:lnTo>
                    <a:pt x="7" y="547"/>
                  </a:lnTo>
                  <a:lnTo>
                    <a:pt x="2" y="528"/>
                  </a:lnTo>
                  <a:lnTo>
                    <a:pt x="0" y="505"/>
                  </a:lnTo>
                  <a:lnTo>
                    <a:pt x="23" y="502"/>
                  </a:lnTo>
                  <a:lnTo>
                    <a:pt x="23" y="493"/>
                  </a:lnTo>
                  <a:lnTo>
                    <a:pt x="28" y="483"/>
                  </a:lnTo>
                  <a:lnTo>
                    <a:pt x="30" y="490"/>
                  </a:lnTo>
                  <a:lnTo>
                    <a:pt x="38" y="490"/>
                  </a:lnTo>
                  <a:lnTo>
                    <a:pt x="38" y="498"/>
                  </a:lnTo>
                  <a:lnTo>
                    <a:pt x="49" y="490"/>
                  </a:lnTo>
                  <a:lnTo>
                    <a:pt x="56" y="495"/>
                  </a:lnTo>
                  <a:lnTo>
                    <a:pt x="59" y="500"/>
                  </a:lnTo>
                  <a:lnTo>
                    <a:pt x="54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4" y="537"/>
                  </a:lnTo>
                  <a:lnTo>
                    <a:pt x="106" y="549"/>
                  </a:lnTo>
                  <a:lnTo>
                    <a:pt x="110" y="542"/>
                  </a:lnTo>
                  <a:lnTo>
                    <a:pt x="259" y="533"/>
                  </a:lnTo>
                  <a:lnTo>
                    <a:pt x="308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27" y="507"/>
                  </a:lnTo>
                  <a:lnTo>
                    <a:pt x="353" y="500"/>
                  </a:lnTo>
                  <a:lnTo>
                    <a:pt x="374" y="486"/>
                  </a:lnTo>
                  <a:lnTo>
                    <a:pt x="379" y="490"/>
                  </a:lnTo>
                  <a:lnTo>
                    <a:pt x="381" y="483"/>
                  </a:lnTo>
                  <a:lnTo>
                    <a:pt x="388" y="476"/>
                  </a:lnTo>
                  <a:lnTo>
                    <a:pt x="390" y="472"/>
                  </a:lnTo>
                  <a:lnTo>
                    <a:pt x="383" y="462"/>
                  </a:lnTo>
                  <a:lnTo>
                    <a:pt x="386" y="451"/>
                  </a:lnTo>
                  <a:lnTo>
                    <a:pt x="374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5" y="425"/>
                  </a:lnTo>
                  <a:lnTo>
                    <a:pt x="343" y="413"/>
                  </a:lnTo>
                  <a:lnTo>
                    <a:pt x="339" y="413"/>
                  </a:lnTo>
                  <a:lnTo>
                    <a:pt x="334" y="404"/>
                  </a:lnTo>
                  <a:lnTo>
                    <a:pt x="322" y="404"/>
                  </a:lnTo>
                  <a:lnTo>
                    <a:pt x="318" y="397"/>
                  </a:lnTo>
                  <a:lnTo>
                    <a:pt x="308" y="394"/>
                  </a:lnTo>
                  <a:lnTo>
                    <a:pt x="301" y="397"/>
                  </a:lnTo>
                  <a:lnTo>
                    <a:pt x="282" y="392"/>
                  </a:lnTo>
                  <a:lnTo>
                    <a:pt x="266" y="383"/>
                  </a:lnTo>
                  <a:lnTo>
                    <a:pt x="254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28" y="371"/>
                  </a:lnTo>
                  <a:lnTo>
                    <a:pt x="221" y="371"/>
                  </a:lnTo>
                  <a:lnTo>
                    <a:pt x="209" y="359"/>
                  </a:lnTo>
                  <a:lnTo>
                    <a:pt x="174" y="343"/>
                  </a:lnTo>
                  <a:lnTo>
                    <a:pt x="160" y="329"/>
                  </a:lnTo>
                  <a:lnTo>
                    <a:pt x="122" y="322"/>
                  </a:lnTo>
                  <a:lnTo>
                    <a:pt x="120" y="319"/>
                  </a:lnTo>
                  <a:lnTo>
                    <a:pt x="87" y="294"/>
                  </a:lnTo>
                  <a:lnTo>
                    <a:pt x="73" y="251"/>
                  </a:lnTo>
                  <a:lnTo>
                    <a:pt x="61" y="230"/>
                  </a:lnTo>
                  <a:lnTo>
                    <a:pt x="56" y="172"/>
                  </a:lnTo>
                  <a:lnTo>
                    <a:pt x="61" y="165"/>
                  </a:lnTo>
                  <a:lnTo>
                    <a:pt x="63" y="141"/>
                  </a:lnTo>
                  <a:lnTo>
                    <a:pt x="73" y="122"/>
                  </a:lnTo>
                  <a:lnTo>
                    <a:pt x="82" y="115"/>
                  </a:lnTo>
                  <a:lnTo>
                    <a:pt x="89" y="108"/>
                  </a:lnTo>
                  <a:lnTo>
                    <a:pt x="94" y="94"/>
                  </a:lnTo>
                  <a:lnTo>
                    <a:pt x="103" y="97"/>
                  </a:lnTo>
                  <a:lnTo>
                    <a:pt x="110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7" y="19"/>
                  </a:lnTo>
                  <a:lnTo>
                    <a:pt x="240" y="12"/>
                  </a:lnTo>
                  <a:lnTo>
                    <a:pt x="273" y="0"/>
                  </a:lnTo>
                  <a:lnTo>
                    <a:pt x="325" y="5"/>
                  </a:lnTo>
                  <a:lnTo>
                    <a:pt x="327" y="12"/>
                  </a:lnTo>
                  <a:lnTo>
                    <a:pt x="332" y="12"/>
                  </a:lnTo>
                  <a:lnTo>
                    <a:pt x="339" y="14"/>
                  </a:lnTo>
                  <a:lnTo>
                    <a:pt x="346" y="19"/>
                  </a:lnTo>
                  <a:lnTo>
                    <a:pt x="346" y="31"/>
                  </a:lnTo>
                  <a:lnTo>
                    <a:pt x="360" y="40"/>
                  </a:lnTo>
                  <a:lnTo>
                    <a:pt x="358" y="54"/>
                  </a:lnTo>
                  <a:lnTo>
                    <a:pt x="355" y="66"/>
                  </a:lnTo>
                  <a:lnTo>
                    <a:pt x="355" y="71"/>
                  </a:lnTo>
                  <a:lnTo>
                    <a:pt x="355" y="75"/>
                  </a:lnTo>
                  <a:lnTo>
                    <a:pt x="350" y="85"/>
                  </a:lnTo>
                  <a:lnTo>
                    <a:pt x="343" y="87"/>
                  </a:lnTo>
                  <a:lnTo>
                    <a:pt x="341" y="85"/>
                  </a:lnTo>
                  <a:lnTo>
                    <a:pt x="339" y="80"/>
                  </a:lnTo>
                  <a:lnTo>
                    <a:pt x="334" y="71"/>
                  </a:lnTo>
                  <a:lnTo>
                    <a:pt x="327" y="59"/>
                  </a:lnTo>
                  <a:lnTo>
                    <a:pt x="296" y="57"/>
                  </a:lnTo>
                  <a:lnTo>
                    <a:pt x="289" y="59"/>
                  </a:lnTo>
                  <a:lnTo>
                    <a:pt x="275" y="50"/>
                  </a:lnTo>
                  <a:lnTo>
                    <a:pt x="268" y="45"/>
                  </a:lnTo>
                  <a:lnTo>
                    <a:pt x="266" y="45"/>
                  </a:lnTo>
                  <a:lnTo>
                    <a:pt x="263" y="47"/>
                  </a:lnTo>
                  <a:lnTo>
                    <a:pt x="254" y="57"/>
                  </a:lnTo>
                  <a:lnTo>
                    <a:pt x="235" y="61"/>
                  </a:lnTo>
                  <a:lnTo>
                    <a:pt x="223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79" y="85"/>
                  </a:lnTo>
                  <a:lnTo>
                    <a:pt x="169" y="92"/>
                  </a:lnTo>
                  <a:lnTo>
                    <a:pt x="162" y="97"/>
                  </a:lnTo>
                  <a:lnTo>
                    <a:pt x="146" y="101"/>
                  </a:lnTo>
                  <a:lnTo>
                    <a:pt x="143" y="108"/>
                  </a:lnTo>
                  <a:lnTo>
                    <a:pt x="136" y="111"/>
                  </a:lnTo>
                  <a:lnTo>
                    <a:pt x="120" y="127"/>
                  </a:lnTo>
                  <a:lnTo>
                    <a:pt x="110" y="146"/>
                  </a:lnTo>
                  <a:lnTo>
                    <a:pt x="96" y="158"/>
                  </a:lnTo>
                  <a:lnTo>
                    <a:pt x="92" y="162"/>
                  </a:lnTo>
                  <a:lnTo>
                    <a:pt x="80" y="216"/>
                  </a:lnTo>
                  <a:lnTo>
                    <a:pt x="87" y="218"/>
                  </a:lnTo>
                  <a:lnTo>
                    <a:pt x="87" y="223"/>
                  </a:lnTo>
                  <a:lnTo>
                    <a:pt x="87" y="233"/>
                  </a:lnTo>
                  <a:lnTo>
                    <a:pt x="89" y="244"/>
                  </a:lnTo>
                  <a:lnTo>
                    <a:pt x="96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6" y="286"/>
                  </a:lnTo>
                  <a:lnTo>
                    <a:pt x="143" y="286"/>
                  </a:lnTo>
                  <a:lnTo>
                    <a:pt x="160" y="305"/>
                  </a:lnTo>
                  <a:lnTo>
                    <a:pt x="183" y="305"/>
                  </a:lnTo>
                  <a:lnTo>
                    <a:pt x="198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2" y="347"/>
                  </a:lnTo>
                  <a:lnTo>
                    <a:pt x="285" y="352"/>
                  </a:lnTo>
                  <a:lnTo>
                    <a:pt x="292" y="354"/>
                  </a:lnTo>
                  <a:lnTo>
                    <a:pt x="303" y="357"/>
                  </a:lnTo>
                  <a:lnTo>
                    <a:pt x="318" y="362"/>
                  </a:lnTo>
                  <a:lnTo>
                    <a:pt x="329" y="369"/>
                  </a:lnTo>
                  <a:lnTo>
                    <a:pt x="339" y="371"/>
                  </a:lnTo>
                  <a:lnTo>
                    <a:pt x="341" y="378"/>
                  </a:lnTo>
                  <a:lnTo>
                    <a:pt x="350" y="383"/>
                  </a:lnTo>
                  <a:lnTo>
                    <a:pt x="374" y="383"/>
                  </a:lnTo>
                  <a:lnTo>
                    <a:pt x="393" y="399"/>
                  </a:lnTo>
                  <a:lnTo>
                    <a:pt x="400" y="411"/>
                  </a:lnTo>
                  <a:lnTo>
                    <a:pt x="409" y="422"/>
                  </a:lnTo>
                  <a:lnTo>
                    <a:pt x="407" y="425"/>
                  </a:lnTo>
                  <a:lnTo>
                    <a:pt x="414" y="434"/>
                  </a:lnTo>
                  <a:lnTo>
                    <a:pt x="423" y="437"/>
                  </a:lnTo>
                  <a:lnTo>
                    <a:pt x="419" y="446"/>
                  </a:lnTo>
                  <a:lnTo>
                    <a:pt x="428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0" name="Freeform 12">
              <a:extLst>
                <a:ext uri="{FF2B5EF4-FFF2-40B4-BE49-F238E27FC236}">
                  <a16:creationId xmlns:a16="http://schemas.microsoft.com/office/drawing/2014/main" id="{8BAB0FB2-8B6C-43AD-981F-A0D106429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1181"/>
              <a:ext cx="431" cy="584"/>
            </a:xfrm>
            <a:custGeom>
              <a:avLst/>
              <a:gdLst>
                <a:gd name="T0" fmla="*/ 406 w 433"/>
                <a:gd name="T1" fmla="*/ 481 h 584"/>
                <a:gd name="T2" fmla="*/ 392 w 433"/>
                <a:gd name="T3" fmla="*/ 514 h 584"/>
                <a:gd name="T4" fmla="*/ 361 w 433"/>
                <a:gd name="T5" fmla="*/ 535 h 584"/>
                <a:gd name="T6" fmla="*/ 319 w 433"/>
                <a:gd name="T7" fmla="*/ 561 h 584"/>
                <a:gd name="T8" fmla="*/ 295 w 433"/>
                <a:gd name="T9" fmla="*/ 566 h 584"/>
                <a:gd name="T10" fmla="*/ 260 w 433"/>
                <a:gd name="T11" fmla="*/ 575 h 584"/>
                <a:gd name="T12" fmla="*/ 224 w 433"/>
                <a:gd name="T13" fmla="*/ 577 h 584"/>
                <a:gd name="T14" fmla="*/ 201 w 433"/>
                <a:gd name="T15" fmla="*/ 577 h 584"/>
                <a:gd name="T16" fmla="*/ 173 w 433"/>
                <a:gd name="T17" fmla="*/ 577 h 584"/>
                <a:gd name="T18" fmla="*/ 151 w 433"/>
                <a:gd name="T19" fmla="*/ 584 h 584"/>
                <a:gd name="T20" fmla="*/ 121 w 433"/>
                <a:gd name="T21" fmla="*/ 575 h 584"/>
                <a:gd name="T22" fmla="*/ 106 w 433"/>
                <a:gd name="T23" fmla="*/ 573 h 584"/>
                <a:gd name="T24" fmla="*/ 62 w 433"/>
                <a:gd name="T25" fmla="*/ 573 h 584"/>
                <a:gd name="T26" fmla="*/ 45 w 433"/>
                <a:gd name="T27" fmla="*/ 570 h 584"/>
                <a:gd name="T28" fmla="*/ 22 w 433"/>
                <a:gd name="T29" fmla="*/ 558 h 584"/>
                <a:gd name="T30" fmla="*/ 0 w 433"/>
                <a:gd name="T31" fmla="*/ 505 h 584"/>
                <a:gd name="T32" fmla="*/ 29 w 433"/>
                <a:gd name="T33" fmla="*/ 483 h 584"/>
                <a:gd name="T34" fmla="*/ 40 w 433"/>
                <a:gd name="T35" fmla="*/ 498 h 584"/>
                <a:gd name="T36" fmla="*/ 59 w 433"/>
                <a:gd name="T37" fmla="*/ 500 h 584"/>
                <a:gd name="T38" fmla="*/ 66 w 433"/>
                <a:gd name="T39" fmla="*/ 533 h 584"/>
                <a:gd name="T40" fmla="*/ 108 w 433"/>
                <a:gd name="T41" fmla="*/ 542 h 584"/>
                <a:gd name="T42" fmla="*/ 304 w 433"/>
                <a:gd name="T43" fmla="*/ 514 h 584"/>
                <a:gd name="T44" fmla="*/ 335 w 433"/>
                <a:gd name="T45" fmla="*/ 500 h 584"/>
                <a:gd name="T46" fmla="*/ 364 w 433"/>
                <a:gd name="T47" fmla="*/ 483 h 584"/>
                <a:gd name="T48" fmla="*/ 368 w 433"/>
                <a:gd name="T49" fmla="*/ 462 h 584"/>
                <a:gd name="T50" fmla="*/ 354 w 433"/>
                <a:gd name="T51" fmla="*/ 430 h 584"/>
                <a:gd name="T52" fmla="*/ 338 w 433"/>
                <a:gd name="T53" fmla="*/ 425 h 584"/>
                <a:gd name="T54" fmla="*/ 320 w 433"/>
                <a:gd name="T55" fmla="*/ 404 h 584"/>
                <a:gd name="T56" fmla="*/ 302 w 433"/>
                <a:gd name="T57" fmla="*/ 394 h 584"/>
                <a:gd name="T58" fmla="*/ 260 w 433"/>
                <a:gd name="T59" fmla="*/ 383 h 584"/>
                <a:gd name="T60" fmla="*/ 224 w 433"/>
                <a:gd name="T61" fmla="*/ 378 h 584"/>
                <a:gd name="T62" fmla="*/ 201 w 433"/>
                <a:gd name="T63" fmla="*/ 359 h 584"/>
                <a:gd name="T64" fmla="*/ 114 w 433"/>
                <a:gd name="T65" fmla="*/ 322 h 584"/>
                <a:gd name="T66" fmla="*/ 73 w 433"/>
                <a:gd name="T67" fmla="*/ 251 h 584"/>
                <a:gd name="T68" fmla="*/ 62 w 433"/>
                <a:gd name="T69" fmla="*/ 165 h 584"/>
                <a:gd name="T70" fmla="*/ 83 w 433"/>
                <a:gd name="T71" fmla="*/ 115 h 584"/>
                <a:gd name="T72" fmla="*/ 104 w 433"/>
                <a:gd name="T73" fmla="*/ 97 h 584"/>
                <a:gd name="T74" fmla="*/ 130 w 433"/>
                <a:gd name="T75" fmla="*/ 52 h 584"/>
                <a:gd name="T76" fmla="*/ 267 w 433"/>
                <a:gd name="T77" fmla="*/ 0 h 584"/>
                <a:gd name="T78" fmla="*/ 319 w 433"/>
                <a:gd name="T79" fmla="*/ 12 h 584"/>
                <a:gd name="T80" fmla="*/ 331 w 433"/>
                <a:gd name="T81" fmla="*/ 31 h 584"/>
                <a:gd name="T82" fmla="*/ 340 w 433"/>
                <a:gd name="T83" fmla="*/ 66 h 584"/>
                <a:gd name="T84" fmla="*/ 335 w 433"/>
                <a:gd name="T85" fmla="*/ 85 h 584"/>
                <a:gd name="T86" fmla="*/ 322 w 433"/>
                <a:gd name="T87" fmla="*/ 80 h 584"/>
                <a:gd name="T88" fmla="*/ 290 w 433"/>
                <a:gd name="T89" fmla="*/ 57 h 584"/>
                <a:gd name="T90" fmla="*/ 260 w 433"/>
                <a:gd name="T91" fmla="*/ 45 h 584"/>
                <a:gd name="T92" fmla="*/ 246 w 433"/>
                <a:gd name="T93" fmla="*/ 57 h 584"/>
                <a:gd name="T94" fmla="*/ 196 w 433"/>
                <a:gd name="T95" fmla="*/ 75 h 584"/>
                <a:gd name="T96" fmla="*/ 163 w 433"/>
                <a:gd name="T97" fmla="*/ 92 h 584"/>
                <a:gd name="T98" fmla="*/ 135 w 433"/>
                <a:gd name="T99" fmla="*/ 108 h 584"/>
                <a:gd name="T100" fmla="*/ 108 w 433"/>
                <a:gd name="T101" fmla="*/ 146 h 584"/>
                <a:gd name="T102" fmla="*/ 83 w 433"/>
                <a:gd name="T103" fmla="*/ 216 h 584"/>
                <a:gd name="T104" fmla="*/ 88 w 433"/>
                <a:gd name="T105" fmla="*/ 233 h 584"/>
                <a:gd name="T106" fmla="*/ 106 w 433"/>
                <a:gd name="T107" fmla="*/ 258 h 584"/>
                <a:gd name="T108" fmla="*/ 135 w 433"/>
                <a:gd name="T109" fmla="*/ 286 h 584"/>
                <a:gd name="T110" fmla="*/ 191 w 433"/>
                <a:gd name="T111" fmla="*/ 319 h 584"/>
                <a:gd name="T112" fmla="*/ 276 w 433"/>
                <a:gd name="T113" fmla="*/ 347 h 584"/>
                <a:gd name="T114" fmla="*/ 297 w 433"/>
                <a:gd name="T115" fmla="*/ 357 h 584"/>
                <a:gd name="T116" fmla="*/ 324 w 433"/>
                <a:gd name="T117" fmla="*/ 371 h 584"/>
                <a:gd name="T118" fmla="*/ 357 w 433"/>
                <a:gd name="T119" fmla="*/ 383 h 584"/>
                <a:gd name="T120" fmla="*/ 392 w 433"/>
                <a:gd name="T121" fmla="*/ 422 h 584"/>
                <a:gd name="T122" fmla="*/ 406 w 433"/>
                <a:gd name="T123" fmla="*/ 437 h 584"/>
                <a:gd name="T124" fmla="*/ 415 w 433"/>
                <a:gd name="T125" fmla="*/ 467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6" y="476"/>
                  </a:lnTo>
                  <a:lnTo>
                    <a:pt x="424" y="481"/>
                  </a:lnTo>
                  <a:lnTo>
                    <a:pt x="419" y="488"/>
                  </a:lnTo>
                  <a:lnTo>
                    <a:pt x="415" y="500"/>
                  </a:lnTo>
                  <a:lnTo>
                    <a:pt x="410" y="514"/>
                  </a:lnTo>
                  <a:lnTo>
                    <a:pt x="393" y="528"/>
                  </a:lnTo>
                  <a:lnTo>
                    <a:pt x="396" y="535"/>
                  </a:lnTo>
                  <a:lnTo>
                    <a:pt x="379" y="535"/>
                  </a:lnTo>
                  <a:lnTo>
                    <a:pt x="365" y="554"/>
                  </a:lnTo>
                  <a:lnTo>
                    <a:pt x="344" y="554"/>
                  </a:lnTo>
                  <a:lnTo>
                    <a:pt x="332" y="561"/>
                  </a:lnTo>
                  <a:lnTo>
                    <a:pt x="325" y="563"/>
                  </a:lnTo>
                  <a:lnTo>
                    <a:pt x="320" y="570"/>
                  </a:lnTo>
                  <a:lnTo>
                    <a:pt x="304" y="566"/>
                  </a:lnTo>
                  <a:lnTo>
                    <a:pt x="290" y="570"/>
                  </a:lnTo>
                  <a:lnTo>
                    <a:pt x="290" y="577"/>
                  </a:lnTo>
                  <a:lnTo>
                    <a:pt x="269" y="575"/>
                  </a:lnTo>
                  <a:lnTo>
                    <a:pt x="252" y="577"/>
                  </a:lnTo>
                  <a:lnTo>
                    <a:pt x="236" y="575"/>
                  </a:lnTo>
                  <a:lnTo>
                    <a:pt x="233" y="577"/>
                  </a:lnTo>
                  <a:lnTo>
                    <a:pt x="229" y="575"/>
                  </a:lnTo>
                  <a:lnTo>
                    <a:pt x="219" y="577"/>
                  </a:lnTo>
                  <a:lnTo>
                    <a:pt x="210" y="577"/>
                  </a:lnTo>
                  <a:lnTo>
                    <a:pt x="203" y="577"/>
                  </a:lnTo>
                  <a:lnTo>
                    <a:pt x="193" y="582"/>
                  </a:lnTo>
                  <a:lnTo>
                    <a:pt x="182" y="577"/>
                  </a:lnTo>
                  <a:lnTo>
                    <a:pt x="172" y="584"/>
                  </a:lnTo>
                  <a:lnTo>
                    <a:pt x="168" y="577"/>
                  </a:lnTo>
                  <a:lnTo>
                    <a:pt x="160" y="584"/>
                  </a:lnTo>
                  <a:lnTo>
                    <a:pt x="146" y="575"/>
                  </a:lnTo>
                  <a:lnTo>
                    <a:pt x="135" y="575"/>
                  </a:lnTo>
                  <a:lnTo>
                    <a:pt x="130" y="575"/>
                  </a:lnTo>
                  <a:lnTo>
                    <a:pt x="125" y="577"/>
                  </a:lnTo>
                  <a:lnTo>
                    <a:pt x="116" y="573"/>
                  </a:lnTo>
                  <a:lnTo>
                    <a:pt x="106" y="573"/>
                  </a:lnTo>
                  <a:lnTo>
                    <a:pt x="80" y="570"/>
                  </a:lnTo>
                  <a:lnTo>
                    <a:pt x="69" y="570"/>
                  </a:lnTo>
                  <a:lnTo>
                    <a:pt x="62" y="573"/>
                  </a:lnTo>
                  <a:lnTo>
                    <a:pt x="59" y="566"/>
                  </a:lnTo>
                  <a:lnTo>
                    <a:pt x="48" y="575"/>
                  </a:lnTo>
                  <a:lnTo>
                    <a:pt x="45" y="570"/>
                  </a:lnTo>
                  <a:lnTo>
                    <a:pt x="40" y="570"/>
                  </a:lnTo>
                  <a:lnTo>
                    <a:pt x="36" y="561"/>
                  </a:lnTo>
                  <a:lnTo>
                    <a:pt x="22" y="558"/>
                  </a:lnTo>
                  <a:lnTo>
                    <a:pt x="10" y="547"/>
                  </a:lnTo>
                  <a:lnTo>
                    <a:pt x="3" y="528"/>
                  </a:lnTo>
                  <a:lnTo>
                    <a:pt x="0" y="505"/>
                  </a:lnTo>
                  <a:lnTo>
                    <a:pt x="26" y="502"/>
                  </a:lnTo>
                  <a:lnTo>
                    <a:pt x="24" y="493"/>
                  </a:lnTo>
                  <a:lnTo>
                    <a:pt x="29" y="483"/>
                  </a:lnTo>
                  <a:lnTo>
                    <a:pt x="33" y="490"/>
                  </a:lnTo>
                  <a:lnTo>
                    <a:pt x="40" y="490"/>
                  </a:lnTo>
                  <a:lnTo>
                    <a:pt x="40" y="498"/>
                  </a:lnTo>
                  <a:lnTo>
                    <a:pt x="50" y="490"/>
                  </a:lnTo>
                  <a:lnTo>
                    <a:pt x="57" y="495"/>
                  </a:lnTo>
                  <a:lnTo>
                    <a:pt x="59" y="500"/>
                  </a:lnTo>
                  <a:lnTo>
                    <a:pt x="57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7" y="537"/>
                  </a:lnTo>
                  <a:lnTo>
                    <a:pt x="109" y="549"/>
                  </a:lnTo>
                  <a:lnTo>
                    <a:pt x="111" y="542"/>
                  </a:lnTo>
                  <a:lnTo>
                    <a:pt x="259" y="533"/>
                  </a:lnTo>
                  <a:lnTo>
                    <a:pt x="311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30" y="507"/>
                  </a:lnTo>
                  <a:lnTo>
                    <a:pt x="353" y="500"/>
                  </a:lnTo>
                  <a:lnTo>
                    <a:pt x="377" y="486"/>
                  </a:lnTo>
                  <a:lnTo>
                    <a:pt x="379" y="490"/>
                  </a:lnTo>
                  <a:lnTo>
                    <a:pt x="382" y="483"/>
                  </a:lnTo>
                  <a:lnTo>
                    <a:pt x="391" y="476"/>
                  </a:lnTo>
                  <a:lnTo>
                    <a:pt x="391" y="472"/>
                  </a:lnTo>
                  <a:lnTo>
                    <a:pt x="386" y="462"/>
                  </a:lnTo>
                  <a:lnTo>
                    <a:pt x="389" y="451"/>
                  </a:lnTo>
                  <a:lnTo>
                    <a:pt x="375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6" y="425"/>
                  </a:lnTo>
                  <a:lnTo>
                    <a:pt x="344" y="413"/>
                  </a:lnTo>
                  <a:lnTo>
                    <a:pt x="339" y="413"/>
                  </a:lnTo>
                  <a:lnTo>
                    <a:pt x="335" y="404"/>
                  </a:lnTo>
                  <a:lnTo>
                    <a:pt x="323" y="404"/>
                  </a:lnTo>
                  <a:lnTo>
                    <a:pt x="318" y="397"/>
                  </a:lnTo>
                  <a:lnTo>
                    <a:pt x="311" y="394"/>
                  </a:lnTo>
                  <a:lnTo>
                    <a:pt x="304" y="397"/>
                  </a:lnTo>
                  <a:lnTo>
                    <a:pt x="285" y="392"/>
                  </a:lnTo>
                  <a:lnTo>
                    <a:pt x="269" y="383"/>
                  </a:lnTo>
                  <a:lnTo>
                    <a:pt x="257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31" y="371"/>
                  </a:lnTo>
                  <a:lnTo>
                    <a:pt x="224" y="371"/>
                  </a:lnTo>
                  <a:lnTo>
                    <a:pt x="210" y="359"/>
                  </a:lnTo>
                  <a:lnTo>
                    <a:pt x="175" y="343"/>
                  </a:lnTo>
                  <a:lnTo>
                    <a:pt x="163" y="329"/>
                  </a:lnTo>
                  <a:lnTo>
                    <a:pt x="123" y="322"/>
                  </a:lnTo>
                  <a:lnTo>
                    <a:pt x="123" y="319"/>
                  </a:lnTo>
                  <a:lnTo>
                    <a:pt x="90" y="294"/>
                  </a:lnTo>
                  <a:lnTo>
                    <a:pt x="73" y="251"/>
                  </a:lnTo>
                  <a:lnTo>
                    <a:pt x="62" y="230"/>
                  </a:lnTo>
                  <a:lnTo>
                    <a:pt x="59" y="172"/>
                  </a:lnTo>
                  <a:lnTo>
                    <a:pt x="62" y="165"/>
                  </a:lnTo>
                  <a:lnTo>
                    <a:pt x="64" y="141"/>
                  </a:lnTo>
                  <a:lnTo>
                    <a:pt x="73" y="122"/>
                  </a:lnTo>
                  <a:lnTo>
                    <a:pt x="83" y="115"/>
                  </a:lnTo>
                  <a:lnTo>
                    <a:pt x="90" y="108"/>
                  </a:lnTo>
                  <a:lnTo>
                    <a:pt x="97" y="94"/>
                  </a:lnTo>
                  <a:lnTo>
                    <a:pt x="104" y="97"/>
                  </a:lnTo>
                  <a:lnTo>
                    <a:pt x="111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8" y="19"/>
                  </a:lnTo>
                  <a:lnTo>
                    <a:pt x="240" y="12"/>
                  </a:lnTo>
                  <a:lnTo>
                    <a:pt x="276" y="0"/>
                  </a:lnTo>
                  <a:lnTo>
                    <a:pt x="328" y="5"/>
                  </a:lnTo>
                  <a:lnTo>
                    <a:pt x="330" y="12"/>
                  </a:lnTo>
                  <a:lnTo>
                    <a:pt x="332" y="12"/>
                  </a:lnTo>
                  <a:lnTo>
                    <a:pt x="342" y="14"/>
                  </a:lnTo>
                  <a:lnTo>
                    <a:pt x="349" y="19"/>
                  </a:lnTo>
                  <a:lnTo>
                    <a:pt x="349" y="31"/>
                  </a:lnTo>
                  <a:lnTo>
                    <a:pt x="363" y="40"/>
                  </a:lnTo>
                  <a:lnTo>
                    <a:pt x="360" y="54"/>
                  </a:lnTo>
                  <a:lnTo>
                    <a:pt x="358" y="66"/>
                  </a:lnTo>
                  <a:lnTo>
                    <a:pt x="356" y="71"/>
                  </a:lnTo>
                  <a:lnTo>
                    <a:pt x="356" y="75"/>
                  </a:lnTo>
                  <a:lnTo>
                    <a:pt x="353" y="85"/>
                  </a:lnTo>
                  <a:lnTo>
                    <a:pt x="346" y="87"/>
                  </a:lnTo>
                  <a:lnTo>
                    <a:pt x="344" y="85"/>
                  </a:lnTo>
                  <a:lnTo>
                    <a:pt x="339" y="80"/>
                  </a:lnTo>
                  <a:lnTo>
                    <a:pt x="335" y="71"/>
                  </a:lnTo>
                  <a:lnTo>
                    <a:pt x="330" y="59"/>
                  </a:lnTo>
                  <a:lnTo>
                    <a:pt x="299" y="57"/>
                  </a:lnTo>
                  <a:lnTo>
                    <a:pt x="290" y="59"/>
                  </a:lnTo>
                  <a:lnTo>
                    <a:pt x="276" y="50"/>
                  </a:lnTo>
                  <a:lnTo>
                    <a:pt x="269" y="45"/>
                  </a:lnTo>
                  <a:lnTo>
                    <a:pt x="266" y="45"/>
                  </a:lnTo>
                  <a:lnTo>
                    <a:pt x="266" y="47"/>
                  </a:lnTo>
                  <a:lnTo>
                    <a:pt x="255" y="57"/>
                  </a:lnTo>
                  <a:lnTo>
                    <a:pt x="238" y="61"/>
                  </a:lnTo>
                  <a:lnTo>
                    <a:pt x="224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82" y="85"/>
                  </a:lnTo>
                  <a:lnTo>
                    <a:pt x="172" y="92"/>
                  </a:lnTo>
                  <a:lnTo>
                    <a:pt x="163" y="97"/>
                  </a:lnTo>
                  <a:lnTo>
                    <a:pt x="149" y="101"/>
                  </a:lnTo>
                  <a:lnTo>
                    <a:pt x="144" y="108"/>
                  </a:lnTo>
                  <a:lnTo>
                    <a:pt x="137" y="111"/>
                  </a:lnTo>
                  <a:lnTo>
                    <a:pt x="123" y="127"/>
                  </a:lnTo>
                  <a:lnTo>
                    <a:pt x="111" y="146"/>
                  </a:lnTo>
                  <a:lnTo>
                    <a:pt x="99" y="158"/>
                  </a:lnTo>
                  <a:lnTo>
                    <a:pt x="95" y="162"/>
                  </a:lnTo>
                  <a:lnTo>
                    <a:pt x="83" y="216"/>
                  </a:lnTo>
                  <a:lnTo>
                    <a:pt x="88" y="218"/>
                  </a:lnTo>
                  <a:lnTo>
                    <a:pt x="88" y="223"/>
                  </a:lnTo>
                  <a:lnTo>
                    <a:pt x="88" y="233"/>
                  </a:lnTo>
                  <a:lnTo>
                    <a:pt x="92" y="244"/>
                  </a:lnTo>
                  <a:lnTo>
                    <a:pt x="97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7" y="286"/>
                  </a:lnTo>
                  <a:lnTo>
                    <a:pt x="144" y="286"/>
                  </a:lnTo>
                  <a:lnTo>
                    <a:pt x="163" y="305"/>
                  </a:lnTo>
                  <a:lnTo>
                    <a:pt x="186" y="305"/>
                  </a:lnTo>
                  <a:lnTo>
                    <a:pt x="200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5" y="347"/>
                  </a:lnTo>
                  <a:lnTo>
                    <a:pt x="288" y="352"/>
                  </a:lnTo>
                  <a:lnTo>
                    <a:pt x="292" y="354"/>
                  </a:lnTo>
                  <a:lnTo>
                    <a:pt x="306" y="357"/>
                  </a:lnTo>
                  <a:lnTo>
                    <a:pt x="318" y="362"/>
                  </a:lnTo>
                  <a:lnTo>
                    <a:pt x="330" y="369"/>
                  </a:lnTo>
                  <a:lnTo>
                    <a:pt x="342" y="371"/>
                  </a:lnTo>
                  <a:lnTo>
                    <a:pt x="342" y="378"/>
                  </a:lnTo>
                  <a:lnTo>
                    <a:pt x="353" y="383"/>
                  </a:lnTo>
                  <a:lnTo>
                    <a:pt x="375" y="383"/>
                  </a:lnTo>
                  <a:lnTo>
                    <a:pt x="396" y="399"/>
                  </a:lnTo>
                  <a:lnTo>
                    <a:pt x="400" y="411"/>
                  </a:lnTo>
                  <a:lnTo>
                    <a:pt x="410" y="422"/>
                  </a:lnTo>
                  <a:lnTo>
                    <a:pt x="410" y="425"/>
                  </a:lnTo>
                  <a:lnTo>
                    <a:pt x="415" y="434"/>
                  </a:lnTo>
                  <a:lnTo>
                    <a:pt x="424" y="437"/>
                  </a:lnTo>
                  <a:lnTo>
                    <a:pt x="422" y="446"/>
                  </a:lnTo>
                  <a:lnTo>
                    <a:pt x="429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1" name="Freeform 13">
              <a:extLst>
                <a:ext uri="{FF2B5EF4-FFF2-40B4-BE49-F238E27FC236}">
                  <a16:creationId xmlns:a16="http://schemas.microsoft.com/office/drawing/2014/main" id="{7301C2D2-968A-4606-96B6-EF22EFD66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2237"/>
              <a:ext cx="411" cy="742"/>
            </a:xfrm>
            <a:custGeom>
              <a:avLst/>
              <a:gdLst>
                <a:gd name="T0" fmla="*/ 347 w 409"/>
                <a:gd name="T1" fmla="*/ 248 h 741"/>
                <a:gd name="T2" fmla="*/ 416 w 409"/>
                <a:gd name="T3" fmla="*/ 248 h 741"/>
                <a:gd name="T4" fmla="*/ 423 w 409"/>
                <a:gd name="T5" fmla="*/ 272 h 741"/>
                <a:gd name="T6" fmla="*/ 392 w 409"/>
                <a:gd name="T7" fmla="*/ 277 h 741"/>
                <a:gd name="T8" fmla="*/ 336 w 409"/>
                <a:gd name="T9" fmla="*/ 279 h 741"/>
                <a:gd name="T10" fmla="*/ 263 w 409"/>
                <a:gd name="T11" fmla="*/ 288 h 741"/>
                <a:gd name="T12" fmla="*/ 240 w 409"/>
                <a:gd name="T13" fmla="*/ 293 h 741"/>
                <a:gd name="T14" fmla="*/ 207 w 409"/>
                <a:gd name="T15" fmla="*/ 314 h 741"/>
                <a:gd name="T16" fmla="*/ 169 w 409"/>
                <a:gd name="T17" fmla="*/ 314 h 741"/>
                <a:gd name="T18" fmla="*/ 160 w 409"/>
                <a:gd name="T19" fmla="*/ 312 h 741"/>
                <a:gd name="T20" fmla="*/ 129 w 409"/>
                <a:gd name="T21" fmla="*/ 398 h 741"/>
                <a:gd name="T22" fmla="*/ 129 w 409"/>
                <a:gd name="T23" fmla="*/ 539 h 741"/>
                <a:gd name="T24" fmla="*/ 145 w 409"/>
                <a:gd name="T25" fmla="*/ 619 h 741"/>
                <a:gd name="T26" fmla="*/ 152 w 409"/>
                <a:gd name="T27" fmla="*/ 647 h 741"/>
                <a:gd name="T28" fmla="*/ 174 w 409"/>
                <a:gd name="T29" fmla="*/ 677 h 741"/>
                <a:gd name="T30" fmla="*/ 251 w 409"/>
                <a:gd name="T31" fmla="*/ 710 h 741"/>
                <a:gd name="T32" fmla="*/ 376 w 409"/>
                <a:gd name="T33" fmla="*/ 679 h 741"/>
                <a:gd name="T34" fmla="*/ 399 w 409"/>
                <a:gd name="T35" fmla="*/ 701 h 741"/>
                <a:gd name="T36" fmla="*/ 376 w 409"/>
                <a:gd name="T37" fmla="*/ 717 h 741"/>
                <a:gd name="T38" fmla="*/ 296 w 409"/>
                <a:gd name="T39" fmla="*/ 747 h 741"/>
                <a:gd name="T40" fmla="*/ 242 w 409"/>
                <a:gd name="T41" fmla="*/ 750 h 741"/>
                <a:gd name="T42" fmla="*/ 164 w 409"/>
                <a:gd name="T43" fmla="*/ 717 h 741"/>
                <a:gd name="T44" fmla="*/ 101 w 409"/>
                <a:gd name="T45" fmla="*/ 609 h 741"/>
                <a:gd name="T46" fmla="*/ 87 w 409"/>
                <a:gd name="T47" fmla="*/ 515 h 741"/>
                <a:gd name="T48" fmla="*/ 99 w 409"/>
                <a:gd name="T49" fmla="*/ 466 h 741"/>
                <a:gd name="T50" fmla="*/ 89 w 409"/>
                <a:gd name="T51" fmla="*/ 424 h 741"/>
                <a:gd name="T52" fmla="*/ 96 w 409"/>
                <a:gd name="T53" fmla="*/ 382 h 741"/>
                <a:gd name="T54" fmla="*/ 87 w 409"/>
                <a:gd name="T55" fmla="*/ 309 h 741"/>
                <a:gd name="T56" fmla="*/ 47 w 409"/>
                <a:gd name="T57" fmla="*/ 314 h 741"/>
                <a:gd name="T58" fmla="*/ 9 w 409"/>
                <a:gd name="T59" fmla="*/ 295 h 741"/>
                <a:gd name="T60" fmla="*/ 0 w 409"/>
                <a:gd name="T61" fmla="*/ 255 h 741"/>
                <a:gd name="T62" fmla="*/ 33 w 409"/>
                <a:gd name="T63" fmla="*/ 244 h 741"/>
                <a:gd name="T64" fmla="*/ 112 w 409"/>
                <a:gd name="T65" fmla="*/ 220 h 741"/>
                <a:gd name="T66" fmla="*/ 112 w 409"/>
                <a:gd name="T67" fmla="*/ 162 h 741"/>
                <a:gd name="T68" fmla="*/ 99 w 409"/>
                <a:gd name="T69" fmla="*/ 138 h 741"/>
                <a:gd name="T70" fmla="*/ 92 w 409"/>
                <a:gd name="T71" fmla="*/ 61 h 741"/>
                <a:gd name="T72" fmla="*/ 89 w 409"/>
                <a:gd name="T73" fmla="*/ 19 h 741"/>
                <a:gd name="T74" fmla="*/ 124 w 409"/>
                <a:gd name="T75" fmla="*/ 9 h 741"/>
                <a:gd name="T76" fmla="*/ 143 w 409"/>
                <a:gd name="T77" fmla="*/ 21 h 741"/>
                <a:gd name="T78" fmla="*/ 145 w 409"/>
                <a:gd name="T79" fmla="*/ 51 h 741"/>
                <a:gd name="T80" fmla="*/ 143 w 409"/>
                <a:gd name="T81" fmla="*/ 77 h 741"/>
                <a:gd name="T82" fmla="*/ 148 w 409"/>
                <a:gd name="T83" fmla="*/ 96 h 741"/>
                <a:gd name="T84" fmla="*/ 136 w 409"/>
                <a:gd name="T85" fmla="*/ 138 h 741"/>
                <a:gd name="T86" fmla="*/ 143 w 409"/>
                <a:gd name="T87" fmla="*/ 218 h 741"/>
                <a:gd name="T88" fmla="*/ 167 w 409"/>
                <a:gd name="T89" fmla="*/ 260 h 7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09" h="741">
                  <a:moveTo>
                    <a:pt x="172" y="248"/>
                  </a:moveTo>
                  <a:lnTo>
                    <a:pt x="252" y="253"/>
                  </a:lnTo>
                  <a:lnTo>
                    <a:pt x="329" y="248"/>
                  </a:lnTo>
                  <a:lnTo>
                    <a:pt x="348" y="251"/>
                  </a:lnTo>
                  <a:lnTo>
                    <a:pt x="355" y="248"/>
                  </a:lnTo>
                  <a:lnTo>
                    <a:pt x="398" y="248"/>
                  </a:lnTo>
                  <a:lnTo>
                    <a:pt x="407" y="253"/>
                  </a:lnTo>
                  <a:lnTo>
                    <a:pt x="409" y="260"/>
                  </a:lnTo>
                  <a:lnTo>
                    <a:pt x="405" y="272"/>
                  </a:lnTo>
                  <a:lnTo>
                    <a:pt x="391" y="277"/>
                  </a:lnTo>
                  <a:lnTo>
                    <a:pt x="381" y="274"/>
                  </a:lnTo>
                  <a:lnTo>
                    <a:pt x="374" y="277"/>
                  </a:lnTo>
                  <a:lnTo>
                    <a:pt x="367" y="281"/>
                  </a:lnTo>
                  <a:lnTo>
                    <a:pt x="351" y="277"/>
                  </a:lnTo>
                  <a:lnTo>
                    <a:pt x="318" y="279"/>
                  </a:lnTo>
                  <a:lnTo>
                    <a:pt x="296" y="288"/>
                  </a:lnTo>
                  <a:lnTo>
                    <a:pt x="275" y="293"/>
                  </a:lnTo>
                  <a:lnTo>
                    <a:pt x="254" y="288"/>
                  </a:lnTo>
                  <a:lnTo>
                    <a:pt x="242" y="300"/>
                  </a:lnTo>
                  <a:lnTo>
                    <a:pt x="231" y="300"/>
                  </a:lnTo>
                  <a:lnTo>
                    <a:pt x="231" y="293"/>
                  </a:lnTo>
                  <a:lnTo>
                    <a:pt x="212" y="302"/>
                  </a:lnTo>
                  <a:lnTo>
                    <a:pt x="202" y="302"/>
                  </a:lnTo>
                  <a:lnTo>
                    <a:pt x="198" y="314"/>
                  </a:lnTo>
                  <a:lnTo>
                    <a:pt x="183" y="312"/>
                  </a:lnTo>
                  <a:lnTo>
                    <a:pt x="165" y="309"/>
                  </a:lnTo>
                  <a:lnTo>
                    <a:pt x="160" y="314"/>
                  </a:lnTo>
                  <a:lnTo>
                    <a:pt x="158" y="316"/>
                  </a:lnTo>
                  <a:lnTo>
                    <a:pt x="155" y="314"/>
                  </a:lnTo>
                  <a:lnTo>
                    <a:pt x="151" y="312"/>
                  </a:lnTo>
                  <a:lnTo>
                    <a:pt x="134" y="314"/>
                  </a:lnTo>
                  <a:lnTo>
                    <a:pt x="122" y="326"/>
                  </a:lnTo>
                  <a:lnTo>
                    <a:pt x="120" y="389"/>
                  </a:lnTo>
                  <a:lnTo>
                    <a:pt x="122" y="427"/>
                  </a:lnTo>
                  <a:lnTo>
                    <a:pt x="120" y="476"/>
                  </a:lnTo>
                  <a:lnTo>
                    <a:pt x="120" y="530"/>
                  </a:lnTo>
                  <a:lnTo>
                    <a:pt x="122" y="556"/>
                  </a:lnTo>
                  <a:lnTo>
                    <a:pt x="122" y="579"/>
                  </a:lnTo>
                  <a:lnTo>
                    <a:pt x="136" y="610"/>
                  </a:lnTo>
                  <a:lnTo>
                    <a:pt x="136" y="617"/>
                  </a:lnTo>
                  <a:lnTo>
                    <a:pt x="139" y="628"/>
                  </a:lnTo>
                  <a:lnTo>
                    <a:pt x="143" y="638"/>
                  </a:lnTo>
                  <a:lnTo>
                    <a:pt x="151" y="649"/>
                  </a:lnTo>
                  <a:lnTo>
                    <a:pt x="160" y="659"/>
                  </a:lnTo>
                  <a:lnTo>
                    <a:pt x="165" y="668"/>
                  </a:lnTo>
                  <a:lnTo>
                    <a:pt x="186" y="675"/>
                  </a:lnTo>
                  <a:lnTo>
                    <a:pt x="200" y="692"/>
                  </a:lnTo>
                  <a:lnTo>
                    <a:pt x="242" y="701"/>
                  </a:lnTo>
                  <a:lnTo>
                    <a:pt x="299" y="687"/>
                  </a:lnTo>
                  <a:lnTo>
                    <a:pt x="315" y="692"/>
                  </a:lnTo>
                  <a:lnTo>
                    <a:pt x="358" y="670"/>
                  </a:lnTo>
                  <a:lnTo>
                    <a:pt x="372" y="675"/>
                  </a:lnTo>
                  <a:lnTo>
                    <a:pt x="379" y="682"/>
                  </a:lnTo>
                  <a:lnTo>
                    <a:pt x="381" y="692"/>
                  </a:lnTo>
                  <a:lnTo>
                    <a:pt x="376" y="701"/>
                  </a:lnTo>
                  <a:lnTo>
                    <a:pt x="365" y="710"/>
                  </a:lnTo>
                  <a:lnTo>
                    <a:pt x="358" y="708"/>
                  </a:lnTo>
                  <a:lnTo>
                    <a:pt x="339" y="724"/>
                  </a:lnTo>
                  <a:lnTo>
                    <a:pt x="299" y="729"/>
                  </a:lnTo>
                  <a:lnTo>
                    <a:pt x="287" y="738"/>
                  </a:lnTo>
                  <a:lnTo>
                    <a:pt x="273" y="729"/>
                  </a:lnTo>
                  <a:lnTo>
                    <a:pt x="254" y="738"/>
                  </a:lnTo>
                  <a:lnTo>
                    <a:pt x="233" y="741"/>
                  </a:lnTo>
                  <a:lnTo>
                    <a:pt x="209" y="736"/>
                  </a:lnTo>
                  <a:lnTo>
                    <a:pt x="198" y="736"/>
                  </a:lnTo>
                  <a:lnTo>
                    <a:pt x="155" y="708"/>
                  </a:lnTo>
                  <a:lnTo>
                    <a:pt x="134" y="678"/>
                  </a:lnTo>
                  <a:lnTo>
                    <a:pt x="120" y="661"/>
                  </a:lnTo>
                  <a:lnTo>
                    <a:pt x="101" y="600"/>
                  </a:lnTo>
                  <a:lnTo>
                    <a:pt x="89" y="542"/>
                  </a:lnTo>
                  <a:lnTo>
                    <a:pt x="96" y="518"/>
                  </a:lnTo>
                  <a:lnTo>
                    <a:pt x="87" y="506"/>
                  </a:lnTo>
                  <a:lnTo>
                    <a:pt x="89" y="492"/>
                  </a:lnTo>
                  <a:lnTo>
                    <a:pt x="87" y="469"/>
                  </a:lnTo>
                  <a:lnTo>
                    <a:pt x="99" y="457"/>
                  </a:lnTo>
                  <a:lnTo>
                    <a:pt x="92" y="445"/>
                  </a:lnTo>
                  <a:lnTo>
                    <a:pt x="96" y="431"/>
                  </a:lnTo>
                  <a:lnTo>
                    <a:pt x="89" y="415"/>
                  </a:lnTo>
                  <a:lnTo>
                    <a:pt x="92" y="389"/>
                  </a:lnTo>
                  <a:lnTo>
                    <a:pt x="89" y="377"/>
                  </a:lnTo>
                  <a:lnTo>
                    <a:pt x="96" y="373"/>
                  </a:lnTo>
                  <a:lnTo>
                    <a:pt x="96" y="326"/>
                  </a:lnTo>
                  <a:lnTo>
                    <a:pt x="92" y="314"/>
                  </a:lnTo>
                  <a:lnTo>
                    <a:pt x="87" y="309"/>
                  </a:lnTo>
                  <a:lnTo>
                    <a:pt x="80" y="314"/>
                  </a:lnTo>
                  <a:lnTo>
                    <a:pt x="66" y="309"/>
                  </a:lnTo>
                  <a:lnTo>
                    <a:pt x="47" y="314"/>
                  </a:lnTo>
                  <a:lnTo>
                    <a:pt x="28" y="298"/>
                  </a:lnTo>
                  <a:lnTo>
                    <a:pt x="19" y="298"/>
                  </a:lnTo>
                  <a:lnTo>
                    <a:pt x="9" y="295"/>
                  </a:lnTo>
                  <a:lnTo>
                    <a:pt x="7" y="281"/>
                  </a:lnTo>
                  <a:lnTo>
                    <a:pt x="7" y="262"/>
                  </a:lnTo>
                  <a:lnTo>
                    <a:pt x="0" y="255"/>
                  </a:lnTo>
                  <a:lnTo>
                    <a:pt x="5" y="244"/>
                  </a:lnTo>
                  <a:lnTo>
                    <a:pt x="21" y="246"/>
                  </a:lnTo>
                  <a:lnTo>
                    <a:pt x="33" y="244"/>
                  </a:lnTo>
                  <a:lnTo>
                    <a:pt x="52" y="251"/>
                  </a:lnTo>
                  <a:lnTo>
                    <a:pt x="101" y="251"/>
                  </a:lnTo>
                  <a:lnTo>
                    <a:pt x="103" y="220"/>
                  </a:lnTo>
                  <a:lnTo>
                    <a:pt x="103" y="192"/>
                  </a:lnTo>
                  <a:lnTo>
                    <a:pt x="96" y="169"/>
                  </a:lnTo>
                  <a:lnTo>
                    <a:pt x="103" y="162"/>
                  </a:lnTo>
                  <a:lnTo>
                    <a:pt x="106" y="152"/>
                  </a:lnTo>
                  <a:lnTo>
                    <a:pt x="103" y="145"/>
                  </a:lnTo>
                  <a:lnTo>
                    <a:pt x="99" y="138"/>
                  </a:lnTo>
                  <a:lnTo>
                    <a:pt x="101" y="89"/>
                  </a:lnTo>
                  <a:lnTo>
                    <a:pt x="89" y="73"/>
                  </a:lnTo>
                  <a:lnTo>
                    <a:pt x="92" y="61"/>
                  </a:lnTo>
                  <a:lnTo>
                    <a:pt x="85" y="59"/>
                  </a:lnTo>
                  <a:lnTo>
                    <a:pt x="82" y="51"/>
                  </a:lnTo>
                  <a:lnTo>
                    <a:pt x="89" y="19"/>
                  </a:lnTo>
                  <a:lnTo>
                    <a:pt x="96" y="7"/>
                  </a:lnTo>
                  <a:lnTo>
                    <a:pt x="101" y="0"/>
                  </a:lnTo>
                  <a:lnTo>
                    <a:pt x="115" y="9"/>
                  </a:lnTo>
                  <a:lnTo>
                    <a:pt x="125" y="16"/>
                  </a:lnTo>
                  <a:lnTo>
                    <a:pt x="132" y="21"/>
                  </a:lnTo>
                  <a:lnTo>
                    <a:pt x="134" y="21"/>
                  </a:lnTo>
                  <a:lnTo>
                    <a:pt x="134" y="23"/>
                  </a:lnTo>
                  <a:lnTo>
                    <a:pt x="129" y="35"/>
                  </a:lnTo>
                  <a:lnTo>
                    <a:pt x="136" y="51"/>
                  </a:lnTo>
                  <a:lnTo>
                    <a:pt x="139" y="63"/>
                  </a:lnTo>
                  <a:lnTo>
                    <a:pt x="139" y="68"/>
                  </a:lnTo>
                  <a:lnTo>
                    <a:pt x="134" y="77"/>
                  </a:lnTo>
                  <a:lnTo>
                    <a:pt x="134" y="87"/>
                  </a:lnTo>
                  <a:lnTo>
                    <a:pt x="134" y="91"/>
                  </a:lnTo>
                  <a:lnTo>
                    <a:pt x="139" y="96"/>
                  </a:lnTo>
                  <a:lnTo>
                    <a:pt x="136" y="108"/>
                  </a:lnTo>
                  <a:lnTo>
                    <a:pt x="139" y="122"/>
                  </a:lnTo>
                  <a:lnTo>
                    <a:pt x="127" y="138"/>
                  </a:lnTo>
                  <a:lnTo>
                    <a:pt x="134" y="171"/>
                  </a:lnTo>
                  <a:lnTo>
                    <a:pt x="129" y="211"/>
                  </a:lnTo>
                  <a:lnTo>
                    <a:pt x="134" y="218"/>
                  </a:lnTo>
                  <a:lnTo>
                    <a:pt x="127" y="230"/>
                  </a:lnTo>
                  <a:lnTo>
                    <a:pt x="136" y="260"/>
                  </a:lnTo>
                  <a:lnTo>
                    <a:pt x="158" y="260"/>
                  </a:lnTo>
                  <a:lnTo>
                    <a:pt x="172" y="2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2" name="Freeform 14">
              <a:extLst>
                <a:ext uri="{FF2B5EF4-FFF2-40B4-BE49-F238E27FC236}">
                  <a16:creationId xmlns:a16="http://schemas.microsoft.com/office/drawing/2014/main" id="{8E2BD38A-A28F-4D10-8337-A79AD9BDF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2168"/>
              <a:ext cx="432" cy="840"/>
            </a:xfrm>
            <a:custGeom>
              <a:avLst/>
              <a:gdLst>
                <a:gd name="T0" fmla="*/ 417 w 433"/>
                <a:gd name="T1" fmla="*/ 823 h 841"/>
                <a:gd name="T2" fmla="*/ 384 w 433"/>
                <a:gd name="T3" fmla="*/ 823 h 841"/>
                <a:gd name="T4" fmla="*/ 367 w 433"/>
                <a:gd name="T5" fmla="*/ 748 h 841"/>
                <a:gd name="T6" fmla="*/ 355 w 433"/>
                <a:gd name="T7" fmla="*/ 692 h 841"/>
                <a:gd name="T8" fmla="*/ 363 w 433"/>
                <a:gd name="T9" fmla="*/ 605 h 841"/>
                <a:gd name="T10" fmla="*/ 367 w 433"/>
                <a:gd name="T11" fmla="*/ 506 h 841"/>
                <a:gd name="T12" fmla="*/ 353 w 433"/>
                <a:gd name="T13" fmla="*/ 347 h 841"/>
                <a:gd name="T14" fmla="*/ 301 w 433"/>
                <a:gd name="T15" fmla="*/ 354 h 841"/>
                <a:gd name="T16" fmla="*/ 216 w 433"/>
                <a:gd name="T17" fmla="*/ 462 h 841"/>
                <a:gd name="T18" fmla="*/ 193 w 433"/>
                <a:gd name="T19" fmla="*/ 492 h 841"/>
                <a:gd name="T20" fmla="*/ 153 w 433"/>
                <a:gd name="T21" fmla="*/ 586 h 841"/>
                <a:gd name="T22" fmla="*/ 129 w 433"/>
                <a:gd name="T23" fmla="*/ 652 h 841"/>
                <a:gd name="T24" fmla="*/ 89 w 433"/>
                <a:gd name="T25" fmla="*/ 739 h 841"/>
                <a:gd name="T26" fmla="*/ 44 w 433"/>
                <a:gd name="T27" fmla="*/ 814 h 841"/>
                <a:gd name="T28" fmla="*/ 16 w 433"/>
                <a:gd name="T29" fmla="*/ 762 h 841"/>
                <a:gd name="T30" fmla="*/ 14 w 433"/>
                <a:gd name="T31" fmla="*/ 598 h 841"/>
                <a:gd name="T32" fmla="*/ 30 w 433"/>
                <a:gd name="T33" fmla="*/ 450 h 841"/>
                <a:gd name="T34" fmla="*/ 44 w 433"/>
                <a:gd name="T35" fmla="*/ 384 h 841"/>
                <a:gd name="T36" fmla="*/ 44 w 433"/>
                <a:gd name="T37" fmla="*/ 304 h 841"/>
                <a:gd name="T38" fmla="*/ 33 w 433"/>
                <a:gd name="T39" fmla="*/ 220 h 841"/>
                <a:gd name="T40" fmla="*/ 30 w 433"/>
                <a:gd name="T41" fmla="*/ 129 h 841"/>
                <a:gd name="T42" fmla="*/ 14 w 433"/>
                <a:gd name="T43" fmla="*/ 2 h 841"/>
                <a:gd name="T44" fmla="*/ 42 w 433"/>
                <a:gd name="T45" fmla="*/ 30 h 841"/>
                <a:gd name="T46" fmla="*/ 59 w 433"/>
                <a:gd name="T47" fmla="*/ 79 h 841"/>
                <a:gd name="T48" fmla="*/ 68 w 433"/>
                <a:gd name="T49" fmla="*/ 157 h 841"/>
                <a:gd name="T50" fmla="*/ 73 w 433"/>
                <a:gd name="T51" fmla="*/ 290 h 841"/>
                <a:gd name="T52" fmla="*/ 68 w 433"/>
                <a:gd name="T53" fmla="*/ 384 h 841"/>
                <a:gd name="T54" fmla="*/ 59 w 433"/>
                <a:gd name="T55" fmla="*/ 520 h 841"/>
                <a:gd name="T56" fmla="*/ 52 w 433"/>
                <a:gd name="T57" fmla="*/ 600 h 841"/>
                <a:gd name="T58" fmla="*/ 44 w 433"/>
                <a:gd name="T59" fmla="*/ 678 h 841"/>
                <a:gd name="T60" fmla="*/ 66 w 433"/>
                <a:gd name="T61" fmla="*/ 682 h 841"/>
                <a:gd name="T62" fmla="*/ 110 w 433"/>
                <a:gd name="T63" fmla="*/ 584 h 841"/>
                <a:gd name="T64" fmla="*/ 127 w 433"/>
                <a:gd name="T65" fmla="*/ 553 h 841"/>
                <a:gd name="T66" fmla="*/ 146 w 433"/>
                <a:gd name="T67" fmla="*/ 499 h 841"/>
                <a:gd name="T68" fmla="*/ 172 w 433"/>
                <a:gd name="T69" fmla="*/ 467 h 841"/>
                <a:gd name="T70" fmla="*/ 186 w 433"/>
                <a:gd name="T71" fmla="*/ 443 h 841"/>
                <a:gd name="T72" fmla="*/ 197 w 433"/>
                <a:gd name="T73" fmla="*/ 420 h 841"/>
                <a:gd name="T74" fmla="*/ 216 w 433"/>
                <a:gd name="T75" fmla="*/ 403 h 841"/>
                <a:gd name="T76" fmla="*/ 221 w 433"/>
                <a:gd name="T77" fmla="*/ 379 h 841"/>
                <a:gd name="T78" fmla="*/ 226 w 433"/>
                <a:gd name="T79" fmla="*/ 372 h 841"/>
                <a:gd name="T80" fmla="*/ 243 w 433"/>
                <a:gd name="T81" fmla="*/ 358 h 841"/>
                <a:gd name="T82" fmla="*/ 266 w 433"/>
                <a:gd name="T83" fmla="*/ 328 h 841"/>
                <a:gd name="T84" fmla="*/ 292 w 433"/>
                <a:gd name="T85" fmla="*/ 300 h 841"/>
                <a:gd name="T86" fmla="*/ 311 w 433"/>
                <a:gd name="T87" fmla="*/ 286 h 841"/>
                <a:gd name="T88" fmla="*/ 360 w 433"/>
                <a:gd name="T89" fmla="*/ 288 h 841"/>
                <a:gd name="T90" fmla="*/ 379 w 433"/>
                <a:gd name="T91" fmla="*/ 314 h 841"/>
                <a:gd name="T92" fmla="*/ 395 w 433"/>
                <a:gd name="T93" fmla="*/ 443 h 841"/>
                <a:gd name="T94" fmla="*/ 395 w 433"/>
                <a:gd name="T95" fmla="*/ 619 h 841"/>
                <a:gd name="T96" fmla="*/ 395 w 433"/>
                <a:gd name="T97" fmla="*/ 715 h 841"/>
                <a:gd name="T98" fmla="*/ 412 w 433"/>
                <a:gd name="T99" fmla="*/ 764 h 8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3" h="841">
                  <a:moveTo>
                    <a:pt x="430" y="794"/>
                  </a:moveTo>
                  <a:lnTo>
                    <a:pt x="433" y="811"/>
                  </a:lnTo>
                  <a:lnTo>
                    <a:pt x="430" y="823"/>
                  </a:lnTo>
                  <a:lnTo>
                    <a:pt x="426" y="832"/>
                  </a:lnTo>
                  <a:lnTo>
                    <a:pt x="419" y="839"/>
                  </a:lnTo>
                  <a:lnTo>
                    <a:pt x="407" y="841"/>
                  </a:lnTo>
                  <a:lnTo>
                    <a:pt x="400" y="839"/>
                  </a:lnTo>
                  <a:lnTo>
                    <a:pt x="393" y="832"/>
                  </a:lnTo>
                  <a:lnTo>
                    <a:pt x="388" y="823"/>
                  </a:lnTo>
                  <a:lnTo>
                    <a:pt x="383" y="808"/>
                  </a:lnTo>
                  <a:lnTo>
                    <a:pt x="376" y="769"/>
                  </a:lnTo>
                  <a:lnTo>
                    <a:pt x="376" y="757"/>
                  </a:lnTo>
                  <a:lnTo>
                    <a:pt x="376" y="748"/>
                  </a:lnTo>
                  <a:lnTo>
                    <a:pt x="376" y="736"/>
                  </a:lnTo>
                  <a:lnTo>
                    <a:pt x="374" y="719"/>
                  </a:lnTo>
                  <a:lnTo>
                    <a:pt x="364" y="701"/>
                  </a:lnTo>
                  <a:lnTo>
                    <a:pt x="372" y="680"/>
                  </a:lnTo>
                  <a:lnTo>
                    <a:pt x="369" y="649"/>
                  </a:lnTo>
                  <a:lnTo>
                    <a:pt x="372" y="635"/>
                  </a:lnTo>
                  <a:lnTo>
                    <a:pt x="372" y="614"/>
                  </a:lnTo>
                  <a:lnTo>
                    <a:pt x="376" y="595"/>
                  </a:lnTo>
                  <a:lnTo>
                    <a:pt x="369" y="576"/>
                  </a:lnTo>
                  <a:lnTo>
                    <a:pt x="376" y="565"/>
                  </a:lnTo>
                  <a:lnTo>
                    <a:pt x="376" y="515"/>
                  </a:lnTo>
                  <a:lnTo>
                    <a:pt x="376" y="454"/>
                  </a:lnTo>
                  <a:lnTo>
                    <a:pt x="369" y="415"/>
                  </a:lnTo>
                  <a:lnTo>
                    <a:pt x="372" y="396"/>
                  </a:lnTo>
                  <a:lnTo>
                    <a:pt x="362" y="347"/>
                  </a:lnTo>
                  <a:lnTo>
                    <a:pt x="362" y="332"/>
                  </a:lnTo>
                  <a:lnTo>
                    <a:pt x="343" y="323"/>
                  </a:lnTo>
                  <a:lnTo>
                    <a:pt x="322" y="344"/>
                  </a:lnTo>
                  <a:lnTo>
                    <a:pt x="310" y="354"/>
                  </a:lnTo>
                  <a:lnTo>
                    <a:pt x="292" y="363"/>
                  </a:lnTo>
                  <a:lnTo>
                    <a:pt x="259" y="415"/>
                  </a:lnTo>
                  <a:lnTo>
                    <a:pt x="247" y="417"/>
                  </a:lnTo>
                  <a:lnTo>
                    <a:pt x="216" y="471"/>
                  </a:lnTo>
                  <a:lnTo>
                    <a:pt x="216" y="476"/>
                  </a:lnTo>
                  <a:lnTo>
                    <a:pt x="209" y="476"/>
                  </a:lnTo>
                  <a:lnTo>
                    <a:pt x="204" y="487"/>
                  </a:lnTo>
                  <a:lnTo>
                    <a:pt x="193" y="501"/>
                  </a:lnTo>
                  <a:lnTo>
                    <a:pt x="186" y="511"/>
                  </a:lnTo>
                  <a:lnTo>
                    <a:pt x="183" y="525"/>
                  </a:lnTo>
                  <a:lnTo>
                    <a:pt x="172" y="569"/>
                  </a:lnTo>
                  <a:lnTo>
                    <a:pt x="153" y="595"/>
                  </a:lnTo>
                  <a:lnTo>
                    <a:pt x="148" y="604"/>
                  </a:lnTo>
                  <a:lnTo>
                    <a:pt x="146" y="616"/>
                  </a:lnTo>
                  <a:lnTo>
                    <a:pt x="134" y="628"/>
                  </a:lnTo>
                  <a:lnTo>
                    <a:pt x="129" y="661"/>
                  </a:lnTo>
                  <a:lnTo>
                    <a:pt x="103" y="687"/>
                  </a:lnTo>
                  <a:lnTo>
                    <a:pt x="101" y="724"/>
                  </a:lnTo>
                  <a:lnTo>
                    <a:pt x="96" y="724"/>
                  </a:lnTo>
                  <a:lnTo>
                    <a:pt x="89" y="748"/>
                  </a:lnTo>
                  <a:lnTo>
                    <a:pt x="70" y="785"/>
                  </a:lnTo>
                  <a:lnTo>
                    <a:pt x="61" y="797"/>
                  </a:lnTo>
                  <a:lnTo>
                    <a:pt x="52" y="808"/>
                  </a:lnTo>
                  <a:lnTo>
                    <a:pt x="44" y="823"/>
                  </a:lnTo>
                  <a:lnTo>
                    <a:pt x="37" y="820"/>
                  </a:lnTo>
                  <a:lnTo>
                    <a:pt x="30" y="820"/>
                  </a:lnTo>
                  <a:lnTo>
                    <a:pt x="28" y="813"/>
                  </a:lnTo>
                  <a:lnTo>
                    <a:pt x="16" y="771"/>
                  </a:lnTo>
                  <a:lnTo>
                    <a:pt x="14" y="698"/>
                  </a:lnTo>
                  <a:lnTo>
                    <a:pt x="12" y="677"/>
                  </a:lnTo>
                  <a:lnTo>
                    <a:pt x="14" y="651"/>
                  </a:lnTo>
                  <a:lnTo>
                    <a:pt x="14" y="607"/>
                  </a:lnTo>
                  <a:lnTo>
                    <a:pt x="19" y="604"/>
                  </a:lnTo>
                  <a:lnTo>
                    <a:pt x="28" y="497"/>
                  </a:lnTo>
                  <a:lnTo>
                    <a:pt x="30" y="476"/>
                  </a:lnTo>
                  <a:lnTo>
                    <a:pt x="30" y="459"/>
                  </a:lnTo>
                  <a:lnTo>
                    <a:pt x="35" y="457"/>
                  </a:lnTo>
                  <a:lnTo>
                    <a:pt x="33" y="447"/>
                  </a:lnTo>
                  <a:lnTo>
                    <a:pt x="37" y="403"/>
                  </a:lnTo>
                  <a:lnTo>
                    <a:pt x="44" y="384"/>
                  </a:lnTo>
                  <a:lnTo>
                    <a:pt x="40" y="365"/>
                  </a:lnTo>
                  <a:lnTo>
                    <a:pt x="44" y="356"/>
                  </a:lnTo>
                  <a:lnTo>
                    <a:pt x="40" y="347"/>
                  </a:lnTo>
                  <a:lnTo>
                    <a:pt x="44" y="304"/>
                  </a:lnTo>
                  <a:lnTo>
                    <a:pt x="37" y="300"/>
                  </a:lnTo>
                  <a:lnTo>
                    <a:pt x="42" y="290"/>
                  </a:lnTo>
                  <a:lnTo>
                    <a:pt x="40" y="241"/>
                  </a:lnTo>
                  <a:lnTo>
                    <a:pt x="33" y="220"/>
                  </a:lnTo>
                  <a:lnTo>
                    <a:pt x="40" y="220"/>
                  </a:lnTo>
                  <a:lnTo>
                    <a:pt x="40" y="208"/>
                  </a:lnTo>
                  <a:lnTo>
                    <a:pt x="30" y="154"/>
                  </a:lnTo>
                  <a:lnTo>
                    <a:pt x="30" y="129"/>
                  </a:lnTo>
                  <a:lnTo>
                    <a:pt x="26" y="117"/>
                  </a:lnTo>
                  <a:lnTo>
                    <a:pt x="19" y="77"/>
                  </a:lnTo>
                  <a:lnTo>
                    <a:pt x="0" y="2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21" y="4"/>
                  </a:lnTo>
                  <a:lnTo>
                    <a:pt x="26" y="16"/>
                  </a:lnTo>
                  <a:lnTo>
                    <a:pt x="42" y="30"/>
                  </a:lnTo>
                  <a:lnTo>
                    <a:pt x="47" y="46"/>
                  </a:lnTo>
                  <a:lnTo>
                    <a:pt x="52" y="56"/>
                  </a:lnTo>
                  <a:lnTo>
                    <a:pt x="61" y="68"/>
                  </a:lnTo>
                  <a:lnTo>
                    <a:pt x="59" y="79"/>
                  </a:lnTo>
                  <a:lnTo>
                    <a:pt x="66" y="103"/>
                  </a:lnTo>
                  <a:lnTo>
                    <a:pt x="59" y="114"/>
                  </a:lnTo>
                  <a:lnTo>
                    <a:pt x="68" y="124"/>
                  </a:lnTo>
                  <a:lnTo>
                    <a:pt x="68" y="157"/>
                  </a:lnTo>
                  <a:lnTo>
                    <a:pt x="68" y="220"/>
                  </a:lnTo>
                  <a:lnTo>
                    <a:pt x="75" y="253"/>
                  </a:lnTo>
                  <a:lnTo>
                    <a:pt x="70" y="267"/>
                  </a:lnTo>
                  <a:lnTo>
                    <a:pt x="73" y="290"/>
                  </a:lnTo>
                  <a:lnTo>
                    <a:pt x="68" y="311"/>
                  </a:lnTo>
                  <a:lnTo>
                    <a:pt x="70" y="344"/>
                  </a:lnTo>
                  <a:lnTo>
                    <a:pt x="63" y="377"/>
                  </a:lnTo>
                  <a:lnTo>
                    <a:pt x="68" y="384"/>
                  </a:lnTo>
                  <a:lnTo>
                    <a:pt x="66" y="464"/>
                  </a:lnTo>
                  <a:lnTo>
                    <a:pt x="68" y="476"/>
                  </a:lnTo>
                  <a:lnTo>
                    <a:pt x="63" y="483"/>
                  </a:lnTo>
                  <a:lnTo>
                    <a:pt x="59" y="529"/>
                  </a:lnTo>
                  <a:lnTo>
                    <a:pt x="52" y="544"/>
                  </a:lnTo>
                  <a:lnTo>
                    <a:pt x="56" y="560"/>
                  </a:lnTo>
                  <a:lnTo>
                    <a:pt x="54" y="567"/>
                  </a:lnTo>
                  <a:lnTo>
                    <a:pt x="52" y="609"/>
                  </a:lnTo>
                  <a:lnTo>
                    <a:pt x="40" y="647"/>
                  </a:lnTo>
                  <a:lnTo>
                    <a:pt x="49" y="661"/>
                  </a:lnTo>
                  <a:lnTo>
                    <a:pt x="54" y="668"/>
                  </a:lnTo>
                  <a:lnTo>
                    <a:pt x="44" y="687"/>
                  </a:lnTo>
                  <a:lnTo>
                    <a:pt x="47" y="701"/>
                  </a:lnTo>
                  <a:lnTo>
                    <a:pt x="49" y="717"/>
                  </a:lnTo>
                  <a:lnTo>
                    <a:pt x="61" y="708"/>
                  </a:lnTo>
                  <a:lnTo>
                    <a:pt x="66" y="691"/>
                  </a:lnTo>
                  <a:lnTo>
                    <a:pt x="82" y="649"/>
                  </a:lnTo>
                  <a:lnTo>
                    <a:pt x="92" y="621"/>
                  </a:lnTo>
                  <a:lnTo>
                    <a:pt x="106" y="612"/>
                  </a:lnTo>
                  <a:lnTo>
                    <a:pt x="110" y="593"/>
                  </a:lnTo>
                  <a:lnTo>
                    <a:pt x="113" y="590"/>
                  </a:lnTo>
                  <a:lnTo>
                    <a:pt x="115" y="586"/>
                  </a:lnTo>
                  <a:lnTo>
                    <a:pt x="122" y="576"/>
                  </a:lnTo>
                  <a:lnTo>
                    <a:pt x="127" y="562"/>
                  </a:lnTo>
                  <a:lnTo>
                    <a:pt x="132" y="546"/>
                  </a:lnTo>
                  <a:lnTo>
                    <a:pt x="136" y="536"/>
                  </a:lnTo>
                  <a:lnTo>
                    <a:pt x="143" y="525"/>
                  </a:lnTo>
                  <a:lnTo>
                    <a:pt x="146" y="508"/>
                  </a:lnTo>
                  <a:lnTo>
                    <a:pt x="141" y="504"/>
                  </a:lnTo>
                  <a:lnTo>
                    <a:pt x="150" y="497"/>
                  </a:lnTo>
                  <a:lnTo>
                    <a:pt x="153" y="501"/>
                  </a:lnTo>
                  <a:lnTo>
                    <a:pt x="172" y="476"/>
                  </a:lnTo>
                  <a:lnTo>
                    <a:pt x="176" y="468"/>
                  </a:lnTo>
                  <a:lnTo>
                    <a:pt x="179" y="459"/>
                  </a:lnTo>
                  <a:lnTo>
                    <a:pt x="179" y="454"/>
                  </a:lnTo>
                  <a:lnTo>
                    <a:pt x="186" y="452"/>
                  </a:lnTo>
                  <a:lnTo>
                    <a:pt x="190" y="447"/>
                  </a:lnTo>
                  <a:lnTo>
                    <a:pt x="193" y="440"/>
                  </a:lnTo>
                  <a:lnTo>
                    <a:pt x="195" y="431"/>
                  </a:lnTo>
                  <a:lnTo>
                    <a:pt x="197" y="429"/>
                  </a:lnTo>
                  <a:lnTo>
                    <a:pt x="197" y="422"/>
                  </a:lnTo>
                  <a:lnTo>
                    <a:pt x="207" y="419"/>
                  </a:lnTo>
                  <a:lnTo>
                    <a:pt x="209" y="403"/>
                  </a:lnTo>
                  <a:lnTo>
                    <a:pt x="216" y="403"/>
                  </a:lnTo>
                  <a:lnTo>
                    <a:pt x="216" y="393"/>
                  </a:lnTo>
                  <a:lnTo>
                    <a:pt x="223" y="393"/>
                  </a:lnTo>
                  <a:lnTo>
                    <a:pt x="223" y="384"/>
                  </a:lnTo>
                  <a:lnTo>
                    <a:pt x="230" y="379"/>
                  </a:lnTo>
                  <a:lnTo>
                    <a:pt x="233" y="379"/>
                  </a:lnTo>
                  <a:lnTo>
                    <a:pt x="235" y="382"/>
                  </a:lnTo>
                  <a:lnTo>
                    <a:pt x="235" y="384"/>
                  </a:lnTo>
                  <a:lnTo>
                    <a:pt x="235" y="372"/>
                  </a:lnTo>
                  <a:lnTo>
                    <a:pt x="240" y="372"/>
                  </a:lnTo>
                  <a:lnTo>
                    <a:pt x="244" y="370"/>
                  </a:lnTo>
                  <a:lnTo>
                    <a:pt x="249" y="365"/>
                  </a:lnTo>
                  <a:lnTo>
                    <a:pt x="252" y="358"/>
                  </a:lnTo>
                  <a:lnTo>
                    <a:pt x="254" y="347"/>
                  </a:lnTo>
                  <a:lnTo>
                    <a:pt x="268" y="335"/>
                  </a:lnTo>
                  <a:lnTo>
                    <a:pt x="270" y="340"/>
                  </a:lnTo>
                  <a:lnTo>
                    <a:pt x="275" y="328"/>
                  </a:lnTo>
                  <a:lnTo>
                    <a:pt x="280" y="314"/>
                  </a:lnTo>
                  <a:lnTo>
                    <a:pt x="287" y="311"/>
                  </a:lnTo>
                  <a:lnTo>
                    <a:pt x="292" y="300"/>
                  </a:lnTo>
                  <a:lnTo>
                    <a:pt x="301" y="300"/>
                  </a:lnTo>
                  <a:lnTo>
                    <a:pt x="313" y="293"/>
                  </a:lnTo>
                  <a:lnTo>
                    <a:pt x="320" y="290"/>
                  </a:lnTo>
                  <a:lnTo>
                    <a:pt x="322" y="290"/>
                  </a:lnTo>
                  <a:lnTo>
                    <a:pt x="320" y="286"/>
                  </a:lnTo>
                  <a:lnTo>
                    <a:pt x="339" y="274"/>
                  </a:lnTo>
                  <a:lnTo>
                    <a:pt x="350" y="272"/>
                  </a:lnTo>
                  <a:lnTo>
                    <a:pt x="357" y="274"/>
                  </a:lnTo>
                  <a:lnTo>
                    <a:pt x="369" y="288"/>
                  </a:lnTo>
                  <a:lnTo>
                    <a:pt x="374" y="290"/>
                  </a:lnTo>
                  <a:lnTo>
                    <a:pt x="376" y="300"/>
                  </a:lnTo>
                  <a:lnTo>
                    <a:pt x="386" y="309"/>
                  </a:lnTo>
                  <a:lnTo>
                    <a:pt x="388" y="314"/>
                  </a:lnTo>
                  <a:lnTo>
                    <a:pt x="390" y="323"/>
                  </a:lnTo>
                  <a:lnTo>
                    <a:pt x="397" y="337"/>
                  </a:lnTo>
                  <a:lnTo>
                    <a:pt x="404" y="351"/>
                  </a:lnTo>
                  <a:lnTo>
                    <a:pt x="404" y="452"/>
                  </a:lnTo>
                  <a:lnTo>
                    <a:pt x="402" y="504"/>
                  </a:lnTo>
                  <a:lnTo>
                    <a:pt x="407" y="518"/>
                  </a:lnTo>
                  <a:lnTo>
                    <a:pt x="407" y="612"/>
                  </a:lnTo>
                  <a:lnTo>
                    <a:pt x="404" y="628"/>
                  </a:lnTo>
                  <a:lnTo>
                    <a:pt x="404" y="661"/>
                  </a:lnTo>
                  <a:lnTo>
                    <a:pt x="407" y="687"/>
                  </a:lnTo>
                  <a:lnTo>
                    <a:pt x="402" y="719"/>
                  </a:lnTo>
                  <a:lnTo>
                    <a:pt x="404" y="724"/>
                  </a:lnTo>
                  <a:lnTo>
                    <a:pt x="407" y="731"/>
                  </a:lnTo>
                  <a:lnTo>
                    <a:pt x="409" y="743"/>
                  </a:lnTo>
                  <a:lnTo>
                    <a:pt x="409" y="757"/>
                  </a:lnTo>
                  <a:lnTo>
                    <a:pt x="421" y="773"/>
                  </a:lnTo>
                  <a:lnTo>
                    <a:pt x="421" y="790"/>
                  </a:lnTo>
                  <a:lnTo>
                    <a:pt x="430" y="79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3" name="Freeform 15">
              <a:extLst>
                <a:ext uri="{FF2B5EF4-FFF2-40B4-BE49-F238E27FC236}">
                  <a16:creationId xmlns:a16="http://schemas.microsoft.com/office/drawing/2014/main" id="{EDFB80C4-B2F0-43C0-A566-0BBC057B39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0" y="2376"/>
              <a:ext cx="332" cy="653"/>
            </a:xfrm>
            <a:custGeom>
              <a:avLst/>
              <a:gdLst>
                <a:gd name="T0" fmla="*/ 303 w 330"/>
                <a:gd name="T1" fmla="*/ 525 h 652"/>
                <a:gd name="T2" fmla="*/ 280 w 330"/>
                <a:gd name="T3" fmla="*/ 546 h 652"/>
                <a:gd name="T4" fmla="*/ 256 w 330"/>
                <a:gd name="T5" fmla="*/ 560 h 652"/>
                <a:gd name="T6" fmla="*/ 219 w 330"/>
                <a:gd name="T7" fmla="*/ 586 h 652"/>
                <a:gd name="T8" fmla="*/ 122 w 330"/>
                <a:gd name="T9" fmla="*/ 605 h 652"/>
                <a:gd name="T10" fmla="*/ 52 w 330"/>
                <a:gd name="T11" fmla="*/ 574 h 652"/>
                <a:gd name="T12" fmla="*/ 33 w 330"/>
                <a:gd name="T13" fmla="*/ 530 h 652"/>
                <a:gd name="T14" fmla="*/ 29 w 330"/>
                <a:gd name="T15" fmla="*/ 473 h 652"/>
                <a:gd name="T16" fmla="*/ 38 w 330"/>
                <a:gd name="T17" fmla="*/ 405 h 652"/>
                <a:gd name="T18" fmla="*/ 52 w 330"/>
                <a:gd name="T19" fmla="*/ 347 h 652"/>
                <a:gd name="T20" fmla="*/ 99 w 330"/>
                <a:gd name="T21" fmla="*/ 321 h 652"/>
                <a:gd name="T22" fmla="*/ 172 w 330"/>
                <a:gd name="T23" fmla="*/ 298 h 652"/>
                <a:gd name="T24" fmla="*/ 202 w 330"/>
                <a:gd name="T25" fmla="*/ 284 h 652"/>
                <a:gd name="T26" fmla="*/ 268 w 330"/>
                <a:gd name="T27" fmla="*/ 223 h 652"/>
                <a:gd name="T28" fmla="*/ 305 w 330"/>
                <a:gd name="T29" fmla="*/ 110 h 652"/>
                <a:gd name="T30" fmla="*/ 298 w 330"/>
                <a:gd name="T31" fmla="*/ 54 h 652"/>
                <a:gd name="T32" fmla="*/ 287 w 330"/>
                <a:gd name="T33" fmla="*/ 31 h 652"/>
                <a:gd name="T34" fmla="*/ 260 w 330"/>
                <a:gd name="T35" fmla="*/ 21 h 652"/>
                <a:gd name="T36" fmla="*/ 228 w 330"/>
                <a:gd name="T37" fmla="*/ 10 h 652"/>
                <a:gd name="T38" fmla="*/ 198 w 330"/>
                <a:gd name="T39" fmla="*/ 10 h 652"/>
                <a:gd name="T40" fmla="*/ 179 w 330"/>
                <a:gd name="T41" fmla="*/ 21 h 652"/>
                <a:gd name="T42" fmla="*/ 146 w 330"/>
                <a:gd name="T43" fmla="*/ 52 h 652"/>
                <a:gd name="T44" fmla="*/ 122 w 330"/>
                <a:gd name="T45" fmla="*/ 85 h 652"/>
                <a:gd name="T46" fmla="*/ 92 w 330"/>
                <a:gd name="T47" fmla="*/ 141 h 652"/>
                <a:gd name="T48" fmla="*/ 64 w 330"/>
                <a:gd name="T49" fmla="*/ 195 h 652"/>
                <a:gd name="T50" fmla="*/ 26 w 330"/>
                <a:gd name="T51" fmla="*/ 188 h 652"/>
                <a:gd name="T52" fmla="*/ 26 w 330"/>
                <a:gd name="T53" fmla="*/ 260 h 652"/>
                <a:gd name="T54" fmla="*/ 22 w 330"/>
                <a:gd name="T55" fmla="*/ 312 h 652"/>
                <a:gd name="T56" fmla="*/ 10 w 330"/>
                <a:gd name="T57" fmla="*/ 368 h 652"/>
                <a:gd name="T58" fmla="*/ 3 w 330"/>
                <a:gd name="T59" fmla="*/ 459 h 652"/>
                <a:gd name="T60" fmla="*/ 22 w 330"/>
                <a:gd name="T61" fmla="*/ 584 h 652"/>
                <a:gd name="T62" fmla="*/ 47 w 330"/>
                <a:gd name="T63" fmla="*/ 631 h 652"/>
                <a:gd name="T64" fmla="*/ 99 w 330"/>
                <a:gd name="T65" fmla="*/ 652 h 652"/>
                <a:gd name="T66" fmla="*/ 144 w 330"/>
                <a:gd name="T67" fmla="*/ 661 h 652"/>
                <a:gd name="T68" fmla="*/ 179 w 330"/>
                <a:gd name="T69" fmla="*/ 652 h 652"/>
                <a:gd name="T70" fmla="*/ 219 w 330"/>
                <a:gd name="T71" fmla="*/ 645 h 652"/>
                <a:gd name="T72" fmla="*/ 284 w 330"/>
                <a:gd name="T73" fmla="*/ 595 h 652"/>
                <a:gd name="T74" fmla="*/ 327 w 330"/>
                <a:gd name="T75" fmla="*/ 546 h 652"/>
                <a:gd name="T76" fmla="*/ 343 w 330"/>
                <a:gd name="T77" fmla="*/ 499 h 652"/>
                <a:gd name="T78" fmla="*/ 219 w 330"/>
                <a:gd name="T79" fmla="*/ 204 h 652"/>
                <a:gd name="T80" fmla="*/ 184 w 330"/>
                <a:gd name="T81" fmla="*/ 237 h 652"/>
                <a:gd name="T82" fmla="*/ 148 w 330"/>
                <a:gd name="T83" fmla="*/ 244 h 652"/>
                <a:gd name="T84" fmla="*/ 92 w 330"/>
                <a:gd name="T85" fmla="*/ 263 h 652"/>
                <a:gd name="T86" fmla="*/ 101 w 330"/>
                <a:gd name="T87" fmla="*/ 209 h 652"/>
                <a:gd name="T88" fmla="*/ 115 w 330"/>
                <a:gd name="T89" fmla="*/ 169 h 652"/>
                <a:gd name="T90" fmla="*/ 155 w 330"/>
                <a:gd name="T91" fmla="*/ 110 h 652"/>
                <a:gd name="T92" fmla="*/ 162 w 330"/>
                <a:gd name="T93" fmla="*/ 89 h 652"/>
                <a:gd name="T94" fmla="*/ 174 w 330"/>
                <a:gd name="T95" fmla="*/ 85 h 652"/>
                <a:gd name="T96" fmla="*/ 214 w 330"/>
                <a:gd name="T97" fmla="*/ 59 h 652"/>
                <a:gd name="T98" fmla="*/ 240 w 330"/>
                <a:gd name="T99" fmla="*/ 56 h 652"/>
                <a:gd name="T100" fmla="*/ 280 w 330"/>
                <a:gd name="T101" fmla="*/ 96 h 652"/>
                <a:gd name="T102" fmla="*/ 256 w 330"/>
                <a:gd name="T103" fmla="*/ 155 h 652"/>
                <a:gd name="T104" fmla="*/ 233 w 330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30" h="652">
                  <a:moveTo>
                    <a:pt x="306" y="483"/>
                  </a:moveTo>
                  <a:lnTo>
                    <a:pt x="302" y="497"/>
                  </a:lnTo>
                  <a:lnTo>
                    <a:pt x="295" y="509"/>
                  </a:lnTo>
                  <a:lnTo>
                    <a:pt x="285" y="516"/>
                  </a:lnTo>
                  <a:lnTo>
                    <a:pt x="276" y="521"/>
                  </a:lnTo>
                  <a:lnTo>
                    <a:pt x="271" y="528"/>
                  </a:lnTo>
                  <a:lnTo>
                    <a:pt x="264" y="530"/>
                  </a:lnTo>
                  <a:lnTo>
                    <a:pt x="262" y="537"/>
                  </a:lnTo>
                  <a:lnTo>
                    <a:pt x="259" y="544"/>
                  </a:lnTo>
                  <a:lnTo>
                    <a:pt x="255" y="544"/>
                  </a:lnTo>
                  <a:lnTo>
                    <a:pt x="250" y="549"/>
                  </a:lnTo>
                  <a:lnTo>
                    <a:pt x="243" y="551"/>
                  </a:lnTo>
                  <a:lnTo>
                    <a:pt x="231" y="556"/>
                  </a:lnTo>
                  <a:lnTo>
                    <a:pt x="231" y="563"/>
                  </a:lnTo>
                  <a:lnTo>
                    <a:pt x="219" y="563"/>
                  </a:lnTo>
                  <a:lnTo>
                    <a:pt x="210" y="577"/>
                  </a:lnTo>
                  <a:lnTo>
                    <a:pt x="200" y="584"/>
                  </a:lnTo>
                  <a:lnTo>
                    <a:pt x="184" y="593"/>
                  </a:lnTo>
                  <a:lnTo>
                    <a:pt x="156" y="598"/>
                  </a:lnTo>
                  <a:lnTo>
                    <a:pt x="113" y="596"/>
                  </a:lnTo>
                  <a:lnTo>
                    <a:pt x="83" y="591"/>
                  </a:lnTo>
                  <a:lnTo>
                    <a:pt x="83" y="582"/>
                  </a:lnTo>
                  <a:lnTo>
                    <a:pt x="66" y="577"/>
                  </a:lnTo>
                  <a:lnTo>
                    <a:pt x="52" y="565"/>
                  </a:lnTo>
                  <a:lnTo>
                    <a:pt x="43" y="554"/>
                  </a:lnTo>
                  <a:lnTo>
                    <a:pt x="40" y="544"/>
                  </a:lnTo>
                  <a:lnTo>
                    <a:pt x="36" y="537"/>
                  </a:lnTo>
                  <a:lnTo>
                    <a:pt x="33" y="521"/>
                  </a:lnTo>
                  <a:lnTo>
                    <a:pt x="31" y="507"/>
                  </a:lnTo>
                  <a:lnTo>
                    <a:pt x="29" y="497"/>
                  </a:lnTo>
                  <a:lnTo>
                    <a:pt x="31" y="479"/>
                  </a:lnTo>
                  <a:lnTo>
                    <a:pt x="29" y="464"/>
                  </a:lnTo>
                  <a:lnTo>
                    <a:pt x="36" y="460"/>
                  </a:lnTo>
                  <a:lnTo>
                    <a:pt x="29" y="413"/>
                  </a:lnTo>
                  <a:lnTo>
                    <a:pt x="36" y="408"/>
                  </a:lnTo>
                  <a:lnTo>
                    <a:pt x="38" y="396"/>
                  </a:lnTo>
                  <a:lnTo>
                    <a:pt x="40" y="375"/>
                  </a:lnTo>
                  <a:lnTo>
                    <a:pt x="50" y="364"/>
                  </a:lnTo>
                  <a:lnTo>
                    <a:pt x="50" y="352"/>
                  </a:lnTo>
                  <a:lnTo>
                    <a:pt x="52" y="338"/>
                  </a:lnTo>
                  <a:lnTo>
                    <a:pt x="59" y="328"/>
                  </a:lnTo>
                  <a:lnTo>
                    <a:pt x="66" y="317"/>
                  </a:lnTo>
                  <a:lnTo>
                    <a:pt x="83" y="321"/>
                  </a:lnTo>
                  <a:lnTo>
                    <a:pt x="90" y="321"/>
                  </a:lnTo>
                  <a:lnTo>
                    <a:pt x="102" y="328"/>
                  </a:lnTo>
                  <a:lnTo>
                    <a:pt x="123" y="317"/>
                  </a:lnTo>
                  <a:lnTo>
                    <a:pt x="137" y="317"/>
                  </a:lnTo>
                  <a:lnTo>
                    <a:pt x="163" y="298"/>
                  </a:lnTo>
                  <a:lnTo>
                    <a:pt x="172" y="300"/>
                  </a:lnTo>
                  <a:lnTo>
                    <a:pt x="177" y="298"/>
                  </a:lnTo>
                  <a:lnTo>
                    <a:pt x="179" y="293"/>
                  </a:lnTo>
                  <a:lnTo>
                    <a:pt x="193" y="284"/>
                  </a:lnTo>
                  <a:lnTo>
                    <a:pt x="210" y="275"/>
                  </a:lnTo>
                  <a:lnTo>
                    <a:pt x="229" y="258"/>
                  </a:lnTo>
                  <a:lnTo>
                    <a:pt x="247" y="242"/>
                  </a:lnTo>
                  <a:lnTo>
                    <a:pt x="250" y="223"/>
                  </a:lnTo>
                  <a:lnTo>
                    <a:pt x="273" y="190"/>
                  </a:lnTo>
                  <a:lnTo>
                    <a:pt x="285" y="153"/>
                  </a:lnTo>
                  <a:lnTo>
                    <a:pt x="292" y="148"/>
                  </a:lnTo>
                  <a:lnTo>
                    <a:pt x="287" y="110"/>
                  </a:lnTo>
                  <a:lnTo>
                    <a:pt x="292" y="96"/>
                  </a:lnTo>
                  <a:lnTo>
                    <a:pt x="290" y="80"/>
                  </a:lnTo>
                  <a:lnTo>
                    <a:pt x="285" y="66"/>
                  </a:lnTo>
                  <a:lnTo>
                    <a:pt x="280" y="54"/>
                  </a:lnTo>
                  <a:lnTo>
                    <a:pt x="271" y="47"/>
                  </a:lnTo>
                  <a:lnTo>
                    <a:pt x="276" y="45"/>
                  </a:lnTo>
                  <a:lnTo>
                    <a:pt x="271" y="40"/>
                  </a:lnTo>
                  <a:lnTo>
                    <a:pt x="269" y="31"/>
                  </a:lnTo>
                  <a:lnTo>
                    <a:pt x="266" y="31"/>
                  </a:lnTo>
                  <a:lnTo>
                    <a:pt x="257" y="31"/>
                  </a:lnTo>
                  <a:lnTo>
                    <a:pt x="250" y="26"/>
                  </a:lnTo>
                  <a:lnTo>
                    <a:pt x="245" y="21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1" y="5"/>
                  </a:lnTo>
                  <a:lnTo>
                    <a:pt x="219" y="10"/>
                  </a:lnTo>
                  <a:lnTo>
                    <a:pt x="215" y="3"/>
                  </a:lnTo>
                  <a:lnTo>
                    <a:pt x="210" y="0"/>
                  </a:lnTo>
                  <a:lnTo>
                    <a:pt x="203" y="3"/>
                  </a:lnTo>
                  <a:lnTo>
                    <a:pt x="189" y="10"/>
                  </a:lnTo>
                  <a:lnTo>
                    <a:pt x="182" y="19"/>
                  </a:lnTo>
                  <a:lnTo>
                    <a:pt x="179" y="24"/>
                  </a:lnTo>
                  <a:lnTo>
                    <a:pt x="172" y="24"/>
                  </a:lnTo>
                  <a:lnTo>
                    <a:pt x="170" y="21"/>
                  </a:lnTo>
                  <a:lnTo>
                    <a:pt x="160" y="33"/>
                  </a:lnTo>
                  <a:lnTo>
                    <a:pt x="151" y="42"/>
                  </a:lnTo>
                  <a:lnTo>
                    <a:pt x="144" y="47"/>
                  </a:lnTo>
                  <a:lnTo>
                    <a:pt x="137" y="52"/>
                  </a:lnTo>
                  <a:lnTo>
                    <a:pt x="130" y="61"/>
                  </a:lnTo>
                  <a:lnTo>
                    <a:pt x="125" y="71"/>
                  </a:lnTo>
                  <a:lnTo>
                    <a:pt x="118" y="73"/>
                  </a:lnTo>
                  <a:lnTo>
                    <a:pt x="113" y="85"/>
                  </a:lnTo>
                  <a:lnTo>
                    <a:pt x="109" y="85"/>
                  </a:lnTo>
                  <a:lnTo>
                    <a:pt x="104" y="101"/>
                  </a:lnTo>
                  <a:lnTo>
                    <a:pt x="97" y="110"/>
                  </a:lnTo>
                  <a:lnTo>
                    <a:pt x="83" y="141"/>
                  </a:lnTo>
                  <a:lnTo>
                    <a:pt x="71" y="171"/>
                  </a:lnTo>
                  <a:lnTo>
                    <a:pt x="64" y="178"/>
                  </a:lnTo>
                  <a:lnTo>
                    <a:pt x="62" y="185"/>
                  </a:lnTo>
                  <a:lnTo>
                    <a:pt x="64" y="195"/>
                  </a:lnTo>
                  <a:lnTo>
                    <a:pt x="50" y="200"/>
                  </a:lnTo>
                  <a:lnTo>
                    <a:pt x="40" y="200"/>
                  </a:lnTo>
                  <a:lnTo>
                    <a:pt x="33" y="197"/>
                  </a:lnTo>
                  <a:lnTo>
                    <a:pt x="26" y="188"/>
                  </a:lnTo>
                  <a:lnTo>
                    <a:pt x="24" y="202"/>
                  </a:lnTo>
                  <a:lnTo>
                    <a:pt x="22" y="216"/>
                  </a:lnTo>
                  <a:lnTo>
                    <a:pt x="29" y="253"/>
                  </a:lnTo>
                  <a:lnTo>
                    <a:pt x="26" y="260"/>
                  </a:lnTo>
                  <a:lnTo>
                    <a:pt x="22" y="272"/>
                  </a:lnTo>
                  <a:lnTo>
                    <a:pt x="31" y="284"/>
                  </a:lnTo>
                  <a:lnTo>
                    <a:pt x="22" y="293"/>
                  </a:lnTo>
                  <a:lnTo>
                    <a:pt x="22" y="312"/>
                  </a:lnTo>
                  <a:lnTo>
                    <a:pt x="24" y="326"/>
                  </a:lnTo>
                  <a:lnTo>
                    <a:pt x="19" y="345"/>
                  </a:lnTo>
                  <a:lnTo>
                    <a:pt x="15" y="354"/>
                  </a:lnTo>
                  <a:lnTo>
                    <a:pt x="10" y="359"/>
                  </a:lnTo>
                  <a:lnTo>
                    <a:pt x="12" y="378"/>
                  </a:lnTo>
                  <a:lnTo>
                    <a:pt x="5" y="399"/>
                  </a:lnTo>
                  <a:lnTo>
                    <a:pt x="5" y="427"/>
                  </a:lnTo>
                  <a:lnTo>
                    <a:pt x="3" y="450"/>
                  </a:lnTo>
                  <a:lnTo>
                    <a:pt x="0" y="495"/>
                  </a:lnTo>
                  <a:lnTo>
                    <a:pt x="12" y="556"/>
                  </a:lnTo>
                  <a:lnTo>
                    <a:pt x="12" y="565"/>
                  </a:lnTo>
                  <a:lnTo>
                    <a:pt x="22" y="575"/>
                  </a:lnTo>
                  <a:lnTo>
                    <a:pt x="24" y="582"/>
                  </a:lnTo>
                  <a:lnTo>
                    <a:pt x="29" y="596"/>
                  </a:lnTo>
                  <a:lnTo>
                    <a:pt x="47" y="607"/>
                  </a:lnTo>
                  <a:lnTo>
                    <a:pt x="47" y="622"/>
                  </a:lnTo>
                  <a:lnTo>
                    <a:pt x="55" y="629"/>
                  </a:lnTo>
                  <a:lnTo>
                    <a:pt x="64" y="636"/>
                  </a:lnTo>
                  <a:lnTo>
                    <a:pt x="76" y="640"/>
                  </a:lnTo>
                  <a:lnTo>
                    <a:pt x="90" y="643"/>
                  </a:lnTo>
                  <a:lnTo>
                    <a:pt x="97" y="647"/>
                  </a:lnTo>
                  <a:lnTo>
                    <a:pt x="113" y="647"/>
                  </a:lnTo>
                  <a:lnTo>
                    <a:pt x="120" y="652"/>
                  </a:lnTo>
                  <a:lnTo>
                    <a:pt x="135" y="652"/>
                  </a:lnTo>
                  <a:lnTo>
                    <a:pt x="142" y="652"/>
                  </a:lnTo>
                  <a:lnTo>
                    <a:pt x="153" y="647"/>
                  </a:lnTo>
                  <a:lnTo>
                    <a:pt x="160" y="652"/>
                  </a:lnTo>
                  <a:lnTo>
                    <a:pt x="170" y="643"/>
                  </a:lnTo>
                  <a:lnTo>
                    <a:pt x="182" y="640"/>
                  </a:lnTo>
                  <a:lnTo>
                    <a:pt x="191" y="643"/>
                  </a:lnTo>
                  <a:lnTo>
                    <a:pt x="193" y="636"/>
                  </a:lnTo>
                  <a:lnTo>
                    <a:pt x="210" y="636"/>
                  </a:lnTo>
                  <a:lnTo>
                    <a:pt x="219" y="622"/>
                  </a:lnTo>
                  <a:lnTo>
                    <a:pt x="231" y="624"/>
                  </a:lnTo>
                  <a:lnTo>
                    <a:pt x="236" y="610"/>
                  </a:lnTo>
                  <a:lnTo>
                    <a:pt x="266" y="586"/>
                  </a:lnTo>
                  <a:lnTo>
                    <a:pt x="280" y="584"/>
                  </a:lnTo>
                  <a:lnTo>
                    <a:pt x="295" y="556"/>
                  </a:lnTo>
                  <a:lnTo>
                    <a:pt x="302" y="556"/>
                  </a:lnTo>
                  <a:lnTo>
                    <a:pt x="309" y="537"/>
                  </a:lnTo>
                  <a:lnTo>
                    <a:pt x="318" y="521"/>
                  </a:lnTo>
                  <a:lnTo>
                    <a:pt x="325" y="509"/>
                  </a:lnTo>
                  <a:lnTo>
                    <a:pt x="330" y="500"/>
                  </a:lnTo>
                  <a:lnTo>
                    <a:pt x="325" y="490"/>
                  </a:lnTo>
                  <a:lnTo>
                    <a:pt x="320" y="479"/>
                  </a:lnTo>
                  <a:lnTo>
                    <a:pt x="306" y="483"/>
                  </a:lnTo>
                  <a:close/>
                  <a:moveTo>
                    <a:pt x="224" y="190"/>
                  </a:moveTo>
                  <a:lnTo>
                    <a:pt x="210" y="204"/>
                  </a:lnTo>
                  <a:lnTo>
                    <a:pt x="196" y="207"/>
                  </a:lnTo>
                  <a:lnTo>
                    <a:pt x="191" y="221"/>
                  </a:lnTo>
                  <a:lnTo>
                    <a:pt x="182" y="221"/>
                  </a:lnTo>
                  <a:lnTo>
                    <a:pt x="175" y="237"/>
                  </a:lnTo>
                  <a:lnTo>
                    <a:pt x="160" y="239"/>
                  </a:lnTo>
                  <a:lnTo>
                    <a:pt x="153" y="244"/>
                  </a:lnTo>
                  <a:lnTo>
                    <a:pt x="149" y="246"/>
                  </a:lnTo>
                  <a:lnTo>
                    <a:pt x="139" y="244"/>
                  </a:lnTo>
                  <a:lnTo>
                    <a:pt x="137" y="251"/>
                  </a:lnTo>
                  <a:lnTo>
                    <a:pt x="118" y="258"/>
                  </a:lnTo>
                  <a:lnTo>
                    <a:pt x="102" y="268"/>
                  </a:lnTo>
                  <a:lnTo>
                    <a:pt x="83" y="263"/>
                  </a:lnTo>
                  <a:lnTo>
                    <a:pt x="78" y="251"/>
                  </a:lnTo>
                  <a:lnTo>
                    <a:pt x="71" y="246"/>
                  </a:lnTo>
                  <a:lnTo>
                    <a:pt x="83" y="225"/>
                  </a:lnTo>
                  <a:lnTo>
                    <a:pt x="92" y="209"/>
                  </a:lnTo>
                  <a:lnTo>
                    <a:pt x="97" y="195"/>
                  </a:lnTo>
                  <a:lnTo>
                    <a:pt x="102" y="185"/>
                  </a:lnTo>
                  <a:lnTo>
                    <a:pt x="104" y="176"/>
                  </a:lnTo>
                  <a:lnTo>
                    <a:pt x="106" y="169"/>
                  </a:lnTo>
                  <a:lnTo>
                    <a:pt x="116" y="162"/>
                  </a:lnTo>
                  <a:lnTo>
                    <a:pt x="132" y="127"/>
                  </a:lnTo>
                  <a:lnTo>
                    <a:pt x="142" y="115"/>
                  </a:lnTo>
                  <a:lnTo>
                    <a:pt x="146" y="110"/>
                  </a:lnTo>
                  <a:lnTo>
                    <a:pt x="149" y="106"/>
                  </a:lnTo>
                  <a:lnTo>
                    <a:pt x="149" y="99"/>
                  </a:lnTo>
                  <a:lnTo>
                    <a:pt x="151" y="94"/>
                  </a:lnTo>
                  <a:lnTo>
                    <a:pt x="153" y="89"/>
                  </a:lnTo>
                  <a:lnTo>
                    <a:pt x="156" y="87"/>
                  </a:lnTo>
                  <a:lnTo>
                    <a:pt x="158" y="85"/>
                  </a:lnTo>
                  <a:lnTo>
                    <a:pt x="160" y="85"/>
                  </a:lnTo>
                  <a:lnTo>
                    <a:pt x="165" y="85"/>
                  </a:lnTo>
                  <a:lnTo>
                    <a:pt x="170" y="78"/>
                  </a:lnTo>
                  <a:lnTo>
                    <a:pt x="186" y="71"/>
                  </a:lnTo>
                  <a:lnTo>
                    <a:pt x="200" y="68"/>
                  </a:lnTo>
                  <a:lnTo>
                    <a:pt x="205" y="59"/>
                  </a:lnTo>
                  <a:lnTo>
                    <a:pt x="212" y="56"/>
                  </a:lnTo>
                  <a:lnTo>
                    <a:pt x="219" y="59"/>
                  </a:lnTo>
                  <a:lnTo>
                    <a:pt x="224" y="59"/>
                  </a:lnTo>
                  <a:lnTo>
                    <a:pt x="231" y="56"/>
                  </a:lnTo>
                  <a:lnTo>
                    <a:pt x="255" y="66"/>
                  </a:lnTo>
                  <a:lnTo>
                    <a:pt x="257" y="78"/>
                  </a:lnTo>
                  <a:lnTo>
                    <a:pt x="259" y="89"/>
                  </a:lnTo>
                  <a:lnTo>
                    <a:pt x="262" y="96"/>
                  </a:lnTo>
                  <a:lnTo>
                    <a:pt x="262" y="103"/>
                  </a:lnTo>
                  <a:lnTo>
                    <a:pt x="259" y="120"/>
                  </a:lnTo>
                  <a:lnTo>
                    <a:pt x="255" y="134"/>
                  </a:lnTo>
                  <a:lnTo>
                    <a:pt x="243" y="155"/>
                  </a:lnTo>
                  <a:lnTo>
                    <a:pt x="240" y="169"/>
                  </a:lnTo>
                  <a:lnTo>
                    <a:pt x="231" y="181"/>
                  </a:lnTo>
                  <a:lnTo>
                    <a:pt x="224" y="185"/>
                  </a:lnTo>
                  <a:lnTo>
                    <a:pt x="224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4" name="Freeform 16">
              <a:extLst>
                <a:ext uri="{FF2B5EF4-FFF2-40B4-BE49-F238E27FC236}">
                  <a16:creationId xmlns:a16="http://schemas.microsoft.com/office/drawing/2014/main" id="{27075BB9-26AB-48BB-AB49-574A0094C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" y="2395"/>
              <a:ext cx="730" cy="586"/>
            </a:xfrm>
            <a:custGeom>
              <a:avLst/>
              <a:gdLst>
                <a:gd name="T0" fmla="*/ 697 w 732"/>
                <a:gd name="T1" fmla="*/ 138 h 588"/>
                <a:gd name="T2" fmla="*/ 645 w 732"/>
                <a:gd name="T3" fmla="*/ 249 h 588"/>
                <a:gd name="T4" fmla="*/ 568 w 732"/>
                <a:gd name="T5" fmla="*/ 408 h 588"/>
                <a:gd name="T6" fmla="*/ 515 w 732"/>
                <a:gd name="T7" fmla="*/ 556 h 588"/>
                <a:gd name="T8" fmla="*/ 485 w 732"/>
                <a:gd name="T9" fmla="*/ 556 h 588"/>
                <a:gd name="T10" fmla="*/ 433 w 732"/>
                <a:gd name="T11" fmla="*/ 404 h 588"/>
                <a:gd name="T12" fmla="*/ 344 w 732"/>
                <a:gd name="T13" fmla="*/ 218 h 588"/>
                <a:gd name="T14" fmla="*/ 266 w 732"/>
                <a:gd name="T15" fmla="*/ 326 h 588"/>
                <a:gd name="T16" fmla="*/ 207 w 732"/>
                <a:gd name="T17" fmla="*/ 438 h 588"/>
                <a:gd name="T18" fmla="*/ 188 w 732"/>
                <a:gd name="T19" fmla="*/ 481 h 588"/>
                <a:gd name="T20" fmla="*/ 179 w 732"/>
                <a:gd name="T21" fmla="*/ 559 h 588"/>
                <a:gd name="T22" fmla="*/ 153 w 732"/>
                <a:gd name="T23" fmla="*/ 559 h 588"/>
                <a:gd name="T24" fmla="*/ 129 w 732"/>
                <a:gd name="T25" fmla="*/ 500 h 588"/>
                <a:gd name="T26" fmla="*/ 103 w 732"/>
                <a:gd name="T27" fmla="*/ 401 h 588"/>
                <a:gd name="T28" fmla="*/ 77 w 732"/>
                <a:gd name="T29" fmla="*/ 298 h 588"/>
                <a:gd name="T30" fmla="*/ 56 w 732"/>
                <a:gd name="T31" fmla="*/ 200 h 588"/>
                <a:gd name="T32" fmla="*/ 35 w 732"/>
                <a:gd name="T33" fmla="*/ 131 h 588"/>
                <a:gd name="T34" fmla="*/ 23 w 732"/>
                <a:gd name="T35" fmla="*/ 84 h 588"/>
                <a:gd name="T36" fmla="*/ 16 w 732"/>
                <a:gd name="T37" fmla="*/ 26 h 588"/>
                <a:gd name="T38" fmla="*/ 56 w 732"/>
                <a:gd name="T39" fmla="*/ 30 h 588"/>
                <a:gd name="T40" fmla="*/ 66 w 732"/>
                <a:gd name="T41" fmla="*/ 84 h 588"/>
                <a:gd name="T42" fmla="*/ 89 w 732"/>
                <a:gd name="T43" fmla="*/ 195 h 588"/>
                <a:gd name="T44" fmla="*/ 117 w 732"/>
                <a:gd name="T45" fmla="*/ 357 h 588"/>
                <a:gd name="T46" fmla="*/ 134 w 732"/>
                <a:gd name="T47" fmla="*/ 432 h 588"/>
                <a:gd name="T48" fmla="*/ 155 w 732"/>
                <a:gd name="T49" fmla="*/ 472 h 588"/>
                <a:gd name="T50" fmla="*/ 217 w 732"/>
                <a:gd name="T51" fmla="*/ 366 h 588"/>
                <a:gd name="T52" fmla="*/ 233 w 732"/>
                <a:gd name="T53" fmla="*/ 329 h 588"/>
                <a:gd name="T54" fmla="*/ 247 w 732"/>
                <a:gd name="T55" fmla="*/ 286 h 588"/>
                <a:gd name="T56" fmla="*/ 259 w 732"/>
                <a:gd name="T57" fmla="*/ 277 h 588"/>
                <a:gd name="T58" fmla="*/ 273 w 732"/>
                <a:gd name="T59" fmla="*/ 265 h 588"/>
                <a:gd name="T60" fmla="*/ 278 w 732"/>
                <a:gd name="T61" fmla="*/ 251 h 588"/>
                <a:gd name="T62" fmla="*/ 280 w 732"/>
                <a:gd name="T63" fmla="*/ 228 h 588"/>
                <a:gd name="T64" fmla="*/ 294 w 732"/>
                <a:gd name="T65" fmla="*/ 228 h 588"/>
                <a:gd name="T66" fmla="*/ 301 w 732"/>
                <a:gd name="T67" fmla="*/ 181 h 588"/>
                <a:gd name="T68" fmla="*/ 315 w 732"/>
                <a:gd name="T69" fmla="*/ 162 h 588"/>
                <a:gd name="T70" fmla="*/ 323 w 732"/>
                <a:gd name="T71" fmla="*/ 143 h 588"/>
                <a:gd name="T72" fmla="*/ 344 w 732"/>
                <a:gd name="T73" fmla="*/ 94 h 588"/>
                <a:gd name="T74" fmla="*/ 379 w 732"/>
                <a:gd name="T75" fmla="*/ 162 h 588"/>
                <a:gd name="T76" fmla="*/ 407 w 732"/>
                <a:gd name="T77" fmla="*/ 265 h 588"/>
                <a:gd name="T78" fmla="*/ 435 w 732"/>
                <a:gd name="T79" fmla="*/ 364 h 588"/>
                <a:gd name="T80" fmla="*/ 540 w 732"/>
                <a:gd name="T81" fmla="*/ 394 h 588"/>
                <a:gd name="T82" fmla="*/ 570 w 732"/>
                <a:gd name="T83" fmla="*/ 322 h 588"/>
                <a:gd name="T84" fmla="*/ 594 w 732"/>
                <a:gd name="T85" fmla="*/ 286 h 588"/>
                <a:gd name="T86" fmla="*/ 610 w 732"/>
                <a:gd name="T87" fmla="*/ 251 h 588"/>
                <a:gd name="T88" fmla="*/ 645 w 732"/>
                <a:gd name="T89" fmla="*/ 155 h 588"/>
                <a:gd name="T90" fmla="*/ 664 w 732"/>
                <a:gd name="T91" fmla="*/ 54 h 588"/>
                <a:gd name="T92" fmla="*/ 671 w 732"/>
                <a:gd name="T93" fmla="*/ 0 h 588"/>
                <a:gd name="T94" fmla="*/ 699 w 732"/>
                <a:gd name="T95" fmla="*/ 26 h 5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32" h="588">
                  <a:moveTo>
                    <a:pt x="732" y="42"/>
                  </a:moveTo>
                  <a:lnTo>
                    <a:pt x="729" y="61"/>
                  </a:lnTo>
                  <a:lnTo>
                    <a:pt x="729" y="73"/>
                  </a:lnTo>
                  <a:lnTo>
                    <a:pt x="715" y="138"/>
                  </a:lnTo>
                  <a:lnTo>
                    <a:pt x="701" y="157"/>
                  </a:lnTo>
                  <a:lnTo>
                    <a:pt x="694" y="188"/>
                  </a:lnTo>
                  <a:lnTo>
                    <a:pt x="682" y="206"/>
                  </a:lnTo>
                  <a:lnTo>
                    <a:pt x="663" y="258"/>
                  </a:lnTo>
                  <a:lnTo>
                    <a:pt x="644" y="300"/>
                  </a:lnTo>
                  <a:lnTo>
                    <a:pt x="609" y="361"/>
                  </a:lnTo>
                  <a:lnTo>
                    <a:pt x="604" y="380"/>
                  </a:lnTo>
                  <a:lnTo>
                    <a:pt x="586" y="417"/>
                  </a:lnTo>
                  <a:lnTo>
                    <a:pt x="567" y="469"/>
                  </a:lnTo>
                  <a:lnTo>
                    <a:pt x="532" y="546"/>
                  </a:lnTo>
                  <a:lnTo>
                    <a:pt x="527" y="563"/>
                  </a:lnTo>
                  <a:lnTo>
                    <a:pt x="524" y="574"/>
                  </a:lnTo>
                  <a:lnTo>
                    <a:pt x="522" y="581"/>
                  </a:lnTo>
                  <a:lnTo>
                    <a:pt x="520" y="588"/>
                  </a:lnTo>
                  <a:lnTo>
                    <a:pt x="506" y="581"/>
                  </a:lnTo>
                  <a:lnTo>
                    <a:pt x="494" y="574"/>
                  </a:lnTo>
                  <a:lnTo>
                    <a:pt x="477" y="513"/>
                  </a:lnTo>
                  <a:lnTo>
                    <a:pt x="456" y="471"/>
                  </a:lnTo>
                  <a:lnTo>
                    <a:pt x="456" y="460"/>
                  </a:lnTo>
                  <a:lnTo>
                    <a:pt x="442" y="413"/>
                  </a:lnTo>
                  <a:lnTo>
                    <a:pt x="435" y="403"/>
                  </a:lnTo>
                  <a:lnTo>
                    <a:pt x="395" y="302"/>
                  </a:lnTo>
                  <a:lnTo>
                    <a:pt x="362" y="230"/>
                  </a:lnTo>
                  <a:lnTo>
                    <a:pt x="353" y="227"/>
                  </a:lnTo>
                  <a:lnTo>
                    <a:pt x="343" y="230"/>
                  </a:lnTo>
                  <a:lnTo>
                    <a:pt x="322" y="270"/>
                  </a:lnTo>
                  <a:lnTo>
                    <a:pt x="301" y="288"/>
                  </a:lnTo>
                  <a:lnTo>
                    <a:pt x="275" y="335"/>
                  </a:lnTo>
                  <a:lnTo>
                    <a:pt x="256" y="361"/>
                  </a:lnTo>
                  <a:lnTo>
                    <a:pt x="244" y="399"/>
                  </a:lnTo>
                  <a:lnTo>
                    <a:pt x="219" y="438"/>
                  </a:lnTo>
                  <a:lnTo>
                    <a:pt x="216" y="453"/>
                  </a:lnTo>
                  <a:lnTo>
                    <a:pt x="209" y="474"/>
                  </a:lnTo>
                  <a:lnTo>
                    <a:pt x="202" y="488"/>
                  </a:lnTo>
                  <a:lnTo>
                    <a:pt x="200" y="497"/>
                  </a:lnTo>
                  <a:lnTo>
                    <a:pt x="197" y="499"/>
                  </a:lnTo>
                  <a:lnTo>
                    <a:pt x="197" y="518"/>
                  </a:lnTo>
                  <a:lnTo>
                    <a:pt x="190" y="535"/>
                  </a:lnTo>
                  <a:lnTo>
                    <a:pt x="176" y="572"/>
                  </a:lnTo>
                  <a:lnTo>
                    <a:pt x="179" y="577"/>
                  </a:lnTo>
                  <a:lnTo>
                    <a:pt x="174" y="574"/>
                  </a:lnTo>
                  <a:lnTo>
                    <a:pt x="167" y="577"/>
                  </a:lnTo>
                  <a:lnTo>
                    <a:pt x="157" y="581"/>
                  </a:lnTo>
                  <a:lnTo>
                    <a:pt x="153" y="577"/>
                  </a:lnTo>
                  <a:lnTo>
                    <a:pt x="143" y="572"/>
                  </a:lnTo>
                  <a:lnTo>
                    <a:pt x="143" y="565"/>
                  </a:lnTo>
                  <a:lnTo>
                    <a:pt x="136" y="551"/>
                  </a:lnTo>
                  <a:lnTo>
                    <a:pt x="129" y="518"/>
                  </a:lnTo>
                  <a:lnTo>
                    <a:pt x="120" y="495"/>
                  </a:lnTo>
                  <a:lnTo>
                    <a:pt x="120" y="478"/>
                  </a:lnTo>
                  <a:lnTo>
                    <a:pt x="120" y="469"/>
                  </a:lnTo>
                  <a:lnTo>
                    <a:pt x="103" y="410"/>
                  </a:lnTo>
                  <a:lnTo>
                    <a:pt x="96" y="366"/>
                  </a:lnTo>
                  <a:lnTo>
                    <a:pt x="89" y="356"/>
                  </a:lnTo>
                  <a:lnTo>
                    <a:pt x="89" y="342"/>
                  </a:lnTo>
                  <a:lnTo>
                    <a:pt x="77" y="307"/>
                  </a:lnTo>
                  <a:lnTo>
                    <a:pt x="77" y="295"/>
                  </a:lnTo>
                  <a:lnTo>
                    <a:pt x="66" y="258"/>
                  </a:lnTo>
                  <a:lnTo>
                    <a:pt x="54" y="234"/>
                  </a:lnTo>
                  <a:lnTo>
                    <a:pt x="56" y="209"/>
                  </a:lnTo>
                  <a:lnTo>
                    <a:pt x="54" y="195"/>
                  </a:lnTo>
                  <a:lnTo>
                    <a:pt x="42" y="157"/>
                  </a:lnTo>
                  <a:lnTo>
                    <a:pt x="40" y="141"/>
                  </a:lnTo>
                  <a:lnTo>
                    <a:pt x="35" y="131"/>
                  </a:lnTo>
                  <a:lnTo>
                    <a:pt x="30" y="120"/>
                  </a:lnTo>
                  <a:lnTo>
                    <a:pt x="23" y="105"/>
                  </a:lnTo>
                  <a:lnTo>
                    <a:pt x="23" y="96"/>
                  </a:lnTo>
                  <a:lnTo>
                    <a:pt x="23" y="84"/>
                  </a:lnTo>
                  <a:lnTo>
                    <a:pt x="16" y="82"/>
                  </a:lnTo>
                  <a:lnTo>
                    <a:pt x="0" y="40"/>
                  </a:lnTo>
                  <a:lnTo>
                    <a:pt x="16" y="35"/>
                  </a:lnTo>
                  <a:lnTo>
                    <a:pt x="16" y="26"/>
                  </a:lnTo>
                  <a:lnTo>
                    <a:pt x="21" y="23"/>
                  </a:lnTo>
                  <a:lnTo>
                    <a:pt x="37" y="19"/>
                  </a:lnTo>
                  <a:lnTo>
                    <a:pt x="44" y="30"/>
                  </a:lnTo>
                  <a:lnTo>
                    <a:pt x="56" y="30"/>
                  </a:lnTo>
                  <a:lnTo>
                    <a:pt x="61" y="54"/>
                  </a:lnTo>
                  <a:lnTo>
                    <a:pt x="66" y="59"/>
                  </a:lnTo>
                  <a:lnTo>
                    <a:pt x="63" y="73"/>
                  </a:lnTo>
                  <a:lnTo>
                    <a:pt x="66" y="84"/>
                  </a:lnTo>
                  <a:lnTo>
                    <a:pt x="63" y="98"/>
                  </a:lnTo>
                  <a:lnTo>
                    <a:pt x="77" y="124"/>
                  </a:lnTo>
                  <a:lnTo>
                    <a:pt x="75" y="143"/>
                  </a:lnTo>
                  <a:lnTo>
                    <a:pt x="89" y="204"/>
                  </a:lnTo>
                  <a:lnTo>
                    <a:pt x="87" y="220"/>
                  </a:lnTo>
                  <a:lnTo>
                    <a:pt x="94" y="263"/>
                  </a:lnTo>
                  <a:lnTo>
                    <a:pt x="108" y="307"/>
                  </a:lnTo>
                  <a:lnTo>
                    <a:pt x="117" y="366"/>
                  </a:lnTo>
                  <a:lnTo>
                    <a:pt x="127" y="380"/>
                  </a:lnTo>
                  <a:lnTo>
                    <a:pt x="127" y="408"/>
                  </a:lnTo>
                  <a:lnTo>
                    <a:pt x="132" y="427"/>
                  </a:lnTo>
                  <a:lnTo>
                    <a:pt x="134" y="441"/>
                  </a:lnTo>
                  <a:lnTo>
                    <a:pt x="136" y="453"/>
                  </a:lnTo>
                  <a:lnTo>
                    <a:pt x="139" y="460"/>
                  </a:lnTo>
                  <a:lnTo>
                    <a:pt x="150" y="471"/>
                  </a:lnTo>
                  <a:lnTo>
                    <a:pt x="155" y="490"/>
                  </a:lnTo>
                  <a:lnTo>
                    <a:pt x="164" y="490"/>
                  </a:lnTo>
                  <a:lnTo>
                    <a:pt x="219" y="380"/>
                  </a:lnTo>
                  <a:lnTo>
                    <a:pt x="223" y="380"/>
                  </a:lnTo>
                  <a:lnTo>
                    <a:pt x="226" y="375"/>
                  </a:lnTo>
                  <a:lnTo>
                    <a:pt x="228" y="368"/>
                  </a:lnTo>
                  <a:lnTo>
                    <a:pt x="228" y="359"/>
                  </a:lnTo>
                  <a:lnTo>
                    <a:pt x="237" y="349"/>
                  </a:lnTo>
                  <a:lnTo>
                    <a:pt x="242" y="338"/>
                  </a:lnTo>
                  <a:lnTo>
                    <a:pt x="244" y="326"/>
                  </a:lnTo>
                  <a:lnTo>
                    <a:pt x="249" y="312"/>
                  </a:lnTo>
                  <a:lnTo>
                    <a:pt x="254" y="302"/>
                  </a:lnTo>
                  <a:lnTo>
                    <a:pt x="256" y="295"/>
                  </a:lnTo>
                  <a:lnTo>
                    <a:pt x="263" y="300"/>
                  </a:lnTo>
                  <a:lnTo>
                    <a:pt x="273" y="300"/>
                  </a:lnTo>
                  <a:lnTo>
                    <a:pt x="268" y="293"/>
                  </a:lnTo>
                  <a:lnTo>
                    <a:pt x="268" y="286"/>
                  </a:lnTo>
                  <a:lnTo>
                    <a:pt x="270" y="279"/>
                  </a:lnTo>
                  <a:lnTo>
                    <a:pt x="277" y="274"/>
                  </a:lnTo>
                  <a:lnTo>
                    <a:pt x="280" y="277"/>
                  </a:lnTo>
                  <a:lnTo>
                    <a:pt x="282" y="274"/>
                  </a:lnTo>
                  <a:lnTo>
                    <a:pt x="282" y="272"/>
                  </a:lnTo>
                  <a:lnTo>
                    <a:pt x="280" y="270"/>
                  </a:lnTo>
                  <a:lnTo>
                    <a:pt x="282" y="265"/>
                  </a:lnTo>
                  <a:lnTo>
                    <a:pt x="287" y="260"/>
                  </a:lnTo>
                  <a:lnTo>
                    <a:pt x="284" y="249"/>
                  </a:lnTo>
                  <a:lnTo>
                    <a:pt x="284" y="244"/>
                  </a:lnTo>
                  <a:lnTo>
                    <a:pt x="287" y="239"/>
                  </a:lnTo>
                  <a:lnTo>
                    <a:pt x="289" y="237"/>
                  </a:lnTo>
                  <a:lnTo>
                    <a:pt x="292" y="239"/>
                  </a:lnTo>
                  <a:lnTo>
                    <a:pt x="292" y="244"/>
                  </a:lnTo>
                  <a:lnTo>
                    <a:pt x="299" y="239"/>
                  </a:lnTo>
                  <a:lnTo>
                    <a:pt x="303" y="237"/>
                  </a:lnTo>
                  <a:lnTo>
                    <a:pt x="308" y="237"/>
                  </a:lnTo>
                  <a:lnTo>
                    <a:pt x="306" y="220"/>
                  </a:lnTo>
                  <a:lnTo>
                    <a:pt x="315" y="209"/>
                  </a:lnTo>
                  <a:lnTo>
                    <a:pt x="310" y="190"/>
                  </a:lnTo>
                  <a:lnTo>
                    <a:pt x="317" y="192"/>
                  </a:lnTo>
                  <a:lnTo>
                    <a:pt x="320" y="183"/>
                  </a:lnTo>
                  <a:lnTo>
                    <a:pt x="329" y="178"/>
                  </a:lnTo>
                  <a:lnTo>
                    <a:pt x="324" y="171"/>
                  </a:lnTo>
                  <a:lnTo>
                    <a:pt x="329" y="166"/>
                  </a:lnTo>
                  <a:lnTo>
                    <a:pt x="332" y="162"/>
                  </a:lnTo>
                  <a:lnTo>
                    <a:pt x="343" y="162"/>
                  </a:lnTo>
                  <a:lnTo>
                    <a:pt x="332" y="143"/>
                  </a:lnTo>
                  <a:lnTo>
                    <a:pt x="329" y="124"/>
                  </a:lnTo>
                  <a:lnTo>
                    <a:pt x="329" y="110"/>
                  </a:lnTo>
                  <a:lnTo>
                    <a:pt x="336" y="96"/>
                  </a:lnTo>
                  <a:lnTo>
                    <a:pt x="353" y="94"/>
                  </a:lnTo>
                  <a:lnTo>
                    <a:pt x="374" y="122"/>
                  </a:lnTo>
                  <a:lnTo>
                    <a:pt x="379" y="150"/>
                  </a:lnTo>
                  <a:lnTo>
                    <a:pt x="381" y="157"/>
                  </a:lnTo>
                  <a:lnTo>
                    <a:pt x="388" y="171"/>
                  </a:lnTo>
                  <a:lnTo>
                    <a:pt x="386" y="188"/>
                  </a:lnTo>
                  <a:lnTo>
                    <a:pt x="395" y="218"/>
                  </a:lnTo>
                  <a:lnTo>
                    <a:pt x="395" y="234"/>
                  </a:lnTo>
                  <a:lnTo>
                    <a:pt x="416" y="274"/>
                  </a:lnTo>
                  <a:lnTo>
                    <a:pt x="416" y="286"/>
                  </a:lnTo>
                  <a:lnTo>
                    <a:pt x="423" y="295"/>
                  </a:lnTo>
                  <a:lnTo>
                    <a:pt x="442" y="349"/>
                  </a:lnTo>
                  <a:lnTo>
                    <a:pt x="444" y="373"/>
                  </a:lnTo>
                  <a:lnTo>
                    <a:pt x="456" y="392"/>
                  </a:lnTo>
                  <a:lnTo>
                    <a:pt x="492" y="483"/>
                  </a:lnTo>
                  <a:lnTo>
                    <a:pt x="513" y="490"/>
                  </a:lnTo>
                  <a:lnTo>
                    <a:pt x="550" y="403"/>
                  </a:lnTo>
                  <a:lnTo>
                    <a:pt x="564" y="389"/>
                  </a:lnTo>
                  <a:lnTo>
                    <a:pt x="572" y="361"/>
                  </a:lnTo>
                  <a:lnTo>
                    <a:pt x="588" y="352"/>
                  </a:lnTo>
                  <a:lnTo>
                    <a:pt x="588" y="331"/>
                  </a:lnTo>
                  <a:lnTo>
                    <a:pt x="597" y="321"/>
                  </a:lnTo>
                  <a:lnTo>
                    <a:pt x="607" y="314"/>
                  </a:lnTo>
                  <a:lnTo>
                    <a:pt x="612" y="305"/>
                  </a:lnTo>
                  <a:lnTo>
                    <a:pt x="612" y="295"/>
                  </a:lnTo>
                  <a:lnTo>
                    <a:pt x="612" y="274"/>
                  </a:lnTo>
                  <a:lnTo>
                    <a:pt x="619" y="274"/>
                  </a:lnTo>
                  <a:lnTo>
                    <a:pt x="619" y="270"/>
                  </a:lnTo>
                  <a:lnTo>
                    <a:pt x="628" y="260"/>
                  </a:lnTo>
                  <a:lnTo>
                    <a:pt x="647" y="218"/>
                  </a:lnTo>
                  <a:lnTo>
                    <a:pt x="652" y="199"/>
                  </a:lnTo>
                  <a:lnTo>
                    <a:pt x="663" y="176"/>
                  </a:lnTo>
                  <a:lnTo>
                    <a:pt x="663" y="164"/>
                  </a:lnTo>
                  <a:lnTo>
                    <a:pt x="680" y="138"/>
                  </a:lnTo>
                  <a:lnTo>
                    <a:pt x="692" y="96"/>
                  </a:lnTo>
                  <a:lnTo>
                    <a:pt x="687" y="73"/>
                  </a:lnTo>
                  <a:lnTo>
                    <a:pt x="682" y="54"/>
                  </a:lnTo>
                  <a:lnTo>
                    <a:pt x="680" y="37"/>
                  </a:lnTo>
                  <a:lnTo>
                    <a:pt x="680" y="23"/>
                  </a:lnTo>
                  <a:lnTo>
                    <a:pt x="680" y="7"/>
                  </a:lnTo>
                  <a:lnTo>
                    <a:pt x="689" y="0"/>
                  </a:lnTo>
                  <a:lnTo>
                    <a:pt x="701" y="5"/>
                  </a:lnTo>
                  <a:lnTo>
                    <a:pt x="706" y="9"/>
                  </a:lnTo>
                  <a:lnTo>
                    <a:pt x="715" y="12"/>
                  </a:lnTo>
                  <a:lnTo>
                    <a:pt x="717" y="26"/>
                  </a:lnTo>
                  <a:lnTo>
                    <a:pt x="732" y="42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5" name="Freeform 17">
              <a:extLst>
                <a:ext uri="{FF2B5EF4-FFF2-40B4-BE49-F238E27FC236}">
                  <a16:creationId xmlns:a16="http://schemas.microsoft.com/office/drawing/2014/main" id="{7235B0C3-35DC-46CE-AB56-B6396F7A63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2430"/>
              <a:ext cx="373" cy="594"/>
            </a:xfrm>
            <a:custGeom>
              <a:avLst/>
              <a:gdLst>
                <a:gd name="T0" fmla="*/ 334 w 372"/>
                <a:gd name="T1" fmla="*/ 87 h 593"/>
                <a:gd name="T2" fmla="*/ 291 w 372"/>
                <a:gd name="T3" fmla="*/ 35 h 593"/>
                <a:gd name="T4" fmla="*/ 261 w 372"/>
                <a:gd name="T5" fmla="*/ 24 h 593"/>
                <a:gd name="T6" fmla="*/ 214 w 372"/>
                <a:gd name="T7" fmla="*/ 10 h 593"/>
                <a:gd name="T8" fmla="*/ 167 w 372"/>
                <a:gd name="T9" fmla="*/ 2 h 593"/>
                <a:gd name="T10" fmla="*/ 141 w 372"/>
                <a:gd name="T11" fmla="*/ 31 h 593"/>
                <a:gd name="T12" fmla="*/ 101 w 372"/>
                <a:gd name="T13" fmla="*/ 78 h 593"/>
                <a:gd name="T14" fmla="*/ 78 w 372"/>
                <a:gd name="T15" fmla="*/ 115 h 593"/>
                <a:gd name="T16" fmla="*/ 61 w 372"/>
                <a:gd name="T17" fmla="*/ 169 h 593"/>
                <a:gd name="T18" fmla="*/ 45 w 372"/>
                <a:gd name="T19" fmla="*/ 230 h 593"/>
                <a:gd name="T20" fmla="*/ 38 w 372"/>
                <a:gd name="T21" fmla="*/ 284 h 593"/>
                <a:gd name="T22" fmla="*/ 17 w 372"/>
                <a:gd name="T23" fmla="*/ 330 h 593"/>
                <a:gd name="T24" fmla="*/ 2 w 372"/>
                <a:gd name="T25" fmla="*/ 373 h 593"/>
                <a:gd name="T26" fmla="*/ 7 w 372"/>
                <a:gd name="T27" fmla="*/ 408 h 593"/>
                <a:gd name="T28" fmla="*/ 17 w 372"/>
                <a:gd name="T29" fmla="*/ 525 h 593"/>
                <a:gd name="T30" fmla="*/ 82 w 372"/>
                <a:gd name="T31" fmla="*/ 591 h 593"/>
                <a:gd name="T32" fmla="*/ 127 w 372"/>
                <a:gd name="T33" fmla="*/ 586 h 593"/>
                <a:gd name="T34" fmla="*/ 174 w 372"/>
                <a:gd name="T35" fmla="*/ 567 h 593"/>
                <a:gd name="T36" fmla="*/ 221 w 372"/>
                <a:gd name="T37" fmla="*/ 546 h 593"/>
                <a:gd name="T38" fmla="*/ 249 w 372"/>
                <a:gd name="T39" fmla="*/ 525 h 593"/>
                <a:gd name="T40" fmla="*/ 284 w 372"/>
                <a:gd name="T41" fmla="*/ 495 h 593"/>
                <a:gd name="T42" fmla="*/ 324 w 372"/>
                <a:gd name="T43" fmla="*/ 438 h 593"/>
                <a:gd name="T44" fmla="*/ 346 w 372"/>
                <a:gd name="T45" fmla="*/ 394 h 593"/>
                <a:gd name="T46" fmla="*/ 364 w 372"/>
                <a:gd name="T47" fmla="*/ 347 h 593"/>
                <a:gd name="T48" fmla="*/ 379 w 372"/>
                <a:gd name="T49" fmla="*/ 272 h 593"/>
                <a:gd name="T50" fmla="*/ 348 w 372"/>
                <a:gd name="T51" fmla="*/ 277 h 593"/>
                <a:gd name="T52" fmla="*/ 341 w 372"/>
                <a:gd name="T53" fmla="*/ 314 h 593"/>
                <a:gd name="T54" fmla="*/ 346 w 372"/>
                <a:gd name="T55" fmla="*/ 342 h 593"/>
                <a:gd name="T56" fmla="*/ 322 w 372"/>
                <a:gd name="T57" fmla="*/ 387 h 593"/>
                <a:gd name="T58" fmla="*/ 284 w 372"/>
                <a:gd name="T59" fmla="*/ 443 h 593"/>
                <a:gd name="T60" fmla="*/ 233 w 372"/>
                <a:gd name="T61" fmla="*/ 487 h 593"/>
                <a:gd name="T62" fmla="*/ 202 w 372"/>
                <a:gd name="T63" fmla="*/ 520 h 593"/>
                <a:gd name="T64" fmla="*/ 155 w 372"/>
                <a:gd name="T65" fmla="*/ 539 h 593"/>
                <a:gd name="T66" fmla="*/ 99 w 372"/>
                <a:gd name="T67" fmla="*/ 548 h 593"/>
                <a:gd name="T68" fmla="*/ 68 w 372"/>
                <a:gd name="T69" fmla="*/ 548 h 593"/>
                <a:gd name="T70" fmla="*/ 28 w 372"/>
                <a:gd name="T71" fmla="*/ 478 h 593"/>
                <a:gd name="T72" fmla="*/ 45 w 372"/>
                <a:gd name="T73" fmla="*/ 373 h 593"/>
                <a:gd name="T74" fmla="*/ 57 w 372"/>
                <a:gd name="T75" fmla="*/ 316 h 593"/>
                <a:gd name="T76" fmla="*/ 68 w 372"/>
                <a:gd name="T77" fmla="*/ 258 h 593"/>
                <a:gd name="T78" fmla="*/ 82 w 372"/>
                <a:gd name="T79" fmla="*/ 221 h 593"/>
                <a:gd name="T80" fmla="*/ 104 w 372"/>
                <a:gd name="T81" fmla="*/ 155 h 593"/>
                <a:gd name="T82" fmla="*/ 179 w 372"/>
                <a:gd name="T83" fmla="*/ 106 h 593"/>
                <a:gd name="T84" fmla="*/ 204 w 372"/>
                <a:gd name="T85" fmla="*/ 45 h 593"/>
                <a:gd name="T86" fmla="*/ 277 w 372"/>
                <a:gd name="T87" fmla="*/ 73 h 593"/>
                <a:gd name="T88" fmla="*/ 303 w 372"/>
                <a:gd name="T89" fmla="*/ 101 h 593"/>
                <a:gd name="T90" fmla="*/ 306 w 372"/>
                <a:gd name="T91" fmla="*/ 124 h 593"/>
                <a:gd name="T92" fmla="*/ 315 w 372"/>
                <a:gd name="T93" fmla="*/ 141 h 593"/>
                <a:gd name="T94" fmla="*/ 336 w 372"/>
                <a:gd name="T95" fmla="*/ 202 h 593"/>
                <a:gd name="T96" fmla="*/ 343 w 372"/>
                <a:gd name="T97" fmla="*/ 239 h 593"/>
                <a:gd name="T98" fmla="*/ 343 w 372"/>
                <a:gd name="T99" fmla="*/ 270 h 5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72" h="593">
                  <a:moveTo>
                    <a:pt x="362" y="188"/>
                  </a:moveTo>
                  <a:lnTo>
                    <a:pt x="362" y="176"/>
                  </a:lnTo>
                  <a:lnTo>
                    <a:pt x="344" y="117"/>
                  </a:lnTo>
                  <a:lnTo>
                    <a:pt x="325" y="87"/>
                  </a:lnTo>
                  <a:lnTo>
                    <a:pt x="313" y="82"/>
                  </a:lnTo>
                  <a:lnTo>
                    <a:pt x="308" y="66"/>
                  </a:lnTo>
                  <a:lnTo>
                    <a:pt x="294" y="54"/>
                  </a:lnTo>
                  <a:lnTo>
                    <a:pt x="282" y="35"/>
                  </a:lnTo>
                  <a:lnTo>
                    <a:pt x="280" y="35"/>
                  </a:lnTo>
                  <a:lnTo>
                    <a:pt x="273" y="33"/>
                  </a:lnTo>
                  <a:lnTo>
                    <a:pt x="268" y="24"/>
                  </a:lnTo>
                  <a:lnTo>
                    <a:pt x="252" y="24"/>
                  </a:lnTo>
                  <a:lnTo>
                    <a:pt x="235" y="14"/>
                  </a:lnTo>
                  <a:lnTo>
                    <a:pt x="224" y="10"/>
                  </a:lnTo>
                  <a:lnTo>
                    <a:pt x="224" y="0"/>
                  </a:lnTo>
                  <a:lnTo>
                    <a:pt x="205" y="10"/>
                  </a:lnTo>
                  <a:lnTo>
                    <a:pt x="188" y="7"/>
                  </a:lnTo>
                  <a:lnTo>
                    <a:pt x="177" y="5"/>
                  </a:lnTo>
                  <a:lnTo>
                    <a:pt x="170" y="2"/>
                  </a:lnTo>
                  <a:lnTo>
                    <a:pt x="167" y="2"/>
                  </a:lnTo>
                  <a:lnTo>
                    <a:pt x="162" y="5"/>
                  </a:lnTo>
                  <a:lnTo>
                    <a:pt x="155" y="12"/>
                  </a:lnTo>
                  <a:lnTo>
                    <a:pt x="148" y="12"/>
                  </a:lnTo>
                  <a:lnTo>
                    <a:pt x="141" y="31"/>
                  </a:lnTo>
                  <a:lnTo>
                    <a:pt x="130" y="45"/>
                  </a:lnTo>
                  <a:lnTo>
                    <a:pt x="115" y="52"/>
                  </a:lnTo>
                  <a:lnTo>
                    <a:pt x="97" y="54"/>
                  </a:lnTo>
                  <a:lnTo>
                    <a:pt x="101" y="78"/>
                  </a:lnTo>
                  <a:lnTo>
                    <a:pt x="97" y="94"/>
                  </a:lnTo>
                  <a:lnTo>
                    <a:pt x="82" y="99"/>
                  </a:lnTo>
                  <a:lnTo>
                    <a:pt x="85" y="110"/>
                  </a:lnTo>
                  <a:lnTo>
                    <a:pt x="78" y="115"/>
                  </a:lnTo>
                  <a:lnTo>
                    <a:pt x="73" y="124"/>
                  </a:lnTo>
                  <a:lnTo>
                    <a:pt x="61" y="146"/>
                  </a:lnTo>
                  <a:lnTo>
                    <a:pt x="66" y="160"/>
                  </a:lnTo>
                  <a:lnTo>
                    <a:pt x="61" y="169"/>
                  </a:lnTo>
                  <a:lnTo>
                    <a:pt x="47" y="178"/>
                  </a:lnTo>
                  <a:lnTo>
                    <a:pt x="45" y="195"/>
                  </a:lnTo>
                  <a:lnTo>
                    <a:pt x="47" y="214"/>
                  </a:lnTo>
                  <a:lnTo>
                    <a:pt x="45" y="230"/>
                  </a:lnTo>
                  <a:lnTo>
                    <a:pt x="38" y="242"/>
                  </a:lnTo>
                  <a:lnTo>
                    <a:pt x="38" y="256"/>
                  </a:lnTo>
                  <a:lnTo>
                    <a:pt x="33" y="274"/>
                  </a:lnTo>
                  <a:lnTo>
                    <a:pt x="38" y="284"/>
                  </a:lnTo>
                  <a:lnTo>
                    <a:pt x="35" y="298"/>
                  </a:lnTo>
                  <a:lnTo>
                    <a:pt x="28" y="307"/>
                  </a:lnTo>
                  <a:lnTo>
                    <a:pt x="21" y="307"/>
                  </a:lnTo>
                  <a:lnTo>
                    <a:pt x="17" y="321"/>
                  </a:lnTo>
                  <a:lnTo>
                    <a:pt x="14" y="335"/>
                  </a:lnTo>
                  <a:lnTo>
                    <a:pt x="14" y="342"/>
                  </a:lnTo>
                  <a:lnTo>
                    <a:pt x="7" y="352"/>
                  </a:lnTo>
                  <a:lnTo>
                    <a:pt x="2" y="364"/>
                  </a:lnTo>
                  <a:lnTo>
                    <a:pt x="5" y="371"/>
                  </a:lnTo>
                  <a:lnTo>
                    <a:pt x="5" y="382"/>
                  </a:lnTo>
                  <a:lnTo>
                    <a:pt x="7" y="394"/>
                  </a:lnTo>
                  <a:lnTo>
                    <a:pt x="7" y="399"/>
                  </a:lnTo>
                  <a:lnTo>
                    <a:pt x="0" y="418"/>
                  </a:lnTo>
                  <a:lnTo>
                    <a:pt x="7" y="455"/>
                  </a:lnTo>
                  <a:lnTo>
                    <a:pt x="0" y="469"/>
                  </a:lnTo>
                  <a:lnTo>
                    <a:pt x="17" y="516"/>
                  </a:lnTo>
                  <a:lnTo>
                    <a:pt x="12" y="532"/>
                  </a:lnTo>
                  <a:lnTo>
                    <a:pt x="28" y="556"/>
                  </a:lnTo>
                  <a:lnTo>
                    <a:pt x="42" y="579"/>
                  </a:lnTo>
                  <a:lnTo>
                    <a:pt x="82" y="582"/>
                  </a:lnTo>
                  <a:lnTo>
                    <a:pt x="99" y="591"/>
                  </a:lnTo>
                  <a:lnTo>
                    <a:pt x="104" y="582"/>
                  </a:lnTo>
                  <a:lnTo>
                    <a:pt x="118" y="593"/>
                  </a:lnTo>
                  <a:lnTo>
                    <a:pt x="127" y="577"/>
                  </a:lnTo>
                  <a:lnTo>
                    <a:pt x="141" y="570"/>
                  </a:lnTo>
                  <a:lnTo>
                    <a:pt x="158" y="558"/>
                  </a:lnTo>
                  <a:lnTo>
                    <a:pt x="167" y="561"/>
                  </a:lnTo>
                  <a:lnTo>
                    <a:pt x="174" y="558"/>
                  </a:lnTo>
                  <a:lnTo>
                    <a:pt x="184" y="551"/>
                  </a:lnTo>
                  <a:lnTo>
                    <a:pt x="195" y="549"/>
                  </a:lnTo>
                  <a:lnTo>
                    <a:pt x="205" y="544"/>
                  </a:lnTo>
                  <a:lnTo>
                    <a:pt x="212" y="537"/>
                  </a:lnTo>
                  <a:lnTo>
                    <a:pt x="214" y="528"/>
                  </a:lnTo>
                  <a:lnTo>
                    <a:pt x="221" y="525"/>
                  </a:lnTo>
                  <a:lnTo>
                    <a:pt x="231" y="521"/>
                  </a:lnTo>
                  <a:lnTo>
                    <a:pt x="240" y="516"/>
                  </a:lnTo>
                  <a:lnTo>
                    <a:pt x="247" y="511"/>
                  </a:lnTo>
                  <a:lnTo>
                    <a:pt x="252" y="504"/>
                  </a:lnTo>
                  <a:lnTo>
                    <a:pt x="261" y="493"/>
                  </a:lnTo>
                  <a:lnTo>
                    <a:pt x="275" y="486"/>
                  </a:lnTo>
                  <a:lnTo>
                    <a:pt x="278" y="469"/>
                  </a:lnTo>
                  <a:lnTo>
                    <a:pt x="294" y="460"/>
                  </a:lnTo>
                  <a:lnTo>
                    <a:pt x="304" y="436"/>
                  </a:lnTo>
                  <a:lnTo>
                    <a:pt x="315" y="429"/>
                  </a:lnTo>
                  <a:lnTo>
                    <a:pt x="320" y="410"/>
                  </a:lnTo>
                  <a:lnTo>
                    <a:pt x="330" y="408"/>
                  </a:lnTo>
                  <a:lnTo>
                    <a:pt x="332" y="394"/>
                  </a:lnTo>
                  <a:lnTo>
                    <a:pt x="337" y="385"/>
                  </a:lnTo>
                  <a:lnTo>
                    <a:pt x="339" y="380"/>
                  </a:lnTo>
                  <a:lnTo>
                    <a:pt x="341" y="375"/>
                  </a:lnTo>
                  <a:lnTo>
                    <a:pt x="348" y="364"/>
                  </a:lnTo>
                  <a:lnTo>
                    <a:pt x="355" y="338"/>
                  </a:lnTo>
                  <a:lnTo>
                    <a:pt x="355" y="324"/>
                  </a:lnTo>
                  <a:lnTo>
                    <a:pt x="362" y="310"/>
                  </a:lnTo>
                  <a:lnTo>
                    <a:pt x="365" y="303"/>
                  </a:lnTo>
                  <a:lnTo>
                    <a:pt x="370" y="272"/>
                  </a:lnTo>
                  <a:lnTo>
                    <a:pt x="365" y="260"/>
                  </a:lnTo>
                  <a:lnTo>
                    <a:pt x="372" y="235"/>
                  </a:lnTo>
                  <a:lnTo>
                    <a:pt x="362" y="188"/>
                  </a:lnTo>
                  <a:close/>
                  <a:moveTo>
                    <a:pt x="339" y="277"/>
                  </a:moveTo>
                  <a:lnTo>
                    <a:pt x="339" y="282"/>
                  </a:lnTo>
                  <a:lnTo>
                    <a:pt x="337" y="289"/>
                  </a:lnTo>
                  <a:lnTo>
                    <a:pt x="334" y="298"/>
                  </a:lnTo>
                  <a:lnTo>
                    <a:pt x="332" y="305"/>
                  </a:lnTo>
                  <a:lnTo>
                    <a:pt x="334" y="312"/>
                  </a:lnTo>
                  <a:lnTo>
                    <a:pt x="337" y="324"/>
                  </a:lnTo>
                  <a:lnTo>
                    <a:pt x="332" y="333"/>
                  </a:lnTo>
                  <a:lnTo>
                    <a:pt x="337" y="333"/>
                  </a:lnTo>
                  <a:lnTo>
                    <a:pt x="325" y="352"/>
                  </a:lnTo>
                  <a:lnTo>
                    <a:pt x="327" y="359"/>
                  </a:lnTo>
                  <a:lnTo>
                    <a:pt x="311" y="366"/>
                  </a:lnTo>
                  <a:lnTo>
                    <a:pt x="313" y="378"/>
                  </a:lnTo>
                  <a:lnTo>
                    <a:pt x="306" y="396"/>
                  </a:lnTo>
                  <a:lnTo>
                    <a:pt x="304" y="413"/>
                  </a:lnTo>
                  <a:lnTo>
                    <a:pt x="287" y="422"/>
                  </a:lnTo>
                  <a:lnTo>
                    <a:pt x="275" y="434"/>
                  </a:lnTo>
                  <a:lnTo>
                    <a:pt x="268" y="446"/>
                  </a:lnTo>
                  <a:lnTo>
                    <a:pt x="250" y="464"/>
                  </a:lnTo>
                  <a:lnTo>
                    <a:pt x="242" y="478"/>
                  </a:lnTo>
                  <a:lnTo>
                    <a:pt x="224" y="478"/>
                  </a:lnTo>
                  <a:lnTo>
                    <a:pt x="219" y="486"/>
                  </a:lnTo>
                  <a:lnTo>
                    <a:pt x="210" y="495"/>
                  </a:lnTo>
                  <a:lnTo>
                    <a:pt x="205" y="511"/>
                  </a:lnTo>
                  <a:lnTo>
                    <a:pt x="193" y="511"/>
                  </a:lnTo>
                  <a:lnTo>
                    <a:pt x="191" y="521"/>
                  </a:lnTo>
                  <a:lnTo>
                    <a:pt x="174" y="516"/>
                  </a:lnTo>
                  <a:lnTo>
                    <a:pt x="170" y="528"/>
                  </a:lnTo>
                  <a:lnTo>
                    <a:pt x="155" y="530"/>
                  </a:lnTo>
                  <a:lnTo>
                    <a:pt x="144" y="528"/>
                  </a:lnTo>
                  <a:lnTo>
                    <a:pt x="141" y="537"/>
                  </a:lnTo>
                  <a:lnTo>
                    <a:pt x="127" y="542"/>
                  </a:lnTo>
                  <a:lnTo>
                    <a:pt x="99" y="539"/>
                  </a:lnTo>
                  <a:lnTo>
                    <a:pt x="87" y="546"/>
                  </a:lnTo>
                  <a:lnTo>
                    <a:pt x="78" y="544"/>
                  </a:lnTo>
                  <a:lnTo>
                    <a:pt x="71" y="546"/>
                  </a:lnTo>
                  <a:lnTo>
                    <a:pt x="68" y="539"/>
                  </a:lnTo>
                  <a:lnTo>
                    <a:pt x="52" y="532"/>
                  </a:lnTo>
                  <a:lnTo>
                    <a:pt x="47" y="525"/>
                  </a:lnTo>
                  <a:lnTo>
                    <a:pt x="31" y="502"/>
                  </a:lnTo>
                  <a:lnTo>
                    <a:pt x="28" y="469"/>
                  </a:lnTo>
                  <a:lnTo>
                    <a:pt x="33" y="448"/>
                  </a:lnTo>
                  <a:lnTo>
                    <a:pt x="33" y="418"/>
                  </a:lnTo>
                  <a:lnTo>
                    <a:pt x="28" y="406"/>
                  </a:lnTo>
                  <a:lnTo>
                    <a:pt x="45" y="364"/>
                  </a:lnTo>
                  <a:lnTo>
                    <a:pt x="42" y="345"/>
                  </a:lnTo>
                  <a:lnTo>
                    <a:pt x="45" y="338"/>
                  </a:lnTo>
                  <a:lnTo>
                    <a:pt x="45" y="326"/>
                  </a:lnTo>
                  <a:lnTo>
                    <a:pt x="57" y="307"/>
                  </a:lnTo>
                  <a:lnTo>
                    <a:pt x="57" y="296"/>
                  </a:lnTo>
                  <a:lnTo>
                    <a:pt x="64" y="286"/>
                  </a:lnTo>
                  <a:lnTo>
                    <a:pt x="66" y="277"/>
                  </a:lnTo>
                  <a:lnTo>
                    <a:pt x="68" y="258"/>
                  </a:lnTo>
                  <a:lnTo>
                    <a:pt x="71" y="251"/>
                  </a:lnTo>
                  <a:lnTo>
                    <a:pt x="85" y="242"/>
                  </a:lnTo>
                  <a:lnTo>
                    <a:pt x="82" y="232"/>
                  </a:lnTo>
                  <a:lnTo>
                    <a:pt x="82" y="221"/>
                  </a:lnTo>
                  <a:lnTo>
                    <a:pt x="82" y="206"/>
                  </a:lnTo>
                  <a:lnTo>
                    <a:pt x="87" y="202"/>
                  </a:lnTo>
                  <a:lnTo>
                    <a:pt x="97" y="192"/>
                  </a:lnTo>
                  <a:lnTo>
                    <a:pt x="104" y="155"/>
                  </a:lnTo>
                  <a:lnTo>
                    <a:pt x="115" y="146"/>
                  </a:lnTo>
                  <a:lnTo>
                    <a:pt x="120" y="131"/>
                  </a:lnTo>
                  <a:lnTo>
                    <a:pt x="155" y="108"/>
                  </a:lnTo>
                  <a:lnTo>
                    <a:pt x="179" y="106"/>
                  </a:lnTo>
                  <a:lnTo>
                    <a:pt x="177" y="63"/>
                  </a:lnTo>
                  <a:lnTo>
                    <a:pt x="179" y="54"/>
                  </a:lnTo>
                  <a:lnTo>
                    <a:pt x="186" y="49"/>
                  </a:lnTo>
                  <a:lnTo>
                    <a:pt x="195" y="45"/>
                  </a:lnTo>
                  <a:lnTo>
                    <a:pt x="210" y="42"/>
                  </a:lnTo>
                  <a:lnTo>
                    <a:pt x="224" y="47"/>
                  </a:lnTo>
                  <a:lnTo>
                    <a:pt x="257" y="61"/>
                  </a:lnTo>
                  <a:lnTo>
                    <a:pt x="268" y="73"/>
                  </a:lnTo>
                  <a:lnTo>
                    <a:pt x="285" y="82"/>
                  </a:lnTo>
                  <a:lnTo>
                    <a:pt x="280" y="89"/>
                  </a:lnTo>
                  <a:lnTo>
                    <a:pt x="285" y="99"/>
                  </a:lnTo>
                  <a:lnTo>
                    <a:pt x="294" y="101"/>
                  </a:lnTo>
                  <a:lnTo>
                    <a:pt x="304" y="106"/>
                  </a:lnTo>
                  <a:lnTo>
                    <a:pt x="299" y="117"/>
                  </a:lnTo>
                  <a:lnTo>
                    <a:pt x="297" y="122"/>
                  </a:lnTo>
                  <a:lnTo>
                    <a:pt x="297" y="124"/>
                  </a:lnTo>
                  <a:lnTo>
                    <a:pt x="299" y="127"/>
                  </a:lnTo>
                  <a:lnTo>
                    <a:pt x="301" y="129"/>
                  </a:lnTo>
                  <a:lnTo>
                    <a:pt x="306" y="136"/>
                  </a:lnTo>
                  <a:lnTo>
                    <a:pt x="306" y="141"/>
                  </a:lnTo>
                  <a:lnTo>
                    <a:pt x="308" y="146"/>
                  </a:lnTo>
                  <a:lnTo>
                    <a:pt x="318" y="153"/>
                  </a:lnTo>
                  <a:lnTo>
                    <a:pt x="330" y="174"/>
                  </a:lnTo>
                  <a:lnTo>
                    <a:pt x="327" y="202"/>
                  </a:lnTo>
                  <a:lnTo>
                    <a:pt x="334" y="223"/>
                  </a:lnTo>
                  <a:lnTo>
                    <a:pt x="332" y="225"/>
                  </a:lnTo>
                  <a:lnTo>
                    <a:pt x="341" y="239"/>
                  </a:lnTo>
                  <a:lnTo>
                    <a:pt x="334" y="239"/>
                  </a:lnTo>
                  <a:lnTo>
                    <a:pt x="337" y="246"/>
                  </a:lnTo>
                  <a:lnTo>
                    <a:pt x="341" y="253"/>
                  </a:lnTo>
                  <a:lnTo>
                    <a:pt x="339" y="263"/>
                  </a:lnTo>
                  <a:lnTo>
                    <a:pt x="334" y="270"/>
                  </a:lnTo>
                  <a:lnTo>
                    <a:pt x="339" y="27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6" name="Freeform 18">
              <a:extLst>
                <a:ext uri="{FF2B5EF4-FFF2-40B4-BE49-F238E27FC236}">
                  <a16:creationId xmlns:a16="http://schemas.microsoft.com/office/drawing/2014/main" id="{5D47C727-A4CE-452C-BAB4-B70B74792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" y="2445"/>
              <a:ext cx="381" cy="559"/>
            </a:xfrm>
            <a:custGeom>
              <a:avLst/>
              <a:gdLst>
                <a:gd name="T0" fmla="*/ 346 w 381"/>
                <a:gd name="T1" fmla="*/ 42 h 558"/>
                <a:gd name="T2" fmla="*/ 289 w 381"/>
                <a:gd name="T3" fmla="*/ 78 h 558"/>
                <a:gd name="T4" fmla="*/ 249 w 381"/>
                <a:gd name="T5" fmla="*/ 103 h 558"/>
                <a:gd name="T6" fmla="*/ 219 w 381"/>
                <a:gd name="T7" fmla="*/ 139 h 558"/>
                <a:gd name="T8" fmla="*/ 188 w 381"/>
                <a:gd name="T9" fmla="*/ 169 h 558"/>
                <a:gd name="T10" fmla="*/ 158 w 381"/>
                <a:gd name="T11" fmla="*/ 211 h 558"/>
                <a:gd name="T12" fmla="*/ 144 w 381"/>
                <a:gd name="T13" fmla="*/ 237 h 558"/>
                <a:gd name="T14" fmla="*/ 125 w 381"/>
                <a:gd name="T15" fmla="*/ 275 h 558"/>
                <a:gd name="T16" fmla="*/ 101 w 381"/>
                <a:gd name="T17" fmla="*/ 319 h 558"/>
                <a:gd name="T18" fmla="*/ 96 w 381"/>
                <a:gd name="T19" fmla="*/ 363 h 558"/>
                <a:gd name="T20" fmla="*/ 87 w 381"/>
                <a:gd name="T21" fmla="*/ 387 h 558"/>
                <a:gd name="T22" fmla="*/ 71 w 381"/>
                <a:gd name="T23" fmla="*/ 424 h 558"/>
                <a:gd name="T24" fmla="*/ 68 w 381"/>
                <a:gd name="T25" fmla="*/ 473 h 558"/>
                <a:gd name="T26" fmla="*/ 71 w 381"/>
                <a:gd name="T27" fmla="*/ 525 h 558"/>
                <a:gd name="T28" fmla="*/ 85 w 381"/>
                <a:gd name="T29" fmla="*/ 541 h 558"/>
                <a:gd name="T30" fmla="*/ 54 w 381"/>
                <a:gd name="T31" fmla="*/ 558 h 558"/>
                <a:gd name="T32" fmla="*/ 33 w 381"/>
                <a:gd name="T33" fmla="*/ 546 h 558"/>
                <a:gd name="T34" fmla="*/ 28 w 381"/>
                <a:gd name="T35" fmla="*/ 506 h 558"/>
                <a:gd name="T36" fmla="*/ 21 w 381"/>
                <a:gd name="T37" fmla="*/ 429 h 558"/>
                <a:gd name="T38" fmla="*/ 28 w 381"/>
                <a:gd name="T39" fmla="*/ 408 h 558"/>
                <a:gd name="T40" fmla="*/ 28 w 381"/>
                <a:gd name="T41" fmla="*/ 368 h 558"/>
                <a:gd name="T42" fmla="*/ 31 w 381"/>
                <a:gd name="T43" fmla="*/ 319 h 558"/>
                <a:gd name="T44" fmla="*/ 26 w 381"/>
                <a:gd name="T45" fmla="*/ 251 h 558"/>
                <a:gd name="T46" fmla="*/ 24 w 381"/>
                <a:gd name="T47" fmla="*/ 195 h 558"/>
                <a:gd name="T48" fmla="*/ 26 w 381"/>
                <a:gd name="T49" fmla="*/ 164 h 558"/>
                <a:gd name="T50" fmla="*/ 19 w 381"/>
                <a:gd name="T51" fmla="*/ 92 h 558"/>
                <a:gd name="T52" fmla="*/ 7 w 381"/>
                <a:gd name="T53" fmla="*/ 33 h 558"/>
                <a:gd name="T54" fmla="*/ 28 w 381"/>
                <a:gd name="T55" fmla="*/ 0 h 558"/>
                <a:gd name="T56" fmla="*/ 49 w 381"/>
                <a:gd name="T57" fmla="*/ 33 h 558"/>
                <a:gd name="T58" fmla="*/ 56 w 381"/>
                <a:gd name="T59" fmla="*/ 171 h 558"/>
                <a:gd name="T60" fmla="*/ 54 w 381"/>
                <a:gd name="T61" fmla="*/ 225 h 558"/>
                <a:gd name="T62" fmla="*/ 64 w 381"/>
                <a:gd name="T63" fmla="*/ 291 h 558"/>
                <a:gd name="T64" fmla="*/ 71 w 381"/>
                <a:gd name="T65" fmla="*/ 326 h 558"/>
                <a:gd name="T66" fmla="*/ 89 w 381"/>
                <a:gd name="T67" fmla="*/ 270 h 558"/>
                <a:gd name="T68" fmla="*/ 104 w 381"/>
                <a:gd name="T69" fmla="*/ 230 h 558"/>
                <a:gd name="T70" fmla="*/ 115 w 381"/>
                <a:gd name="T71" fmla="*/ 223 h 558"/>
                <a:gd name="T72" fmla="*/ 122 w 381"/>
                <a:gd name="T73" fmla="*/ 216 h 558"/>
                <a:gd name="T74" fmla="*/ 148 w 381"/>
                <a:gd name="T75" fmla="*/ 171 h 558"/>
                <a:gd name="T76" fmla="*/ 169 w 381"/>
                <a:gd name="T77" fmla="*/ 148 h 558"/>
                <a:gd name="T78" fmla="*/ 198 w 381"/>
                <a:gd name="T79" fmla="*/ 117 h 558"/>
                <a:gd name="T80" fmla="*/ 221 w 381"/>
                <a:gd name="T81" fmla="*/ 94 h 558"/>
                <a:gd name="T82" fmla="*/ 261 w 381"/>
                <a:gd name="T83" fmla="*/ 64 h 558"/>
                <a:gd name="T84" fmla="*/ 289 w 381"/>
                <a:gd name="T85" fmla="*/ 38 h 558"/>
                <a:gd name="T86" fmla="*/ 315 w 381"/>
                <a:gd name="T87" fmla="*/ 24 h 558"/>
                <a:gd name="T88" fmla="*/ 336 w 381"/>
                <a:gd name="T89" fmla="*/ 17 h 558"/>
                <a:gd name="T90" fmla="*/ 360 w 381"/>
                <a:gd name="T91" fmla="*/ 14 h 55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81" h="558">
                  <a:moveTo>
                    <a:pt x="381" y="24"/>
                  </a:moveTo>
                  <a:lnTo>
                    <a:pt x="379" y="38"/>
                  </a:lnTo>
                  <a:lnTo>
                    <a:pt x="346" y="42"/>
                  </a:lnTo>
                  <a:lnTo>
                    <a:pt x="322" y="61"/>
                  </a:lnTo>
                  <a:lnTo>
                    <a:pt x="308" y="64"/>
                  </a:lnTo>
                  <a:lnTo>
                    <a:pt x="289" y="78"/>
                  </a:lnTo>
                  <a:lnTo>
                    <a:pt x="271" y="87"/>
                  </a:lnTo>
                  <a:lnTo>
                    <a:pt x="259" y="96"/>
                  </a:lnTo>
                  <a:lnTo>
                    <a:pt x="249" y="103"/>
                  </a:lnTo>
                  <a:lnTo>
                    <a:pt x="249" y="108"/>
                  </a:lnTo>
                  <a:lnTo>
                    <a:pt x="231" y="117"/>
                  </a:lnTo>
                  <a:lnTo>
                    <a:pt x="219" y="139"/>
                  </a:lnTo>
                  <a:lnTo>
                    <a:pt x="207" y="139"/>
                  </a:lnTo>
                  <a:lnTo>
                    <a:pt x="200" y="160"/>
                  </a:lnTo>
                  <a:lnTo>
                    <a:pt x="188" y="169"/>
                  </a:lnTo>
                  <a:lnTo>
                    <a:pt x="174" y="183"/>
                  </a:lnTo>
                  <a:lnTo>
                    <a:pt x="165" y="207"/>
                  </a:lnTo>
                  <a:lnTo>
                    <a:pt x="158" y="211"/>
                  </a:lnTo>
                  <a:lnTo>
                    <a:pt x="153" y="218"/>
                  </a:lnTo>
                  <a:lnTo>
                    <a:pt x="148" y="239"/>
                  </a:lnTo>
                  <a:lnTo>
                    <a:pt x="144" y="237"/>
                  </a:lnTo>
                  <a:lnTo>
                    <a:pt x="141" y="246"/>
                  </a:lnTo>
                  <a:lnTo>
                    <a:pt x="132" y="251"/>
                  </a:lnTo>
                  <a:lnTo>
                    <a:pt x="125" y="275"/>
                  </a:lnTo>
                  <a:lnTo>
                    <a:pt x="115" y="291"/>
                  </a:lnTo>
                  <a:lnTo>
                    <a:pt x="111" y="303"/>
                  </a:lnTo>
                  <a:lnTo>
                    <a:pt x="101" y="310"/>
                  </a:lnTo>
                  <a:lnTo>
                    <a:pt x="101" y="336"/>
                  </a:lnTo>
                  <a:lnTo>
                    <a:pt x="94" y="350"/>
                  </a:lnTo>
                  <a:lnTo>
                    <a:pt x="96" y="354"/>
                  </a:lnTo>
                  <a:lnTo>
                    <a:pt x="85" y="359"/>
                  </a:lnTo>
                  <a:lnTo>
                    <a:pt x="89" y="368"/>
                  </a:lnTo>
                  <a:lnTo>
                    <a:pt x="87" y="378"/>
                  </a:lnTo>
                  <a:lnTo>
                    <a:pt x="85" y="387"/>
                  </a:lnTo>
                  <a:lnTo>
                    <a:pt x="78" y="401"/>
                  </a:lnTo>
                  <a:lnTo>
                    <a:pt x="71" y="415"/>
                  </a:lnTo>
                  <a:lnTo>
                    <a:pt x="78" y="432"/>
                  </a:lnTo>
                  <a:lnTo>
                    <a:pt x="66" y="453"/>
                  </a:lnTo>
                  <a:lnTo>
                    <a:pt x="68" y="464"/>
                  </a:lnTo>
                  <a:lnTo>
                    <a:pt x="68" y="472"/>
                  </a:lnTo>
                  <a:lnTo>
                    <a:pt x="66" y="493"/>
                  </a:lnTo>
                  <a:lnTo>
                    <a:pt x="71" y="516"/>
                  </a:lnTo>
                  <a:lnTo>
                    <a:pt x="73" y="518"/>
                  </a:lnTo>
                  <a:lnTo>
                    <a:pt x="75" y="523"/>
                  </a:lnTo>
                  <a:lnTo>
                    <a:pt x="85" y="532"/>
                  </a:lnTo>
                  <a:lnTo>
                    <a:pt x="78" y="544"/>
                  </a:lnTo>
                  <a:lnTo>
                    <a:pt x="71" y="554"/>
                  </a:lnTo>
                  <a:lnTo>
                    <a:pt x="54" y="549"/>
                  </a:lnTo>
                  <a:lnTo>
                    <a:pt x="56" y="558"/>
                  </a:lnTo>
                  <a:lnTo>
                    <a:pt x="33" y="554"/>
                  </a:lnTo>
                  <a:lnTo>
                    <a:pt x="33" y="537"/>
                  </a:lnTo>
                  <a:lnTo>
                    <a:pt x="28" y="525"/>
                  </a:lnTo>
                  <a:lnTo>
                    <a:pt x="33" y="504"/>
                  </a:lnTo>
                  <a:lnTo>
                    <a:pt x="28" y="497"/>
                  </a:lnTo>
                  <a:lnTo>
                    <a:pt x="31" y="453"/>
                  </a:lnTo>
                  <a:lnTo>
                    <a:pt x="28" y="422"/>
                  </a:lnTo>
                  <a:lnTo>
                    <a:pt x="21" y="420"/>
                  </a:lnTo>
                  <a:lnTo>
                    <a:pt x="21" y="415"/>
                  </a:lnTo>
                  <a:lnTo>
                    <a:pt x="21" y="411"/>
                  </a:lnTo>
                  <a:lnTo>
                    <a:pt x="28" y="399"/>
                  </a:lnTo>
                  <a:lnTo>
                    <a:pt x="28" y="380"/>
                  </a:lnTo>
                  <a:lnTo>
                    <a:pt x="28" y="368"/>
                  </a:lnTo>
                  <a:lnTo>
                    <a:pt x="28" y="359"/>
                  </a:lnTo>
                  <a:lnTo>
                    <a:pt x="33" y="352"/>
                  </a:lnTo>
                  <a:lnTo>
                    <a:pt x="28" y="328"/>
                  </a:lnTo>
                  <a:lnTo>
                    <a:pt x="31" y="310"/>
                  </a:lnTo>
                  <a:lnTo>
                    <a:pt x="28" y="296"/>
                  </a:lnTo>
                  <a:lnTo>
                    <a:pt x="31" y="263"/>
                  </a:lnTo>
                  <a:lnTo>
                    <a:pt x="26" y="251"/>
                  </a:lnTo>
                  <a:lnTo>
                    <a:pt x="28" y="239"/>
                  </a:lnTo>
                  <a:lnTo>
                    <a:pt x="21" y="214"/>
                  </a:lnTo>
                  <a:lnTo>
                    <a:pt x="24" y="195"/>
                  </a:lnTo>
                  <a:lnTo>
                    <a:pt x="24" y="185"/>
                  </a:lnTo>
                  <a:lnTo>
                    <a:pt x="21" y="171"/>
                  </a:lnTo>
                  <a:lnTo>
                    <a:pt x="26" y="164"/>
                  </a:lnTo>
                  <a:lnTo>
                    <a:pt x="19" y="120"/>
                  </a:lnTo>
                  <a:lnTo>
                    <a:pt x="9" y="115"/>
                  </a:lnTo>
                  <a:lnTo>
                    <a:pt x="19" y="92"/>
                  </a:lnTo>
                  <a:lnTo>
                    <a:pt x="9" y="73"/>
                  </a:lnTo>
                  <a:lnTo>
                    <a:pt x="7" y="49"/>
                  </a:lnTo>
                  <a:lnTo>
                    <a:pt x="7" y="33"/>
                  </a:lnTo>
                  <a:lnTo>
                    <a:pt x="0" y="21"/>
                  </a:lnTo>
                  <a:lnTo>
                    <a:pt x="12" y="10"/>
                  </a:lnTo>
                  <a:lnTo>
                    <a:pt x="28" y="0"/>
                  </a:lnTo>
                  <a:lnTo>
                    <a:pt x="38" y="3"/>
                  </a:lnTo>
                  <a:lnTo>
                    <a:pt x="40" y="17"/>
                  </a:lnTo>
                  <a:lnTo>
                    <a:pt x="49" y="33"/>
                  </a:lnTo>
                  <a:lnTo>
                    <a:pt x="47" y="64"/>
                  </a:lnTo>
                  <a:lnTo>
                    <a:pt x="59" y="162"/>
                  </a:lnTo>
                  <a:lnTo>
                    <a:pt x="56" y="171"/>
                  </a:lnTo>
                  <a:lnTo>
                    <a:pt x="52" y="178"/>
                  </a:lnTo>
                  <a:lnTo>
                    <a:pt x="56" y="207"/>
                  </a:lnTo>
                  <a:lnTo>
                    <a:pt x="54" y="225"/>
                  </a:lnTo>
                  <a:lnTo>
                    <a:pt x="56" y="246"/>
                  </a:lnTo>
                  <a:lnTo>
                    <a:pt x="54" y="263"/>
                  </a:lnTo>
                  <a:lnTo>
                    <a:pt x="64" y="282"/>
                  </a:lnTo>
                  <a:lnTo>
                    <a:pt x="59" y="286"/>
                  </a:lnTo>
                  <a:lnTo>
                    <a:pt x="64" y="314"/>
                  </a:lnTo>
                  <a:lnTo>
                    <a:pt x="71" y="317"/>
                  </a:lnTo>
                  <a:lnTo>
                    <a:pt x="75" y="293"/>
                  </a:lnTo>
                  <a:lnTo>
                    <a:pt x="80" y="284"/>
                  </a:lnTo>
                  <a:lnTo>
                    <a:pt x="89" y="270"/>
                  </a:lnTo>
                  <a:lnTo>
                    <a:pt x="99" y="253"/>
                  </a:lnTo>
                  <a:lnTo>
                    <a:pt x="104" y="237"/>
                  </a:lnTo>
                  <a:lnTo>
                    <a:pt x="104" y="230"/>
                  </a:lnTo>
                  <a:lnTo>
                    <a:pt x="111" y="225"/>
                  </a:lnTo>
                  <a:lnTo>
                    <a:pt x="113" y="225"/>
                  </a:lnTo>
                  <a:lnTo>
                    <a:pt x="115" y="223"/>
                  </a:lnTo>
                  <a:lnTo>
                    <a:pt x="115" y="218"/>
                  </a:lnTo>
                  <a:lnTo>
                    <a:pt x="118" y="216"/>
                  </a:lnTo>
                  <a:lnTo>
                    <a:pt x="122" y="216"/>
                  </a:lnTo>
                  <a:lnTo>
                    <a:pt x="129" y="192"/>
                  </a:lnTo>
                  <a:lnTo>
                    <a:pt x="146" y="178"/>
                  </a:lnTo>
                  <a:lnTo>
                    <a:pt x="148" y="171"/>
                  </a:lnTo>
                  <a:lnTo>
                    <a:pt x="155" y="171"/>
                  </a:lnTo>
                  <a:lnTo>
                    <a:pt x="151" y="157"/>
                  </a:lnTo>
                  <a:lnTo>
                    <a:pt x="169" y="148"/>
                  </a:lnTo>
                  <a:lnTo>
                    <a:pt x="169" y="132"/>
                  </a:lnTo>
                  <a:lnTo>
                    <a:pt x="186" y="129"/>
                  </a:lnTo>
                  <a:lnTo>
                    <a:pt x="198" y="117"/>
                  </a:lnTo>
                  <a:lnTo>
                    <a:pt x="205" y="106"/>
                  </a:lnTo>
                  <a:lnTo>
                    <a:pt x="214" y="103"/>
                  </a:lnTo>
                  <a:lnTo>
                    <a:pt x="221" y="94"/>
                  </a:lnTo>
                  <a:lnTo>
                    <a:pt x="235" y="80"/>
                  </a:lnTo>
                  <a:lnTo>
                    <a:pt x="242" y="75"/>
                  </a:lnTo>
                  <a:lnTo>
                    <a:pt x="261" y="64"/>
                  </a:lnTo>
                  <a:lnTo>
                    <a:pt x="266" y="54"/>
                  </a:lnTo>
                  <a:lnTo>
                    <a:pt x="275" y="49"/>
                  </a:lnTo>
                  <a:lnTo>
                    <a:pt x="289" y="38"/>
                  </a:lnTo>
                  <a:lnTo>
                    <a:pt x="299" y="31"/>
                  </a:lnTo>
                  <a:lnTo>
                    <a:pt x="308" y="26"/>
                  </a:lnTo>
                  <a:lnTo>
                    <a:pt x="315" y="24"/>
                  </a:lnTo>
                  <a:lnTo>
                    <a:pt x="320" y="24"/>
                  </a:lnTo>
                  <a:lnTo>
                    <a:pt x="329" y="24"/>
                  </a:lnTo>
                  <a:lnTo>
                    <a:pt x="336" y="17"/>
                  </a:lnTo>
                  <a:lnTo>
                    <a:pt x="348" y="21"/>
                  </a:lnTo>
                  <a:lnTo>
                    <a:pt x="353" y="17"/>
                  </a:lnTo>
                  <a:lnTo>
                    <a:pt x="360" y="14"/>
                  </a:lnTo>
                  <a:lnTo>
                    <a:pt x="376" y="19"/>
                  </a:lnTo>
                  <a:lnTo>
                    <a:pt x="381" y="2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7" name="Freeform 19">
              <a:extLst>
                <a:ext uri="{FF2B5EF4-FFF2-40B4-BE49-F238E27FC236}">
                  <a16:creationId xmlns:a16="http://schemas.microsoft.com/office/drawing/2014/main" id="{615B0FC1-1189-4B9A-9AE7-18063634E1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1" y="2125"/>
              <a:ext cx="497" cy="877"/>
            </a:xfrm>
            <a:custGeom>
              <a:avLst/>
              <a:gdLst>
                <a:gd name="T0" fmla="*/ 420 w 499"/>
                <a:gd name="T1" fmla="*/ 762 h 877"/>
                <a:gd name="T2" fmla="*/ 413 w 499"/>
                <a:gd name="T3" fmla="*/ 687 h 877"/>
                <a:gd name="T4" fmla="*/ 418 w 499"/>
                <a:gd name="T5" fmla="*/ 642 h 877"/>
                <a:gd name="T6" fmla="*/ 406 w 499"/>
                <a:gd name="T7" fmla="*/ 614 h 877"/>
                <a:gd name="T8" fmla="*/ 418 w 499"/>
                <a:gd name="T9" fmla="*/ 506 h 877"/>
                <a:gd name="T10" fmla="*/ 422 w 499"/>
                <a:gd name="T11" fmla="*/ 429 h 877"/>
                <a:gd name="T12" fmla="*/ 434 w 499"/>
                <a:gd name="T13" fmla="*/ 333 h 877"/>
                <a:gd name="T14" fmla="*/ 441 w 499"/>
                <a:gd name="T15" fmla="*/ 216 h 877"/>
                <a:gd name="T16" fmla="*/ 444 w 499"/>
                <a:gd name="T17" fmla="*/ 181 h 877"/>
                <a:gd name="T18" fmla="*/ 441 w 499"/>
                <a:gd name="T19" fmla="*/ 145 h 877"/>
                <a:gd name="T20" fmla="*/ 439 w 499"/>
                <a:gd name="T21" fmla="*/ 73 h 877"/>
                <a:gd name="T22" fmla="*/ 439 w 499"/>
                <a:gd name="T23" fmla="*/ 26 h 877"/>
                <a:gd name="T24" fmla="*/ 413 w 499"/>
                <a:gd name="T25" fmla="*/ 0 h 877"/>
                <a:gd name="T26" fmla="*/ 404 w 499"/>
                <a:gd name="T27" fmla="*/ 30 h 877"/>
                <a:gd name="T28" fmla="*/ 399 w 499"/>
                <a:gd name="T29" fmla="*/ 84 h 877"/>
                <a:gd name="T30" fmla="*/ 404 w 499"/>
                <a:gd name="T31" fmla="*/ 178 h 877"/>
                <a:gd name="T32" fmla="*/ 399 w 499"/>
                <a:gd name="T33" fmla="*/ 317 h 877"/>
                <a:gd name="T34" fmla="*/ 372 w 499"/>
                <a:gd name="T35" fmla="*/ 385 h 877"/>
                <a:gd name="T36" fmla="*/ 326 w 499"/>
                <a:gd name="T37" fmla="*/ 331 h 877"/>
                <a:gd name="T38" fmla="*/ 276 w 499"/>
                <a:gd name="T39" fmla="*/ 295 h 877"/>
                <a:gd name="T40" fmla="*/ 236 w 499"/>
                <a:gd name="T41" fmla="*/ 291 h 877"/>
                <a:gd name="T42" fmla="*/ 199 w 499"/>
                <a:gd name="T43" fmla="*/ 291 h 877"/>
                <a:gd name="T44" fmla="*/ 124 w 499"/>
                <a:gd name="T45" fmla="*/ 312 h 877"/>
                <a:gd name="T46" fmla="*/ 95 w 499"/>
                <a:gd name="T47" fmla="*/ 349 h 877"/>
                <a:gd name="T48" fmla="*/ 71 w 499"/>
                <a:gd name="T49" fmla="*/ 410 h 877"/>
                <a:gd name="T50" fmla="*/ 38 w 499"/>
                <a:gd name="T51" fmla="*/ 528 h 877"/>
                <a:gd name="T52" fmla="*/ 26 w 499"/>
                <a:gd name="T53" fmla="*/ 614 h 877"/>
                <a:gd name="T54" fmla="*/ 8 w 499"/>
                <a:gd name="T55" fmla="*/ 743 h 877"/>
                <a:gd name="T56" fmla="*/ 15 w 499"/>
                <a:gd name="T57" fmla="*/ 790 h 877"/>
                <a:gd name="T58" fmla="*/ 71 w 499"/>
                <a:gd name="T59" fmla="*/ 875 h 877"/>
                <a:gd name="T60" fmla="*/ 123 w 499"/>
                <a:gd name="T61" fmla="*/ 858 h 877"/>
                <a:gd name="T62" fmla="*/ 170 w 499"/>
                <a:gd name="T63" fmla="*/ 818 h 877"/>
                <a:gd name="T64" fmla="*/ 267 w 499"/>
                <a:gd name="T65" fmla="*/ 692 h 877"/>
                <a:gd name="T66" fmla="*/ 328 w 499"/>
                <a:gd name="T67" fmla="*/ 600 h 877"/>
                <a:gd name="T68" fmla="*/ 382 w 499"/>
                <a:gd name="T69" fmla="*/ 528 h 877"/>
                <a:gd name="T70" fmla="*/ 387 w 499"/>
                <a:gd name="T71" fmla="*/ 722 h 877"/>
                <a:gd name="T72" fmla="*/ 448 w 499"/>
                <a:gd name="T73" fmla="*/ 853 h 877"/>
                <a:gd name="T74" fmla="*/ 460 w 499"/>
                <a:gd name="T75" fmla="*/ 778 h 877"/>
                <a:gd name="T76" fmla="*/ 323 w 499"/>
                <a:gd name="T77" fmla="*/ 542 h 877"/>
                <a:gd name="T78" fmla="*/ 283 w 499"/>
                <a:gd name="T79" fmla="*/ 603 h 877"/>
                <a:gd name="T80" fmla="*/ 236 w 499"/>
                <a:gd name="T81" fmla="*/ 664 h 877"/>
                <a:gd name="T82" fmla="*/ 224 w 499"/>
                <a:gd name="T83" fmla="*/ 701 h 877"/>
                <a:gd name="T84" fmla="*/ 194 w 499"/>
                <a:gd name="T85" fmla="*/ 727 h 877"/>
                <a:gd name="T86" fmla="*/ 159 w 499"/>
                <a:gd name="T87" fmla="*/ 769 h 877"/>
                <a:gd name="T88" fmla="*/ 123 w 499"/>
                <a:gd name="T89" fmla="*/ 802 h 877"/>
                <a:gd name="T90" fmla="*/ 88 w 499"/>
                <a:gd name="T91" fmla="*/ 816 h 877"/>
                <a:gd name="T92" fmla="*/ 57 w 499"/>
                <a:gd name="T93" fmla="*/ 814 h 877"/>
                <a:gd name="T94" fmla="*/ 43 w 499"/>
                <a:gd name="T95" fmla="*/ 732 h 877"/>
                <a:gd name="T96" fmla="*/ 48 w 499"/>
                <a:gd name="T97" fmla="*/ 621 h 877"/>
                <a:gd name="T98" fmla="*/ 76 w 499"/>
                <a:gd name="T99" fmla="*/ 509 h 877"/>
                <a:gd name="T100" fmla="*/ 118 w 499"/>
                <a:gd name="T101" fmla="*/ 394 h 877"/>
                <a:gd name="T102" fmla="*/ 142 w 499"/>
                <a:gd name="T103" fmla="*/ 349 h 877"/>
                <a:gd name="T104" fmla="*/ 208 w 499"/>
                <a:gd name="T105" fmla="*/ 335 h 877"/>
                <a:gd name="T106" fmla="*/ 316 w 499"/>
                <a:gd name="T107" fmla="*/ 356 h 877"/>
                <a:gd name="T108" fmla="*/ 347 w 499"/>
                <a:gd name="T109" fmla="*/ 410 h 877"/>
                <a:gd name="T110" fmla="*/ 366 w 499"/>
                <a:gd name="T111" fmla="*/ 448 h 8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9" h="877">
                  <a:moveTo>
                    <a:pt x="478" y="778"/>
                  </a:moveTo>
                  <a:lnTo>
                    <a:pt x="473" y="769"/>
                  </a:lnTo>
                  <a:lnTo>
                    <a:pt x="457" y="774"/>
                  </a:lnTo>
                  <a:lnTo>
                    <a:pt x="448" y="762"/>
                  </a:lnTo>
                  <a:lnTo>
                    <a:pt x="438" y="762"/>
                  </a:lnTo>
                  <a:lnTo>
                    <a:pt x="433" y="755"/>
                  </a:lnTo>
                  <a:lnTo>
                    <a:pt x="440" y="732"/>
                  </a:lnTo>
                  <a:lnTo>
                    <a:pt x="436" y="722"/>
                  </a:lnTo>
                  <a:lnTo>
                    <a:pt x="440" y="715"/>
                  </a:lnTo>
                  <a:lnTo>
                    <a:pt x="431" y="687"/>
                  </a:lnTo>
                  <a:lnTo>
                    <a:pt x="438" y="666"/>
                  </a:lnTo>
                  <a:lnTo>
                    <a:pt x="429" y="657"/>
                  </a:lnTo>
                  <a:lnTo>
                    <a:pt x="431" y="652"/>
                  </a:lnTo>
                  <a:lnTo>
                    <a:pt x="429" y="645"/>
                  </a:lnTo>
                  <a:lnTo>
                    <a:pt x="436" y="642"/>
                  </a:lnTo>
                  <a:lnTo>
                    <a:pt x="436" y="638"/>
                  </a:lnTo>
                  <a:lnTo>
                    <a:pt x="436" y="635"/>
                  </a:lnTo>
                  <a:lnTo>
                    <a:pt x="433" y="631"/>
                  </a:lnTo>
                  <a:lnTo>
                    <a:pt x="431" y="624"/>
                  </a:lnTo>
                  <a:lnTo>
                    <a:pt x="424" y="614"/>
                  </a:lnTo>
                  <a:lnTo>
                    <a:pt x="431" y="612"/>
                  </a:lnTo>
                  <a:lnTo>
                    <a:pt x="429" y="596"/>
                  </a:lnTo>
                  <a:lnTo>
                    <a:pt x="433" y="577"/>
                  </a:lnTo>
                  <a:lnTo>
                    <a:pt x="426" y="546"/>
                  </a:lnTo>
                  <a:lnTo>
                    <a:pt x="436" y="506"/>
                  </a:lnTo>
                  <a:lnTo>
                    <a:pt x="429" y="488"/>
                  </a:lnTo>
                  <a:lnTo>
                    <a:pt x="436" y="464"/>
                  </a:lnTo>
                  <a:lnTo>
                    <a:pt x="433" y="450"/>
                  </a:lnTo>
                  <a:lnTo>
                    <a:pt x="438" y="438"/>
                  </a:lnTo>
                  <a:lnTo>
                    <a:pt x="440" y="429"/>
                  </a:lnTo>
                  <a:lnTo>
                    <a:pt x="443" y="399"/>
                  </a:lnTo>
                  <a:lnTo>
                    <a:pt x="450" y="368"/>
                  </a:lnTo>
                  <a:lnTo>
                    <a:pt x="445" y="356"/>
                  </a:lnTo>
                  <a:lnTo>
                    <a:pt x="450" y="342"/>
                  </a:lnTo>
                  <a:lnTo>
                    <a:pt x="452" y="333"/>
                  </a:lnTo>
                  <a:lnTo>
                    <a:pt x="450" y="324"/>
                  </a:lnTo>
                  <a:lnTo>
                    <a:pt x="455" y="288"/>
                  </a:lnTo>
                  <a:lnTo>
                    <a:pt x="457" y="258"/>
                  </a:lnTo>
                  <a:lnTo>
                    <a:pt x="459" y="234"/>
                  </a:lnTo>
                  <a:lnTo>
                    <a:pt x="459" y="216"/>
                  </a:lnTo>
                  <a:lnTo>
                    <a:pt x="459" y="204"/>
                  </a:lnTo>
                  <a:lnTo>
                    <a:pt x="466" y="197"/>
                  </a:lnTo>
                  <a:lnTo>
                    <a:pt x="469" y="190"/>
                  </a:lnTo>
                  <a:lnTo>
                    <a:pt x="469" y="185"/>
                  </a:lnTo>
                  <a:lnTo>
                    <a:pt x="462" y="181"/>
                  </a:lnTo>
                  <a:lnTo>
                    <a:pt x="459" y="176"/>
                  </a:lnTo>
                  <a:lnTo>
                    <a:pt x="462" y="171"/>
                  </a:lnTo>
                  <a:lnTo>
                    <a:pt x="466" y="169"/>
                  </a:lnTo>
                  <a:lnTo>
                    <a:pt x="457" y="159"/>
                  </a:lnTo>
                  <a:lnTo>
                    <a:pt x="459" y="145"/>
                  </a:lnTo>
                  <a:lnTo>
                    <a:pt x="457" y="136"/>
                  </a:lnTo>
                  <a:lnTo>
                    <a:pt x="455" y="122"/>
                  </a:lnTo>
                  <a:lnTo>
                    <a:pt x="459" y="113"/>
                  </a:lnTo>
                  <a:lnTo>
                    <a:pt x="452" y="91"/>
                  </a:lnTo>
                  <a:lnTo>
                    <a:pt x="457" y="73"/>
                  </a:lnTo>
                  <a:lnTo>
                    <a:pt x="443" y="59"/>
                  </a:lnTo>
                  <a:lnTo>
                    <a:pt x="450" y="59"/>
                  </a:lnTo>
                  <a:lnTo>
                    <a:pt x="452" y="47"/>
                  </a:lnTo>
                  <a:lnTo>
                    <a:pt x="450" y="26"/>
                  </a:lnTo>
                  <a:lnTo>
                    <a:pt x="457" y="26"/>
                  </a:lnTo>
                  <a:lnTo>
                    <a:pt x="452" y="14"/>
                  </a:lnTo>
                  <a:lnTo>
                    <a:pt x="445" y="9"/>
                  </a:lnTo>
                  <a:lnTo>
                    <a:pt x="443" y="2"/>
                  </a:lnTo>
                  <a:lnTo>
                    <a:pt x="438" y="0"/>
                  </a:lnTo>
                  <a:lnTo>
                    <a:pt x="431" y="0"/>
                  </a:lnTo>
                  <a:lnTo>
                    <a:pt x="436" y="2"/>
                  </a:lnTo>
                  <a:lnTo>
                    <a:pt x="429" y="12"/>
                  </a:lnTo>
                  <a:lnTo>
                    <a:pt x="424" y="19"/>
                  </a:lnTo>
                  <a:lnTo>
                    <a:pt x="426" y="30"/>
                  </a:lnTo>
                  <a:lnTo>
                    <a:pt x="422" y="30"/>
                  </a:lnTo>
                  <a:lnTo>
                    <a:pt x="424" y="49"/>
                  </a:lnTo>
                  <a:lnTo>
                    <a:pt x="422" y="68"/>
                  </a:lnTo>
                  <a:lnTo>
                    <a:pt x="424" y="75"/>
                  </a:lnTo>
                  <a:lnTo>
                    <a:pt x="422" y="80"/>
                  </a:lnTo>
                  <a:lnTo>
                    <a:pt x="417" y="84"/>
                  </a:lnTo>
                  <a:lnTo>
                    <a:pt x="422" y="89"/>
                  </a:lnTo>
                  <a:lnTo>
                    <a:pt x="417" y="96"/>
                  </a:lnTo>
                  <a:lnTo>
                    <a:pt x="422" y="134"/>
                  </a:lnTo>
                  <a:lnTo>
                    <a:pt x="417" y="169"/>
                  </a:lnTo>
                  <a:lnTo>
                    <a:pt x="422" y="178"/>
                  </a:lnTo>
                  <a:lnTo>
                    <a:pt x="422" y="195"/>
                  </a:lnTo>
                  <a:lnTo>
                    <a:pt x="415" y="206"/>
                  </a:lnTo>
                  <a:lnTo>
                    <a:pt x="419" y="223"/>
                  </a:lnTo>
                  <a:lnTo>
                    <a:pt x="415" y="281"/>
                  </a:lnTo>
                  <a:lnTo>
                    <a:pt x="417" y="317"/>
                  </a:lnTo>
                  <a:lnTo>
                    <a:pt x="408" y="338"/>
                  </a:lnTo>
                  <a:lnTo>
                    <a:pt x="400" y="382"/>
                  </a:lnTo>
                  <a:lnTo>
                    <a:pt x="398" y="387"/>
                  </a:lnTo>
                  <a:lnTo>
                    <a:pt x="396" y="387"/>
                  </a:lnTo>
                  <a:lnTo>
                    <a:pt x="389" y="385"/>
                  </a:lnTo>
                  <a:lnTo>
                    <a:pt x="382" y="377"/>
                  </a:lnTo>
                  <a:lnTo>
                    <a:pt x="363" y="366"/>
                  </a:lnTo>
                  <a:lnTo>
                    <a:pt x="358" y="354"/>
                  </a:lnTo>
                  <a:lnTo>
                    <a:pt x="353" y="347"/>
                  </a:lnTo>
                  <a:lnTo>
                    <a:pt x="335" y="331"/>
                  </a:lnTo>
                  <a:lnTo>
                    <a:pt x="325" y="309"/>
                  </a:lnTo>
                  <a:lnTo>
                    <a:pt x="306" y="314"/>
                  </a:lnTo>
                  <a:lnTo>
                    <a:pt x="290" y="298"/>
                  </a:lnTo>
                  <a:lnTo>
                    <a:pt x="285" y="300"/>
                  </a:lnTo>
                  <a:lnTo>
                    <a:pt x="285" y="295"/>
                  </a:lnTo>
                  <a:lnTo>
                    <a:pt x="266" y="293"/>
                  </a:lnTo>
                  <a:lnTo>
                    <a:pt x="262" y="295"/>
                  </a:lnTo>
                  <a:lnTo>
                    <a:pt x="255" y="293"/>
                  </a:lnTo>
                  <a:lnTo>
                    <a:pt x="252" y="288"/>
                  </a:lnTo>
                  <a:lnTo>
                    <a:pt x="245" y="291"/>
                  </a:lnTo>
                  <a:lnTo>
                    <a:pt x="236" y="284"/>
                  </a:lnTo>
                  <a:lnTo>
                    <a:pt x="217" y="286"/>
                  </a:lnTo>
                  <a:lnTo>
                    <a:pt x="215" y="291"/>
                  </a:lnTo>
                  <a:lnTo>
                    <a:pt x="208" y="291"/>
                  </a:lnTo>
                  <a:lnTo>
                    <a:pt x="189" y="293"/>
                  </a:lnTo>
                  <a:lnTo>
                    <a:pt x="137" y="309"/>
                  </a:lnTo>
                  <a:lnTo>
                    <a:pt x="144" y="312"/>
                  </a:lnTo>
                  <a:lnTo>
                    <a:pt x="137" y="312"/>
                  </a:lnTo>
                  <a:lnTo>
                    <a:pt x="130" y="312"/>
                  </a:lnTo>
                  <a:lnTo>
                    <a:pt x="128" y="317"/>
                  </a:lnTo>
                  <a:lnTo>
                    <a:pt x="120" y="319"/>
                  </a:lnTo>
                  <a:lnTo>
                    <a:pt x="123" y="324"/>
                  </a:lnTo>
                  <a:lnTo>
                    <a:pt x="111" y="333"/>
                  </a:lnTo>
                  <a:lnTo>
                    <a:pt x="95" y="349"/>
                  </a:lnTo>
                  <a:lnTo>
                    <a:pt x="88" y="370"/>
                  </a:lnTo>
                  <a:lnTo>
                    <a:pt x="83" y="380"/>
                  </a:lnTo>
                  <a:lnTo>
                    <a:pt x="80" y="387"/>
                  </a:lnTo>
                  <a:lnTo>
                    <a:pt x="80" y="401"/>
                  </a:lnTo>
                  <a:lnTo>
                    <a:pt x="71" y="410"/>
                  </a:lnTo>
                  <a:lnTo>
                    <a:pt x="66" y="424"/>
                  </a:lnTo>
                  <a:lnTo>
                    <a:pt x="62" y="462"/>
                  </a:lnTo>
                  <a:lnTo>
                    <a:pt x="50" y="488"/>
                  </a:lnTo>
                  <a:lnTo>
                    <a:pt x="50" y="506"/>
                  </a:lnTo>
                  <a:lnTo>
                    <a:pt x="38" y="528"/>
                  </a:lnTo>
                  <a:lnTo>
                    <a:pt x="38" y="549"/>
                  </a:lnTo>
                  <a:lnTo>
                    <a:pt x="33" y="553"/>
                  </a:lnTo>
                  <a:lnTo>
                    <a:pt x="33" y="567"/>
                  </a:lnTo>
                  <a:lnTo>
                    <a:pt x="26" y="584"/>
                  </a:lnTo>
                  <a:lnTo>
                    <a:pt x="26" y="614"/>
                  </a:lnTo>
                  <a:lnTo>
                    <a:pt x="17" y="628"/>
                  </a:lnTo>
                  <a:lnTo>
                    <a:pt x="17" y="664"/>
                  </a:lnTo>
                  <a:lnTo>
                    <a:pt x="10" y="703"/>
                  </a:lnTo>
                  <a:lnTo>
                    <a:pt x="12" y="727"/>
                  </a:lnTo>
                  <a:lnTo>
                    <a:pt x="8" y="743"/>
                  </a:lnTo>
                  <a:lnTo>
                    <a:pt x="15" y="764"/>
                  </a:lnTo>
                  <a:lnTo>
                    <a:pt x="0" y="785"/>
                  </a:lnTo>
                  <a:lnTo>
                    <a:pt x="8" y="783"/>
                  </a:lnTo>
                  <a:lnTo>
                    <a:pt x="12" y="785"/>
                  </a:lnTo>
                  <a:lnTo>
                    <a:pt x="15" y="790"/>
                  </a:lnTo>
                  <a:lnTo>
                    <a:pt x="17" y="797"/>
                  </a:lnTo>
                  <a:lnTo>
                    <a:pt x="22" y="807"/>
                  </a:lnTo>
                  <a:lnTo>
                    <a:pt x="26" y="828"/>
                  </a:lnTo>
                  <a:lnTo>
                    <a:pt x="33" y="844"/>
                  </a:lnTo>
                  <a:lnTo>
                    <a:pt x="71" y="875"/>
                  </a:lnTo>
                  <a:lnTo>
                    <a:pt x="85" y="877"/>
                  </a:lnTo>
                  <a:lnTo>
                    <a:pt x="88" y="870"/>
                  </a:lnTo>
                  <a:lnTo>
                    <a:pt x="97" y="872"/>
                  </a:lnTo>
                  <a:lnTo>
                    <a:pt x="113" y="863"/>
                  </a:lnTo>
                  <a:lnTo>
                    <a:pt x="123" y="858"/>
                  </a:lnTo>
                  <a:lnTo>
                    <a:pt x="135" y="856"/>
                  </a:lnTo>
                  <a:lnTo>
                    <a:pt x="144" y="846"/>
                  </a:lnTo>
                  <a:lnTo>
                    <a:pt x="149" y="842"/>
                  </a:lnTo>
                  <a:lnTo>
                    <a:pt x="170" y="835"/>
                  </a:lnTo>
                  <a:lnTo>
                    <a:pt x="179" y="818"/>
                  </a:lnTo>
                  <a:lnTo>
                    <a:pt x="189" y="809"/>
                  </a:lnTo>
                  <a:lnTo>
                    <a:pt x="205" y="795"/>
                  </a:lnTo>
                  <a:lnTo>
                    <a:pt x="226" y="762"/>
                  </a:lnTo>
                  <a:lnTo>
                    <a:pt x="252" y="732"/>
                  </a:lnTo>
                  <a:lnTo>
                    <a:pt x="276" y="692"/>
                  </a:lnTo>
                  <a:lnTo>
                    <a:pt x="309" y="652"/>
                  </a:lnTo>
                  <a:lnTo>
                    <a:pt x="318" y="631"/>
                  </a:lnTo>
                  <a:lnTo>
                    <a:pt x="325" y="614"/>
                  </a:lnTo>
                  <a:lnTo>
                    <a:pt x="328" y="600"/>
                  </a:lnTo>
                  <a:lnTo>
                    <a:pt x="337" y="600"/>
                  </a:lnTo>
                  <a:lnTo>
                    <a:pt x="358" y="567"/>
                  </a:lnTo>
                  <a:lnTo>
                    <a:pt x="377" y="521"/>
                  </a:lnTo>
                  <a:lnTo>
                    <a:pt x="386" y="521"/>
                  </a:lnTo>
                  <a:lnTo>
                    <a:pt x="391" y="509"/>
                  </a:lnTo>
                  <a:lnTo>
                    <a:pt x="400" y="528"/>
                  </a:lnTo>
                  <a:lnTo>
                    <a:pt x="400" y="563"/>
                  </a:lnTo>
                  <a:lnTo>
                    <a:pt x="405" y="586"/>
                  </a:lnTo>
                  <a:lnTo>
                    <a:pt x="400" y="614"/>
                  </a:lnTo>
                  <a:lnTo>
                    <a:pt x="405" y="666"/>
                  </a:lnTo>
                  <a:lnTo>
                    <a:pt x="405" y="722"/>
                  </a:lnTo>
                  <a:lnTo>
                    <a:pt x="419" y="783"/>
                  </a:lnTo>
                  <a:lnTo>
                    <a:pt x="426" y="802"/>
                  </a:lnTo>
                  <a:lnTo>
                    <a:pt x="448" y="839"/>
                  </a:lnTo>
                  <a:lnTo>
                    <a:pt x="455" y="846"/>
                  </a:lnTo>
                  <a:lnTo>
                    <a:pt x="466" y="853"/>
                  </a:lnTo>
                  <a:lnTo>
                    <a:pt x="476" y="842"/>
                  </a:lnTo>
                  <a:lnTo>
                    <a:pt x="485" y="828"/>
                  </a:lnTo>
                  <a:lnTo>
                    <a:pt x="492" y="809"/>
                  </a:lnTo>
                  <a:lnTo>
                    <a:pt x="499" y="785"/>
                  </a:lnTo>
                  <a:lnTo>
                    <a:pt x="478" y="778"/>
                  </a:lnTo>
                  <a:close/>
                  <a:moveTo>
                    <a:pt x="377" y="448"/>
                  </a:moveTo>
                  <a:lnTo>
                    <a:pt x="346" y="513"/>
                  </a:lnTo>
                  <a:lnTo>
                    <a:pt x="337" y="518"/>
                  </a:lnTo>
                  <a:lnTo>
                    <a:pt x="337" y="535"/>
                  </a:lnTo>
                  <a:lnTo>
                    <a:pt x="332" y="542"/>
                  </a:lnTo>
                  <a:lnTo>
                    <a:pt x="325" y="551"/>
                  </a:lnTo>
                  <a:lnTo>
                    <a:pt x="318" y="560"/>
                  </a:lnTo>
                  <a:lnTo>
                    <a:pt x="311" y="574"/>
                  </a:lnTo>
                  <a:lnTo>
                    <a:pt x="297" y="579"/>
                  </a:lnTo>
                  <a:lnTo>
                    <a:pt x="292" y="603"/>
                  </a:lnTo>
                  <a:lnTo>
                    <a:pt x="280" y="614"/>
                  </a:lnTo>
                  <a:lnTo>
                    <a:pt x="269" y="652"/>
                  </a:lnTo>
                  <a:lnTo>
                    <a:pt x="255" y="654"/>
                  </a:lnTo>
                  <a:lnTo>
                    <a:pt x="255" y="659"/>
                  </a:lnTo>
                  <a:lnTo>
                    <a:pt x="245" y="664"/>
                  </a:lnTo>
                  <a:lnTo>
                    <a:pt x="240" y="666"/>
                  </a:lnTo>
                  <a:lnTo>
                    <a:pt x="233" y="664"/>
                  </a:lnTo>
                  <a:lnTo>
                    <a:pt x="240" y="673"/>
                  </a:lnTo>
                  <a:lnTo>
                    <a:pt x="229" y="682"/>
                  </a:lnTo>
                  <a:lnTo>
                    <a:pt x="233" y="701"/>
                  </a:lnTo>
                  <a:lnTo>
                    <a:pt x="215" y="710"/>
                  </a:lnTo>
                  <a:lnTo>
                    <a:pt x="215" y="717"/>
                  </a:lnTo>
                  <a:lnTo>
                    <a:pt x="208" y="717"/>
                  </a:lnTo>
                  <a:lnTo>
                    <a:pt x="205" y="725"/>
                  </a:lnTo>
                  <a:lnTo>
                    <a:pt x="203" y="727"/>
                  </a:lnTo>
                  <a:lnTo>
                    <a:pt x="198" y="725"/>
                  </a:lnTo>
                  <a:lnTo>
                    <a:pt x="186" y="741"/>
                  </a:lnTo>
                  <a:lnTo>
                    <a:pt x="186" y="746"/>
                  </a:lnTo>
                  <a:lnTo>
                    <a:pt x="170" y="757"/>
                  </a:lnTo>
                  <a:lnTo>
                    <a:pt x="168" y="769"/>
                  </a:lnTo>
                  <a:lnTo>
                    <a:pt x="144" y="778"/>
                  </a:lnTo>
                  <a:lnTo>
                    <a:pt x="139" y="793"/>
                  </a:lnTo>
                  <a:lnTo>
                    <a:pt x="135" y="790"/>
                  </a:lnTo>
                  <a:lnTo>
                    <a:pt x="125" y="795"/>
                  </a:lnTo>
                  <a:lnTo>
                    <a:pt x="123" y="802"/>
                  </a:lnTo>
                  <a:lnTo>
                    <a:pt x="116" y="802"/>
                  </a:lnTo>
                  <a:lnTo>
                    <a:pt x="106" y="816"/>
                  </a:lnTo>
                  <a:lnTo>
                    <a:pt x="106" y="809"/>
                  </a:lnTo>
                  <a:lnTo>
                    <a:pt x="95" y="811"/>
                  </a:lnTo>
                  <a:lnTo>
                    <a:pt x="88" y="816"/>
                  </a:lnTo>
                  <a:lnTo>
                    <a:pt x="85" y="821"/>
                  </a:lnTo>
                  <a:lnTo>
                    <a:pt x="83" y="823"/>
                  </a:lnTo>
                  <a:lnTo>
                    <a:pt x="78" y="821"/>
                  </a:lnTo>
                  <a:lnTo>
                    <a:pt x="69" y="814"/>
                  </a:lnTo>
                  <a:lnTo>
                    <a:pt x="57" y="814"/>
                  </a:lnTo>
                  <a:lnTo>
                    <a:pt x="59" y="807"/>
                  </a:lnTo>
                  <a:lnTo>
                    <a:pt x="50" y="800"/>
                  </a:lnTo>
                  <a:lnTo>
                    <a:pt x="43" y="774"/>
                  </a:lnTo>
                  <a:lnTo>
                    <a:pt x="33" y="753"/>
                  </a:lnTo>
                  <a:lnTo>
                    <a:pt x="43" y="732"/>
                  </a:lnTo>
                  <a:lnTo>
                    <a:pt x="36" y="720"/>
                  </a:lnTo>
                  <a:lnTo>
                    <a:pt x="45" y="703"/>
                  </a:lnTo>
                  <a:lnTo>
                    <a:pt x="40" y="694"/>
                  </a:lnTo>
                  <a:lnTo>
                    <a:pt x="43" y="649"/>
                  </a:lnTo>
                  <a:lnTo>
                    <a:pt x="48" y="621"/>
                  </a:lnTo>
                  <a:lnTo>
                    <a:pt x="66" y="581"/>
                  </a:lnTo>
                  <a:lnTo>
                    <a:pt x="64" y="551"/>
                  </a:lnTo>
                  <a:lnTo>
                    <a:pt x="66" y="542"/>
                  </a:lnTo>
                  <a:lnTo>
                    <a:pt x="76" y="530"/>
                  </a:lnTo>
                  <a:lnTo>
                    <a:pt x="76" y="509"/>
                  </a:lnTo>
                  <a:lnTo>
                    <a:pt x="88" y="497"/>
                  </a:lnTo>
                  <a:lnTo>
                    <a:pt x="90" y="460"/>
                  </a:lnTo>
                  <a:lnTo>
                    <a:pt x="99" y="424"/>
                  </a:lnTo>
                  <a:lnTo>
                    <a:pt x="111" y="417"/>
                  </a:lnTo>
                  <a:lnTo>
                    <a:pt x="118" y="394"/>
                  </a:lnTo>
                  <a:lnTo>
                    <a:pt x="137" y="380"/>
                  </a:lnTo>
                  <a:lnTo>
                    <a:pt x="149" y="366"/>
                  </a:lnTo>
                  <a:lnTo>
                    <a:pt x="144" y="361"/>
                  </a:lnTo>
                  <a:lnTo>
                    <a:pt x="144" y="354"/>
                  </a:lnTo>
                  <a:lnTo>
                    <a:pt x="151" y="349"/>
                  </a:lnTo>
                  <a:lnTo>
                    <a:pt x="153" y="338"/>
                  </a:lnTo>
                  <a:lnTo>
                    <a:pt x="177" y="338"/>
                  </a:lnTo>
                  <a:lnTo>
                    <a:pt x="196" y="333"/>
                  </a:lnTo>
                  <a:lnTo>
                    <a:pt x="208" y="342"/>
                  </a:lnTo>
                  <a:lnTo>
                    <a:pt x="217" y="335"/>
                  </a:lnTo>
                  <a:lnTo>
                    <a:pt x="252" y="331"/>
                  </a:lnTo>
                  <a:lnTo>
                    <a:pt x="276" y="335"/>
                  </a:lnTo>
                  <a:lnTo>
                    <a:pt x="290" y="342"/>
                  </a:lnTo>
                  <a:lnTo>
                    <a:pt x="306" y="354"/>
                  </a:lnTo>
                  <a:lnTo>
                    <a:pt x="325" y="356"/>
                  </a:lnTo>
                  <a:lnTo>
                    <a:pt x="325" y="366"/>
                  </a:lnTo>
                  <a:lnTo>
                    <a:pt x="335" y="373"/>
                  </a:lnTo>
                  <a:lnTo>
                    <a:pt x="344" y="385"/>
                  </a:lnTo>
                  <a:lnTo>
                    <a:pt x="351" y="399"/>
                  </a:lnTo>
                  <a:lnTo>
                    <a:pt x="356" y="410"/>
                  </a:lnTo>
                  <a:lnTo>
                    <a:pt x="358" y="415"/>
                  </a:lnTo>
                  <a:lnTo>
                    <a:pt x="370" y="422"/>
                  </a:lnTo>
                  <a:lnTo>
                    <a:pt x="382" y="434"/>
                  </a:lnTo>
                  <a:lnTo>
                    <a:pt x="389" y="436"/>
                  </a:lnTo>
                  <a:lnTo>
                    <a:pt x="377" y="4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4AF17E8-3FDD-4E79-8815-6FCA975D3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4557">
            <a:off x="5453063" y="3071815"/>
            <a:ext cx="43307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>
            <a:extLst>
              <a:ext uri="{FF2B5EF4-FFF2-40B4-BE49-F238E27FC236}">
                <a16:creationId xmlns:a16="http://schemas.microsoft.com/office/drawing/2014/main" id="{15B1609F-0AE6-4991-A8AE-8720900EE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78" y="2374901"/>
            <a:ext cx="3192463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ACAE5B9-4CC9-4DF0-9150-BD1AEA22A8C5}"/>
              </a:ext>
            </a:extLst>
          </p:cNvPr>
          <p:cNvSpPr/>
          <p:nvPr/>
        </p:nvSpPr>
        <p:spPr>
          <a:xfrm>
            <a:off x="6362700" y="3719515"/>
            <a:ext cx="1049339" cy="61912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s-ES">
              <a:solidFill>
                <a:prstClr val="white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0308612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o 3">
            <a:extLst>
              <a:ext uri="{FF2B5EF4-FFF2-40B4-BE49-F238E27FC236}">
                <a16:creationId xmlns:a16="http://schemas.microsoft.com/office/drawing/2014/main" id="{01FD686A-6606-49DC-8CFB-349D5B202C30}"/>
              </a:ext>
            </a:extLst>
          </p:cNvPr>
          <p:cNvGrpSpPr>
            <a:grpSpLocks/>
          </p:cNvGrpSpPr>
          <p:nvPr/>
        </p:nvGrpSpPr>
        <p:grpSpPr bwMode="auto">
          <a:xfrm>
            <a:off x="1882775" y="190500"/>
            <a:ext cx="8426451" cy="5164139"/>
            <a:chOff x="-2878211" y="899630"/>
            <a:chExt cx="7785174" cy="475180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B406A9D-7002-4AF3-881A-052BA5B838CD}"/>
                </a:ext>
              </a:extLst>
            </p:cNvPr>
            <p:cNvSpPr/>
            <p:nvPr/>
          </p:nvSpPr>
          <p:spPr>
            <a:xfrm>
              <a:off x="-2772610" y="963903"/>
              <a:ext cx="7622372" cy="4624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2" name="Marco 1">
              <a:extLst>
                <a:ext uri="{FF2B5EF4-FFF2-40B4-BE49-F238E27FC236}">
                  <a16:creationId xmlns:a16="http://schemas.microsoft.com/office/drawing/2014/main" id="{1D44E9A8-D917-4C7B-A4D3-C3537C40834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6387" name="Rectangle 2">
            <a:extLst>
              <a:ext uri="{FF2B5EF4-FFF2-40B4-BE49-F238E27FC236}">
                <a16:creationId xmlns:a16="http://schemas.microsoft.com/office/drawing/2014/main" id="{E668436A-3546-4FB2-A438-86C07B452A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51089" y="2565400"/>
            <a:ext cx="7556500" cy="1600200"/>
          </a:xfrm>
        </p:spPr>
        <p:txBody>
          <a:bodyPr/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n-US" sz="2400" dirty="0">
                <a:latin typeface="Comic Sans MS" panose="030F0702030302020204" pitchFamily="66" charset="0"/>
              </a:rPr>
              <a:t>&gt; </a:t>
            </a:r>
            <a:r>
              <a:rPr lang="es-ES" altLang="en-US" sz="2400" dirty="0" err="1">
                <a:latin typeface="Comic Sans MS" panose="030F0702030302020204" pitchFamily="66" charset="0"/>
              </a:rPr>
              <a:t>Someone</a:t>
            </a:r>
            <a:r>
              <a:rPr lang="es-ES" altLang="en-US" sz="2400" dirty="0">
                <a:latin typeface="Comic Sans MS" panose="030F0702030302020204" pitchFamily="66" charset="0"/>
              </a:rPr>
              <a:t> has </a:t>
            </a:r>
            <a:r>
              <a:rPr lang="es-ES" altLang="en-US" sz="24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some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words</a:t>
            </a:r>
            <a:r>
              <a:rPr lang="es-ES" altLang="en-US" sz="2400" dirty="0">
                <a:latin typeface="Comic Sans MS" panose="030F0702030302020204" pitchFamily="66" charset="0"/>
              </a:rPr>
              <a:t>.</a:t>
            </a:r>
          </a:p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n-US" sz="2400" dirty="0">
                <a:latin typeface="Comic Sans MS" panose="030F0702030302020204" pitchFamily="66" charset="0"/>
              </a:rPr>
              <a:t>&gt; </a:t>
            </a:r>
            <a:r>
              <a:rPr lang="es-ES" altLang="en-US" sz="2400" dirty="0" err="1">
                <a:latin typeface="Comic Sans MS" panose="030F0702030302020204" pitchFamily="66" charset="0"/>
              </a:rPr>
              <a:t>Guess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the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word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within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the</a:t>
            </a:r>
            <a:r>
              <a:rPr lang="es-ES" altLang="en-US" sz="2400" dirty="0">
                <a:latin typeface="Comic Sans MS" panose="030F0702030302020204" pitchFamily="66" charset="0"/>
              </a:rPr>
              <a:t> time </a:t>
            </a:r>
            <a:r>
              <a:rPr lang="es-ES" altLang="en-US" sz="2400" dirty="0" err="1">
                <a:latin typeface="Comic Sans MS" panose="030F0702030302020204" pitchFamily="66" charset="0"/>
              </a:rPr>
              <a:t>limit</a:t>
            </a:r>
            <a:r>
              <a:rPr lang="es-ES" altLang="en-US" sz="2400" dirty="0">
                <a:latin typeface="Comic Sans MS" panose="030F0702030302020204" pitchFamily="66" charset="0"/>
              </a:rPr>
              <a:t> (12 </a:t>
            </a:r>
            <a:r>
              <a:rPr lang="es-ES" altLang="en-US" sz="2400" dirty="0" err="1">
                <a:latin typeface="Comic Sans MS" panose="030F0702030302020204" pitchFamily="66" charset="0"/>
              </a:rPr>
              <a:t>seconds</a:t>
            </a:r>
            <a:r>
              <a:rPr lang="es-ES" altLang="en-US" sz="2400" dirty="0">
                <a:latin typeface="Comic Sans MS" panose="030F0702030302020204" pitchFamily="66" charset="0"/>
              </a:rPr>
              <a:t>).</a:t>
            </a:r>
          </a:p>
        </p:txBody>
      </p:sp>
      <p:grpSp>
        <p:nvGrpSpPr>
          <p:cNvPr id="16389" name="18 Grupo">
            <a:extLst>
              <a:ext uri="{FF2B5EF4-FFF2-40B4-BE49-F238E27FC236}">
                <a16:creationId xmlns:a16="http://schemas.microsoft.com/office/drawing/2014/main" id="{71FD82F3-F550-4D90-A995-0232E50834F5}"/>
              </a:ext>
            </a:extLst>
          </p:cNvPr>
          <p:cNvGrpSpPr>
            <a:grpSpLocks/>
          </p:cNvGrpSpPr>
          <p:nvPr/>
        </p:nvGrpSpPr>
        <p:grpSpPr bwMode="auto">
          <a:xfrm>
            <a:off x="2938465" y="706438"/>
            <a:ext cx="6357937" cy="1262063"/>
            <a:chOff x="1410847" y="227956"/>
            <a:chExt cx="5627321" cy="976004"/>
          </a:xfrm>
        </p:grpSpPr>
        <p:sp>
          <p:nvSpPr>
            <p:cNvPr id="16404" name="19 Forma libre">
              <a:extLst>
                <a:ext uri="{FF2B5EF4-FFF2-40B4-BE49-F238E27FC236}">
                  <a16:creationId xmlns:a16="http://schemas.microsoft.com/office/drawing/2014/main" id="{C2E7E7C5-FA18-4D29-BE1B-268936C6F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0847" y="227956"/>
              <a:ext cx="5627321" cy="976004"/>
            </a:xfrm>
            <a:custGeom>
              <a:avLst/>
              <a:gdLst/>
              <a:ahLst/>
              <a:cxnLst/>
              <a:rect l="0" t="0" r="r" b="b"/>
              <a:pathLst>
                <a:path w="5627321" h="976004">
                  <a:moveTo>
                    <a:pt x="402713" y="92084"/>
                  </a:moveTo>
                  <a:cubicBezTo>
                    <a:pt x="323973" y="109864"/>
                    <a:pt x="170078" y="52200"/>
                    <a:pt x="158873" y="153044"/>
                  </a:cubicBezTo>
                  <a:cubicBezTo>
                    <a:pt x="155461" y="183755"/>
                    <a:pt x="169033" y="214004"/>
                    <a:pt x="174113" y="244484"/>
                  </a:cubicBezTo>
                  <a:cubicBezTo>
                    <a:pt x="90911" y="410887"/>
                    <a:pt x="198438" y="221039"/>
                    <a:pt x="97913" y="335924"/>
                  </a:cubicBezTo>
                  <a:cubicBezTo>
                    <a:pt x="73790" y="363493"/>
                    <a:pt x="36953" y="427364"/>
                    <a:pt x="36953" y="427364"/>
                  </a:cubicBezTo>
                  <a:cubicBezTo>
                    <a:pt x="12007" y="527148"/>
                    <a:pt x="0" y="547868"/>
                    <a:pt x="36953" y="686444"/>
                  </a:cubicBezTo>
                  <a:cubicBezTo>
                    <a:pt x="41672" y="704142"/>
                    <a:pt x="69059" y="704671"/>
                    <a:pt x="82673" y="716924"/>
                  </a:cubicBezTo>
                  <a:cubicBezTo>
                    <a:pt x="133287" y="762476"/>
                    <a:pt x="163183" y="830856"/>
                    <a:pt x="235073" y="838844"/>
                  </a:cubicBezTo>
                  <a:cubicBezTo>
                    <a:pt x="310975" y="847278"/>
                    <a:pt x="387473" y="849004"/>
                    <a:pt x="463673" y="854084"/>
                  </a:cubicBezTo>
                  <a:cubicBezTo>
                    <a:pt x="478913" y="869324"/>
                    <a:pt x="493029" y="885778"/>
                    <a:pt x="509393" y="899804"/>
                  </a:cubicBezTo>
                  <a:cubicBezTo>
                    <a:pt x="528678" y="916334"/>
                    <a:pt x="548300" y="932922"/>
                    <a:pt x="570353" y="945524"/>
                  </a:cubicBezTo>
                  <a:cubicBezTo>
                    <a:pt x="613493" y="970175"/>
                    <a:pt x="732464" y="973696"/>
                    <a:pt x="753233" y="976004"/>
                  </a:cubicBezTo>
                  <a:cubicBezTo>
                    <a:pt x="814193" y="970924"/>
                    <a:pt x="875414" y="968351"/>
                    <a:pt x="936113" y="960764"/>
                  </a:cubicBezTo>
                  <a:cubicBezTo>
                    <a:pt x="993126" y="953637"/>
                    <a:pt x="992183" y="942937"/>
                    <a:pt x="1042793" y="930284"/>
                  </a:cubicBezTo>
                  <a:cubicBezTo>
                    <a:pt x="1067923" y="924002"/>
                    <a:pt x="1093863" y="921326"/>
                    <a:pt x="1118993" y="915044"/>
                  </a:cubicBezTo>
                  <a:cubicBezTo>
                    <a:pt x="1134578" y="911148"/>
                    <a:pt x="1148790" y="901927"/>
                    <a:pt x="1164713" y="899804"/>
                  </a:cubicBezTo>
                  <a:cubicBezTo>
                    <a:pt x="1225348" y="891719"/>
                    <a:pt x="1286758" y="890968"/>
                    <a:pt x="1347593" y="884564"/>
                  </a:cubicBezTo>
                  <a:cubicBezTo>
                    <a:pt x="1383317" y="880804"/>
                    <a:pt x="1418713" y="874404"/>
                    <a:pt x="1454273" y="869324"/>
                  </a:cubicBezTo>
                  <a:cubicBezTo>
                    <a:pt x="1469513" y="864244"/>
                    <a:pt x="1485625" y="861268"/>
                    <a:pt x="1499993" y="854084"/>
                  </a:cubicBezTo>
                  <a:cubicBezTo>
                    <a:pt x="1516376" y="845893"/>
                    <a:pt x="1527403" y="824099"/>
                    <a:pt x="1545713" y="823604"/>
                  </a:cubicBezTo>
                  <a:lnTo>
                    <a:pt x="2063873" y="838844"/>
                  </a:lnTo>
                  <a:cubicBezTo>
                    <a:pt x="2162228" y="832287"/>
                    <a:pt x="2294992" y="829196"/>
                    <a:pt x="2399153" y="808364"/>
                  </a:cubicBezTo>
                  <a:cubicBezTo>
                    <a:pt x="2414905" y="805214"/>
                    <a:pt x="2429633" y="798204"/>
                    <a:pt x="2444873" y="793124"/>
                  </a:cubicBezTo>
                  <a:cubicBezTo>
                    <a:pt x="2587113" y="798204"/>
                    <a:pt x="2729523" y="799754"/>
                    <a:pt x="2871593" y="808364"/>
                  </a:cubicBezTo>
                  <a:cubicBezTo>
                    <a:pt x="2962161" y="813853"/>
                    <a:pt x="2924078" y="823414"/>
                    <a:pt x="2993513" y="838844"/>
                  </a:cubicBezTo>
                  <a:cubicBezTo>
                    <a:pt x="3023678" y="845547"/>
                    <a:pt x="3054473" y="849004"/>
                    <a:pt x="3084953" y="854084"/>
                  </a:cubicBezTo>
                  <a:cubicBezTo>
                    <a:pt x="3272913" y="849004"/>
                    <a:pt x="3461039" y="848234"/>
                    <a:pt x="3648833" y="838844"/>
                  </a:cubicBezTo>
                  <a:cubicBezTo>
                    <a:pt x="3664877" y="838042"/>
                    <a:pt x="3679788" y="829932"/>
                    <a:pt x="3694553" y="823604"/>
                  </a:cubicBezTo>
                  <a:cubicBezTo>
                    <a:pt x="3715435" y="814655"/>
                    <a:pt x="3735193" y="803284"/>
                    <a:pt x="3755513" y="793124"/>
                  </a:cubicBezTo>
                  <a:cubicBezTo>
                    <a:pt x="3775833" y="798204"/>
                    <a:pt x="3796026" y="803820"/>
                    <a:pt x="3816473" y="808364"/>
                  </a:cubicBezTo>
                  <a:cubicBezTo>
                    <a:pt x="3841759" y="813983"/>
                    <a:pt x="3870183" y="810753"/>
                    <a:pt x="3892673" y="823604"/>
                  </a:cubicBezTo>
                  <a:cubicBezTo>
                    <a:pt x="3908576" y="832691"/>
                    <a:pt x="3908850" y="857882"/>
                    <a:pt x="3923153" y="869324"/>
                  </a:cubicBezTo>
                  <a:cubicBezTo>
                    <a:pt x="3933091" y="877274"/>
                    <a:pt x="4025850" y="898808"/>
                    <a:pt x="4029833" y="899804"/>
                  </a:cubicBezTo>
                  <a:cubicBezTo>
                    <a:pt x="4039161" y="899286"/>
                    <a:pt x="4350075" y="888323"/>
                    <a:pt x="4426073" y="869324"/>
                  </a:cubicBezTo>
                  <a:cubicBezTo>
                    <a:pt x="4448113" y="863814"/>
                    <a:pt x="4466151" y="847793"/>
                    <a:pt x="4487033" y="838844"/>
                  </a:cubicBezTo>
                  <a:cubicBezTo>
                    <a:pt x="4501798" y="832516"/>
                    <a:pt x="4517513" y="828684"/>
                    <a:pt x="4532753" y="823604"/>
                  </a:cubicBezTo>
                  <a:cubicBezTo>
                    <a:pt x="4588633" y="828684"/>
                    <a:pt x="4644847" y="830909"/>
                    <a:pt x="4700393" y="838844"/>
                  </a:cubicBezTo>
                  <a:cubicBezTo>
                    <a:pt x="4716296" y="841116"/>
                    <a:pt x="4730528" y="850188"/>
                    <a:pt x="4746113" y="854084"/>
                  </a:cubicBezTo>
                  <a:cubicBezTo>
                    <a:pt x="4771243" y="860366"/>
                    <a:pt x="4797183" y="863042"/>
                    <a:pt x="4822313" y="869324"/>
                  </a:cubicBezTo>
                  <a:cubicBezTo>
                    <a:pt x="4837898" y="873220"/>
                    <a:pt x="4852002" y="883530"/>
                    <a:pt x="4868033" y="884564"/>
                  </a:cubicBezTo>
                  <a:cubicBezTo>
                    <a:pt x="5010068" y="893728"/>
                    <a:pt x="5152513" y="894724"/>
                    <a:pt x="5294753" y="899804"/>
                  </a:cubicBezTo>
                  <a:cubicBezTo>
                    <a:pt x="5370953" y="894724"/>
                    <a:pt x="5449264" y="903086"/>
                    <a:pt x="5523353" y="884564"/>
                  </a:cubicBezTo>
                  <a:cubicBezTo>
                    <a:pt x="5538938" y="880668"/>
                    <a:pt x="5528558" y="851388"/>
                    <a:pt x="5538593" y="838844"/>
                  </a:cubicBezTo>
                  <a:cubicBezTo>
                    <a:pt x="5550035" y="824541"/>
                    <a:pt x="5569073" y="818524"/>
                    <a:pt x="5584313" y="808364"/>
                  </a:cubicBezTo>
                  <a:cubicBezTo>
                    <a:pt x="5579233" y="777884"/>
                    <a:pt x="5575776" y="747089"/>
                    <a:pt x="5569073" y="716924"/>
                  </a:cubicBezTo>
                  <a:cubicBezTo>
                    <a:pt x="5560103" y="676560"/>
                    <a:pt x="5541990" y="647517"/>
                    <a:pt x="5523353" y="610244"/>
                  </a:cubicBezTo>
                  <a:cubicBezTo>
                    <a:pt x="5528236" y="590712"/>
                    <a:pt x="5542901" y="525428"/>
                    <a:pt x="5553833" y="503564"/>
                  </a:cubicBezTo>
                  <a:cubicBezTo>
                    <a:pt x="5562024" y="487181"/>
                    <a:pt x="5575226" y="473747"/>
                    <a:pt x="5584313" y="457844"/>
                  </a:cubicBezTo>
                  <a:cubicBezTo>
                    <a:pt x="5595585" y="438119"/>
                    <a:pt x="5604633" y="417204"/>
                    <a:pt x="5614793" y="396884"/>
                  </a:cubicBezTo>
                  <a:cubicBezTo>
                    <a:pt x="5609713" y="305444"/>
                    <a:pt x="5627321" y="209834"/>
                    <a:pt x="5599553" y="122564"/>
                  </a:cubicBezTo>
                  <a:cubicBezTo>
                    <a:pt x="5588446" y="87656"/>
                    <a:pt x="5538593" y="81924"/>
                    <a:pt x="5508113" y="61604"/>
                  </a:cubicBezTo>
                  <a:cubicBezTo>
                    <a:pt x="5415706" y="0"/>
                    <a:pt x="5480634" y="32782"/>
                    <a:pt x="5294753" y="15884"/>
                  </a:cubicBezTo>
                  <a:cubicBezTo>
                    <a:pt x="5243953" y="20964"/>
                    <a:pt x="5191149" y="16110"/>
                    <a:pt x="5142353" y="31124"/>
                  </a:cubicBezTo>
                  <a:cubicBezTo>
                    <a:pt x="5052621" y="58734"/>
                    <a:pt x="5139367" y="133719"/>
                    <a:pt x="5035673" y="168284"/>
                  </a:cubicBezTo>
                  <a:cubicBezTo>
                    <a:pt x="4891002" y="216508"/>
                    <a:pt x="4976230" y="195855"/>
                    <a:pt x="4776593" y="214004"/>
                  </a:cubicBezTo>
                  <a:lnTo>
                    <a:pt x="4304153" y="198764"/>
                  </a:lnTo>
                  <a:cubicBezTo>
                    <a:pt x="4253160" y="196277"/>
                    <a:pt x="4202293" y="190744"/>
                    <a:pt x="4151753" y="183524"/>
                  </a:cubicBezTo>
                  <a:cubicBezTo>
                    <a:pt x="4131018" y="180562"/>
                    <a:pt x="4111729" y="168900"/>
                    <a:pt x="4090793" y="168284"/>
                  </a:cubicBezTo>
                  <a:cubicBezTo>
                    <a:pt x="3765774" y="158725"/>
                    <a:pt x="3440553" y="158124"/>
                    <a:pt x="3115433" y="153044"/>
                  </a:cubicBezTo>
                  <a:cubicBezTo>
                    <a:pt x="3064633" y="76844"/>
                    <a:pt x="3100193" y="117484"/>
                    <a:pt x="2993513" y="46364"/>
                  </a:cubicBezTo>
                  <a:cubicBezTo>
                    <a:pt x="2978273" y="36204"/>
                    <a:pt x="2965860" y="18895"/>
                    <a:pt x="2947793" y="15884"/>
                  </a:cubicBezTo>
                  <a:lnTo>
                    <a:pt x="2856353" y="644"/>
                  </a:lnTo>
                  <a:cubicBezTo>
                    <a:pt x="2841113" y="10804"/>
                    <a:pt x="2823585" y="18172"/>
                    <a:pt x="2810633" y="31124"/>
                  </a:cubicBezTo>
                  <a:cubicBezTo>
                    <a:pt x="2797681" y="44076"/>
                    <a:pt x="2798114" y="73252"/>
                    <a:pt x="2780153" y="76844"/>
                  </a:cubicBezTo>
                  <a:cubicBezTo>
                    <a:pt x="2739992" y="84876"/>
                    <a:pt x="2698873" y="66684"/>
                    <a:pt x="2658233" y="61604"/>
                  </a:cubicBezTo>
                  <a:cubicBezTo>
                    <a:pt x="2597273" y="71764"/>
                    <a:pt x="2531466" y="66186"/>
                    <a:pt x="2475353" y="92084"/>
                  </a:cubicBezTo>
                  <a:cubicBezTo>
                    <a:pt x="2456335" y="100861"/>
                    <a:pt x="2469480" y="134310"/>
                    <a:pt x="2460113" y="153044"/>
                  </a:cubicBezTo>
                  <a:cubicBezTo>
                    <a:pt x="2443730" y="185809"/>
                    <a:pt x="2399153" y="244484"/>
                    <a:pt x="2399153" y="244484"/>
                  </a:cubicBezTo>
                  <a:cubicBezTo>
                    <a:pt x="2284235" y="206178"/>
                    <a:pt x="2425886" y="257850"/>
                    <a:pt x="2307713" y="198764"/>
                  </a:cubicBezTo>
                  <a:cubicBezTo>
                    <a:pt x="2293345" y="191580"/>
                    <a:pt x="2277233" y="188604"/>
                    <a:pt x="2261993" y="183524"/>
                  </a:cubicBezTo>
                  <a:cubicBezTo>
                    <a:pt x="2231513" y="188604"/>
                    <a:pt x="2200718" y="192061"/>
                    <a:pt x="2170553" y="198764"/>
                  </a:cubicBezTo>
                  <a:cubicBezTo>
                    <a:pt x="2154871" y="202249"/>
                    <a:pt x="2140850" y="212772"/>
                    <a:pt x="2124833" y="214004"/>
                  </a:cubicBezTo>
                  <a:cubicBezTo>
                    <a:pt x="2008227" y="222974"/>
                    <a:pt x="1891153" y="224164"/>
                    <a:pt x="1774313" y="229244"/>
                  </a:cubicBezTo>
                  <a:cubicBezTo>
                    <a:pt x="1753993" y="234324"/>
                    <a:pt x="1734298" y="244484"/>
                    <a:pt x="1713353" y="244484"/>
                  </a:cubicBezTo>
                  <a:cubicBezTo>
                    <a:pt x="1697289" y="244484"/>
                    <a:pt x="1682675" y="234885"/>
                    <a:pt x="1667633" y="229244"/>
                  </a:cubicBezTo>
                  <a:cubicBezTo>
                    <a:pt x="1642018" y="219638"/>
                    <a:pt x="1618746" y="200310"/>
                    <a:pt x="1591433" y="198764"/>
                  </a:cubicBezTo>
                  <a:cubicBezTo>
                    <a:pt x="1347930" y="184981"/>
                    <a:pt x="1103753" y="188604"/>
                    <a:pt x="859913" y="183524"/>
                  </a:cubicBezTo>
                  <a:cubicBezTo>
                    <a:pt x="844673" y="173364"/>
                    <a:pt x="825635" y="167347"/>
                    <a:pt x="814193" y="153044"/>
                  </a:cubicBezTo>
                  <a:cubicBezTo>
                    <a:pt x="804158" y="140500"/>
                    <a:pt x="812319" y="116235"/>
                    <a:pt x="798953" y="107324"/>
                  </a:cubicBezTo>
                  <a:cubicBezTo>
                    <a:pt x="777400" y="92956"/>
                    <a:pt x="748153" y="97164"/>
                    <a:pt x="722753" y="92084"/>
                  </a:cubicBezTo>
                  <a:cubicBezTo>
                    <a:pt x="699637" y="76673"/>
                    <a:pt x="662861" y="46364"/>
                    <a:pt x="631313" y="46364"/>
                  </a:cubicBezTo>
                  <a:cubicBezTo>
                    <a:pt x="560012" y="46364"/>
                    <a:pt x="481453" y="74304"/>
                    <a:pt x="402713" y="92084"/>
                  </a:cubicBez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grpSp>
          <p:nvGrpSpPr>
            <p:cNvPr id="16405" name="Group 3">
              <a:extLst>
                <a:ext uri="{FF2B5EF4-FFF2-40B4-BE49-F238E27FC236}">
                  <a16:creationId xmlns:a16="http://schemas.microsoft.com/office/drawing/2014/main" id="{CF452F48-6FD4-401D-89D1-B94D20588D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253" y="404813"/>
              <a:ext cx="5113341" cy="647700"/>
              <a:chOff x="1909" y="439"/>
              <a:chExt cx="5700" cy="905"/>
            </a:xfrm>
          </p:grpSpPr>
          <p:sp>
            <p:nvSpPr>
              <p:cNvPr id="16406" name="Freeform 4">
                <a:extLst>
                  <a:ext uri="{FF2B5EF4-FFF2-40B4-BE49-F238E27FC236}">
                    <a16:creationId xmlns:a16="http://schemas.microsoft.com/office/drawing/2014/main" id="{AE1A0EE5-91AA-4548-B816-0D2A40238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" y="603"/>
                <a:ext cx="609" cy="741"/>
              </a:xfrm>
              <a:custGeom>
                <a:avLst/>
                <a:gdLst>
                  <a:gd name="T0" fmla="*/ 575 w 609"/>
                  <a:gd name="T1" fmla="*/ 412 h 741"/>
                  <a:gd name="T2" fmla="*/ 568 w 609"/>
                  <a:gd name="T3" fmla="*/ 496 h 741"/>
                  <a:gd name="T4" fmla="*/ 572 w 609"/>
                  <a:gd name="T5" fmla="*/ 536 h 741"/>
                  <a:gd name="T6" fmla="*/ 575 w 609"/>
                  <a:gd name="T7" fmla="*/ 603 h 741"/>
                  <a:gd name="T8" fmla="*/ 575 w 609"/>
                  <a:gd name="T9" fmla="*/ 677 h 741"/>
                  <a:gd name="T10" fmla="*/ 575 w 609"/>
                  <a:gd name="T11" fmla="*/ 741 h 741"/>
                  <a:gd name="T12" fmla="*/ 544 w 609"/>
                  <a:gd name="T13" fmla="*/ 690 h 741"/>
                  <a:gd name="T14" fmla="*/ 531 w 609"/>
                  <a:gd name="T15" fmla="*/ 623 h 741"/>
                  <a:gd name="T16" fmla="*/ 521 w 609"/>
                  <a:gd name="T17" fmla="*/ 597 h 741"/>
                  <a:gd name="T18" fmla="*/ 527 w 609"/>
                  <a:gd name="T19" fmla="*/ 563 h 741"/>
                  <a:gd name="T20" fmla="*/ 531 w 609"/>
                  <a:gd name="T21" fmla="*/ 520 h 741"/>
                  <a:gd name="T22" fmla="*/ 524 w 609"/>
                  <a:gd name="T23" fmla="*/ 443 h 741"/>
                  <a:gd name="T24" fmla="*/ 497 w 609"/>
                  <a:gd name="T25" fmla="*/ 436 h 741"/>
                  <a:gd name="T26" fmla="*/ 435 w 609"/>
                  <a:gd name="T27" fmla="*/ 449 h 741"/>
                  <a:gd name="T28" fmla="*/ 364 w 609"/>
                  <a:gd name="T29" fmla="*/ 483 h 741"/>
                  <a:gd name="T30" fmla="*/ 292 w 609"/>
                  <a:gd name="T31" fmla="*/ 499 h 741"/>
                  <a:gd name="T32" fmla="*/ 245 w 609"/>
                  <a:gd name="T33" fmla="*/ 499 h 741"/>
                  <a:gd name="T34" fmla="*/ 211 w 609"/>
                  <a:gd name="T35" fmla="*/ 506 h 741"/>
                  <a:gd name="T36" fmla="*/ 163 w 609"/>
                  <a:gd name="T37" fmla="*/ 510 h 741"/>
                  <a:gd name="T38" fmla="*/ 88 w 609"/>
                  <a:gd name="T39" fmla="*/ 496 h 741"/>
                  <a:gd name="T40" fmla="*/ 13 w 609"/>
                  <a:gd name="T41" fmla="*/ 399 h 741"/>
                  <a:gd name="T42" fmla="*/ 6 w 609"/>
                  <a:gd name="T43" fmla="*/ 352 h 741"/>
                  <a:gd name="T44" fmla="*/ 17 w 609"/>
                  <a:gd name="T45" fmla="*/ 319 h 741"/>
                  <a:gd name="T46" fmla="*/ 40 w 609"/>
                  <a:gd name="T47" fmla="*/ 282 h 741"/>
                  <a:gd name="T48" fmla="*/ 61 w 609"/>
                  <a:gd name="T49" fmla="*/ 252 h 741"/>
                  <a:gd name="T50" fmla="*/ 68 w 609"/>
                  <a:gd name="T51" fmla="*/ 228 h 741"/>
                  <a:gd name="T52" fmla="*/ 74 w 609"/>
                  <a:gd name="T53" fmla="*/ 228 h 741"/>
                  <a:gd name="T54" fmla="*/ 95 w 609"/>
                  <a:gd name="T55" fmla="*/ 211 h 741"/>
                  <a:gd name="T56" fmla="*/ 105 w 609"/>
                  <a:gd name="T57" fmla="*/ 201 h 741"/>
                  <a:gd name="T58" fmla="*/ 129 w 609"/>
                  <a:gd name="T59" fmla="*/ 181 h 741"/>
                  <a:gd name="T60" fmla="*/ 177 w 609"/>
                  <a:gd name="T61" fmla="*/ 138 h 741"/>
                  <a:gd name="T62" fmla="*/ 231 w 609"/>
                  <a:gd name="T63" fmla="*/ 101 h 741"/>
                  <a:gd name="T64" fmla="*/ 265 w 609"/>
                  <a:gd name="T65" fmla="*/ 88 h 741"/>
                  <a:gd name="T66" fmla="*/ 292 w 609"/>
                  <a:gd name="T67" fmla="*/ 74 h 741"/>
                  <a:gd name="T68" fmla="*/ 343 w 609"/>
                  <a:gd name="T69" fmla="*/ 51 h 741"/>
                  <a:gd name="T70" fmla="*/ 384 w 609"/>
                  <a:gd name="T71" fmla="*/ 31 h 741"/>
                  <a:gd name="T72" fmla="*/ 422 w 609"/>
                  <a:gd name="T73" fmla="*/ 14 h 741"/>
                  <a:gd name="T74" fmla="*/ 463 w 609"/>
                  <a:gd name="T75" fmla="*/ 7 h 741"/>
                  <a:gd name="T76" fmla="*/ 517 w 609"/>
                  <a:gd name="T77" fmla="*/ 7 h 741"/>
                  <a:gd name="T78" fmla="*/ 555 w 609"/>
                  <a:gd name="T79" fmla="*/ 47 h 741"/>
                  <a:gd name="T80" fmla="*/ 483 w 609"/>
                  <a:gd name="T81" fmla="*/ 54 h 741"/>
                  <a:gd name="T82" fmla="*/ 412 w 609"/>
                  <a:gd name="T83" fmla="*/ 64 h 741"/>
                  <a:gd name="T84" fmla="*/ 354 w 609"/>
                  <a:gd name="T85" fmla="*/ 77 h 741"/>
                  <a:gd name="T86" fmla="*/ 292 w 609"/>
                  <a:gd name="T87" fmla="*/ 104 h 741"/>
                  <a:gd name="T88" fmla="*/ 241 w 609"/>
                  <a:gd name="T89" fmla="*/ 138 h 741"/>
                  <a:gd name="T90" fmla="*/ 197 w 609"/>
                  <a:gd name="T91" fmla="*/ 168 h 741"/>
                  <a:gd name="T92" fmla="*/ 132 w 609"/>
                  <a:gd name="T93" fmla="*/ 221 h 741"/>
                  <a:gd name="T94" fmla="*/ 68 w 609"/>
                  <a:gd name="T95" fmla="*/ 305 h 741"/>
                  <a:gd name="T96" fmla="*/ 47 w 609"/>
                  <a:gd name="T97" fmla="*/ 392 h 741"/>
                  <a:gd name="T98" fmla="*/ 64 w 609"/>
                  <a:gd name="T99" fmla="*/ 426 h 741"/>
                  <a:gd name="T100" fmla="*/ 163 w 609"/>
                  <a:gd name="T101" fmla="*/ 463 h 741"/>
                  <a:gd name="T102" fmla="*/ 272 w 609"/>
                  <a:gd name="T103" fmla="*/ 469 h 741"/>
                  <a:gd name="T104" fmla="*/ 384 w 609"/>
                  <a:gd name="T105" fmla="*/ 446 h 741"/>
                  <a:gd name="T106" fmla="*/ 476 w 609"/>
                  <a:gd name="T107" fmla="*/ 416 h 741"/>
                  <a:gd name="T108" fmla="*/ 521 w 609"/>
                  <a:gd name="T109" fmla="*/ 399 h 741"/>
                  <a:gd name="T110" fmla="*/ 541 w 609"/>
                  <a:gd name="T111" fmla="*/ 369 h 741"/>
                  <a:gd name="T112" fmla="*/ 534 w 609"/>
                  <a:gd name="T113" fmla="*/ 309 h 741"/>
                  <a:gd name="T114" fmla="*/ 595 w 609"/>
                  <a:gd name="T115" fmla="*/ 335 h 74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09"/>
                  <a:gd name="T175" fmla="*/ 0 h 741"/>
                  <a:gd name="T176" fmla="*/ 609 w 609"/>
                  <a:gd name="T177" fmla="*/ 741 h 74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09" h="741">
                    <a:moveTo>
                      <a:pt x="609" y="335"/>
                    </a:moveTo>
                    <a:lnTo>
                      <a:pt x="575" y="396"/>
                    </a:lnTo>
                    <a:lnTo>
                      <a:pt x="572" y="406"/>
                    </a:lnTo>
                    <a:lnTo>
                      <a:pt x="575" y="412"/>
                    </a:lnTo>
                    <a:lnTo>
                      <a:pt x="585" y="426"/>
                    </a:lnTo>
                    <a:lnTo>
                      <a:pt x="578" y="429"/>
                    </a:lnTo>
                    <a:lnTo>
                      <a:pt x="575" y="469"/>
                    </a:lnTo>
                    <a:lnTo>
                      <a:pt x="568" y="496"/>
                    </a:lnTo>
                    <a:lnTo>
                      <a:pt x="578" y="506"/>
                    </a:lnTo>
                    <a:lnTo>
                      <a:pt x="565" y="516"/>
                    </a:lnTo>
                    <a:lnTo>
                      <a:pt x="565" y="530"/>
                    </a:lnTo>
                    <a:lnTo>
                      <a:pt x="572" y="536"/>
                    </a:lnTo>
                    <a:lnTo>
                      <a:pt x="568" y="556"/>
                    </a:lnTo>
                    <a:lnTo>
                      <a:pt x="572" y="580"/>
                    </a:lnTo>
                    <a:lnTo>
                      <a:pt x="568" y="597"/>
                    </a:lnTo>
                    <a:lnTo>
                      <a:pt x="575" y="603"/>
                    </a:lnTo>
                    <a:lnTo>
                      <a:pt x="568" y="613"/>
                    </a:lnTo>
                    <a:lnTo>
                      <a:pt x="572" y="637"/>
                    </a:lnTo>
                    <a:lnTo>
                      <a:pt x="565" y="664"/>
                    </a:lnTo>
                    <a:lnTo>
                      <a:pt x="575" y="677"/>
                    </a:lnTo>
                    <a:lnTo>
                      <a:pt x="572" y="704"/>
                    </a:lnTo>
                    <a:lnTo>
                      <a:pt x="585" y="727"/>
                    </a:lnTo>
                    <a:lnTo>
                      <a:pt x="582" y="737"/>
                    </a:lnTo>
                    <a:lnTo>
                      <a:pt x="575" y="741"/>
                    </a:lnTo>
                    <a:lnTo>
                      <a:pt x="568" y="734"/>
                    </a:lnTo>
                    <a:lnTo>
                      <a:pt x="561" y="727"/>
                    </a:lnTo>
                    <a:lnTo>
                      <a:pt x="558" y="694"/>
                    </a:lnTo>
                    <a:lnTo>
                      <a:pt x="544" y="690"/>
                    </a:lnTo>
                    <a:lnTo>
                      <a:pt x="544" y="677"/>
                    </a:lnTo>
                    <a:lnTo>
                      <a:pt x="534" y="647"/>
                    </a:lnTo>
                    <a:lnTo>
                      <a:pt x="534" y="630"/>
                    </a:lnTo>
                    <a:lnTo>
                      <a:pt x="531" y="623"/>
                    </a:lnTo>
                    <a:lnTo>
                      <a:pt x="531" y="610"/>
                    </a:lnTo>
                    <a:lnTo>
                      <a:pt x="524" y="607"/>
                    </a:lnTo>
                    <a:lnTo>
                      <a:pt x="527" y="597"/>
                    </a:lnTo>
                    <a:lnTo>
                      <a:pt x="521" y="597"/>
                    </a:lnTo>
                    <a:lnTo>
                      <a:pt x="524" y="593"/>
                    </a:lnTo>
                    <a:lnTo>
                      <a:pt x="531" y="597"/>
                    </a:lnTo>
                    <a:lnTo>
                      <a:pt x="524" y="580"/>
                    </a:lnTo>
                    <a:lnTo>
                      <a:pt x="527" y="563"/>
                    </a:lnTo>
                    <a:lnTo>
                      <a:pt x="524" y="550"/>
                    </a:lnTo>
                    <a:lnTo>
                      <a:pt x="531" y="540"/>
                    </a:lnTo>
                    <a:lnTo>
                      <a:pt x="524" y="536"/>
                    </a:lnTo>
                    <a:lnTo>
                      <a:pt x="531" y="520"/>
                    </a:lnTo>
                    <a:lnTo>
                      <a:pt x="524" y="473"/>
                    </a:lnTo>
                    <a:lnTo>
                      <a:pt x="531" y="453"/>
                    </a:lnTo>
                    <a:lnTo>
                      <a:pt x="527" y="446"/>
                    </a:lnTo>
                    <a:lnTo>
                      <a:pt x="524" y="443"/>
                    </a:lnTo>
                    <a:lnTo>
                      <a:pt x="524" y="436"/>
                    </a:lnTo>
                    <a:lnTo>
                      <a:pt x="517" y="419"/>
                    </a:lnTo>
                    <a:lnTo>
                      <a:pt x="507" y="426"/>
                    </a:lnTo>
                    <a:lnTo>
                      <a:pt x="497" y="436"/>
                    </a:lnTo>
                    <a:lnTo>
                      <a:pt x="490" y="443"/>
                    </a:lnTo>
                    <a:lnTo>
                      <a:pt x="476" y="446"/>
                    </a:lnTo>
                    <a:lnTo>
                      <a:pt x="456" y="446"/>
                    </a:lnTo>
                    <a:lnTo>
                      <a:pt x="435" y="449"/>
                    </a:lnTo>
                    <a:lnTo>
                      <a:pt x="422" y="456"/>
                    </a:lnTo>
                    <a:lnTo>
                      <a:pt x="415" y="466"/>
                    </a:lnTo>
                    <a:lnTo>
                      <a:pt x="377" y="473"/>
                    </a:lnTo>
                    <a:lnTo>
                      <a:pt x="364" y="483"/>
                    </a:lnTo>
                    <a:lnTo>
                      <a:pt x="340" y="483"/>
                    </a:lnTo>
                    <a:lnTo>
                      <a:pt x="326" y="493"/>
                    </a:lnTo>
                    <a:lnTo>
                      <a:pt x="306" y="489"/>
                    </a:lnTo>
                    <a:lnTo>
                      <a:pt x="292" y="499"/>
                    </a:lnTo>
                    <a:lnTo>
                      <a:pt x="279" y="496"/>
                    </a:lnTo>
                    <a:lnTo>
                      <a:pt x="269" y="506"/>
                    </a:lnTo>
                    <a:lnTo>
                      <a:pt x="255" y="503"/>
                    </a:lnTo>
                    <a:lnTo>
                      <a:pt x="245" y="499"/>
                    </a:lnTo>
                    <a:lnTo>
                      <a:pt x="228" y="506"/>
                    </a:lnTo>
                    <a:lnTo>
                      <a:pt x="217" y="503"/>
                    </a:lnTo>
                    <a:lnTo>
                      <a:pt x="214" y="506"/>
                    </a:lnTo>
                    <a:lnTo>
                      <a:pt x="211" y="506"/>
                    </a:lnTo>
                    <a:lnTo>
                      <a:pt x="204" y="506"/>
                    </a:lnTo>
                    <a:lnTo>
                      <a:pt x="190" y="516"/>
                    </a:lnTo>
                    <a:lnTo>
                      <a:pt x="173" y="503"/>
                    </a:lnTo>
                    <a:lnTo>
                      <a:pt x="163" y="510"/>
                    </a:lnTo>
                    <a:lnTo>
                      <a:pt x="132" y="496"/>
                    </a:lnTo>
                    <a:lnTo>
                      <a:pt x="126" y="503"/>
                    </a:lnTo>
                    <a:lnTo>
                      <a:pt x="112" y="496"/>
                    </a:lnTo>
                    <a:lnTo>
                      <a:pt x="88" y="496"/>
                    </a:lnTo>
                    <a:lnTo>
                      <a:pt x="78" y="486"/>
                    </a:lnTo>
                    <a:lnTo>
                      <a:pt x="57" y="473"/>
                    </a:lnTo>
                    <a:lnTo>
                      <a:pt x="20" y="432"/>
                    </a:lnTo>
                    <a:lnTo>
                      <a:pt x="13" y="399"/>
                    </a:lnTo>
                    <a:lnTo>
                      <a:pt x="3" y="386"/>
                    </a:lnTo>
                    <a:lnTo>
                      <a:pt x="10" y="369"/>
                    </a:lnTo>
                    <a:lnTo>
                      <a:pt x="3" y="359"/>
                    </a:lnTo>
                    <a:lnTo>
                      <a:pt x="6" y="352"/>
                    </a:lnTo>
                    <a:lnTo>
                      <a:pt x="0" y="339"/>
                    </a:lnTo>
                    <a:lnTo>
                      <a:pt x="3" y="335"/>
                    </a:lnTo>
                    <a:lnTo>
                      <a:pt x="17" y="332"/>
                    </a:lnTo>
                    <a:lnTo>
                      <a:pt x="17" y="319"/>
                    </a:lnTo>
                    <a:lnTo>
                      <a:pt x="27" y="302"/>
                    </a:lnTo>
                    <a:lnTo>
                      <a:pt x="27" y="305"/>
                    </a:lnTo>
                    <a:lnTo>
                      <a:pt x="37" y="292"/>
                    </a:lnTo>
                    <a:lnTo>
                      <a:pt x="40" y="282"/>
                    </a:lnTo>
                    <a:lnTo>
                      <a:pt x="37" y="275"/>
                    </a:lnTo>
                    <a:lnTo>
                      <a:pt x="47" y="272"/>
                    </a:lnTo>
                    <a:lnTo>
                      <a:pt x="54" y="265"/>
                    </a:lnTo>
                    <a:lnTo>
                      <a:pt x="61" y="252"/>
                    </a:lnTo>
                    <a:lnTo>
                      <a:pt x="64" y="235"/>
                    </a:lnTo>
                    <a:lnTo>
                      <a:pt x="57" y="252"/>
                    </a:lnTo>
                    <a:lnTo>
                      <a:pt x="61" y="238"/>
                    </a:lnTo>
                    <a:lnTo>
                      <a:pt x="68" y="228"/>
                    </a:lnTo>
                    <a:lnTo>
                      <a:pt x="71" y="225"/>
                    </a:lnTo>
                    <a:lnTo>
                      <a:pt x="78" y="221"/>
                    </a:lnTo>
                    <a:lnTo>
                      <a:pt x="74" y="228"/>
                    </a:lnTo>
                    <a:lnTo>
                      <a:pt x="81" y="225"/>
                    </a:lnTo>
                    <a:lnTo>
                      <a:pt x="85" y="215"/>
                    </a:lnTo>
                    <a:lnTo>
                      <a:pt x="85" y="211"/>
                    </a:lnTo>
                    <a:lnTo>
                      <a:pt x="95" y="211"/>
                    </a:lnTo>
                    <a:lnTo>
                      <a:pt x="91" y="215"/>
                    </a:lnTo>
                    <a:lnTo>
                      <a:pt x="98" y="211"/>
                    </a:lnTo>
                    <a:lnTo>
                      <a:pt x="102" y="198"/>
                    </a:lnTo>
                    <a:lnTo>
                      <a:pt x="105" y="201"/>
                    </a:lnTo>
                    <a:lnTo>
                      <a:pt x="105" y="195"/>
                    </a:lnTo>
                    <a:lnTo>
                      <a:pt x="115" y="195"/>
                    </a:lnTo>
                    <a:lnTo>
                      <a:pt x="126" y="188"/>
                    </a:lnTo>
                    <a:lnTo>
                      <a:pt x="129" y="181"/>
                    </a:lnTo>
                    <a:lnTo>
                      <a:pt x="136" y="168"/>
                    </a:lnTo>
                    <a:lnTo>
                      <a:pt x="156" y="165"/>
                    </a:lnTo>
                    <a:lnTo>
                      <a:pt x="170" y="148"/>
                    </a:lnTo>
                    <a:lnTo>
                      <a:pt x="177" y="138"/>
                    </a:lnTo>
                    <a:lnTo>
                      <a:pt x="190" y="131"/>
                    </a:lnTo>
                    <a:lnTo>
                      <a:pt x="194" y="121"/>
                    </a:lnTo>
                    <a:lnTo>
                      <a:pt x="214" y="118"/>
                    </a:lnTo>
                    <a:lnTo>
                      <a:pt x="231" y="101"/>
                    </a:lnTo>
                    <a:lnTo>
                      <a:pt x="245" y="98"/>
                    </a:lnTo>
                    <a:lnTo>
                      <a:pt x="258" y="91"/>
                    </a:lnTo>
                    <a:lnTo>
                      <a:pt x="262" y="84"/>
                    </a:lnTo>
                    <a:lnTo>
                      <a:pt x="265" y="88"/>
                    </a:lnTo>
                    <a:lnTo>
                      <a:pt x="272" y="81"/>
                    </a:lnTo>
                    <a:lnTo>
                      <a:pt x="272" y="77"/>
                    </a:lnTo>
                    <a:lnTo>
                      <a:pt x="282" y="71"/>
                    </a:lnTo>
                    <a:lnTo>
                      <a:pt x="292" y="74"/>
                    </a:lnTo>
                    <a:lnTo>
                      <a:pt x="299" y="61"/>
                    </a:lnTo>
                    <a:lnTo>
                      <a:pt x="313" y="54"/>
                    </a:lnTo>
                    <a:lnTo>
                      <a:pt x="333" y="54"/>
                    </a:lnTo>
                    <a:lnTo>
                      <a:pt x="343" y="51"/>
                    </a:lnTo>
                    <a:lnTo>
                      <a:pt x="354" y="37"/>
                    </a:lnTo>
                    <a:lnTo>
                      <a:pt x="364" y="41"/>
                    </a:lnTo>
                    <a:lnTo>
                      <a:pt x="377" y="27"/>
                    </a:lnTo>
                    <a:lnTo>
                      <a:pt x="384" y="31"/>
                    </a:lnTo>
                    <a:lnTo>
                      <a:pt x="405" y="24"/>
                    </a:lnTo>
                    <a:lnTo>
                      <a:pt x="412" y="21"/>
                    </a:lnTo>
                    <a:lnTo>
                      <a:pt x="415" y="17"/>
                    </a:lnTo>
                    <a:lnTo>
                      <a:pt x="422" y="14"/>
                    </a:lnTo>
                    <a:lnTo>
                      <a:pt x="425" y="14"/>
                    </a:lnTo>
                    <a:lnTo>
                      <a:pt x="446" y="14"/>
                    </a:lnTo>
                    <a:lnTo>
                      <a:pt x="452" y="4"/>
                    </a:lnTo>
                    <a:lnTo>
                      <a:pt x="463" y="7"/>
                    </a:lnTo>
                    <a:lnTo>
                      <a:pt x="483" y="4"/>
                    </a:lnTo>
                    <a:lnTo>
                      <a:pt x="486" y="0"/>
                    </a:lnTo>
                    <a:lnTo>
                      <a:pt x="500" y="7"/>
                    </a:lnTo>
                    <a:lnTo>
                      <a:pt x="517" y="7"/>
                    </a:lnTo>
                    <a:lnTo>
                      <a:pt x="534" y="24"/>
                    </a:lnTo>
                    <a:lnTo>
                      <a:pt x="544" y="27"/>
                    </a:lnTo>
                    <a:lnTo>
                      <a:pt x="558" y="37"/>
                    </a:lnTo>
                    <a:lnTo>
                      <a:pt x="555" y="47"/>
                    </a:lnTo>
                    <a:lnTo>
                      <a:pt x="548" y="57"/>
                    </a:lnTo>
                    <a:lnTo>
                      <a:pt x="524" y="67"/>
                    </a:lnTo>
                    <a:lnTo>
                      <a:pt x="493" y="47"/>
                    </a:lnTo>
                    <a:lnTo>
                      <a:pt x="483" y="54"/>
                    </a:lnTo>
                    <a:lnTo>
                      <a:pt x="466" y="47"/>
                    </a:lnTo>
                    <a:lnTo>
                      <a:pt x="456" y="54"/>
                    </a:lnTo>
                    <a:lnTo>
                      <a:pt x="439" y="47"/>
                    </a:lnTo>
                    <a:lnTo>
                      <a:pt x="412" y="64"/>
                    </a:lnTo>
                    <a:lnTo>
                      <a:pt x="398" y="57"/>
                    </a:lnTo>
                    <a:lnTo>
                      <a:pt x="374" y="64"/>
                    </a:lnTo>
                    <a:lnTo>
                      <a:pt x="364" y="71"/>
                    </a:lnTo>
                    <a:lnTo>
                      <a:pt x="354" y="77"/>
                    </a:lnTo>
                    <a:lnTo>
                      <a:pt x="343" y="88"/>
                    </a:lnTo>
                    <a:lnTo>
                      <a:pt x="333" y="91"/>
                    </a:lnTo>
                    <a:lnTo>
                      <a:pt x="323" y="88"/>
                    </a:lnTo>
                    <a:lnTo>
                      <a:pt x="292" y="104"/>
                    </a:lnTo>
                    <a:lnTo>
                      <a:pt x="269" y="118"/>
                    </a:lnTo>
                    <a:lnTo>
                      <a:pt x="255" y="124"/>
                    </a:lnTo>
                    <a:lnTo>
                      <a:pt x="245" y="128"/>
                    </a:lnTo>
                    <a:lnTo>
                      <a:pt x="241" y="138"/>
                    </a:lnTo>
                    <a:lnTo>
                      <a:pt x="234" y="138"/>
                    </a:lnTo>
                    <a:lnTo>
                      <a:pt x="224" y="151"/>
                    </a:lnTo>
                    <a:lnTo>
                      <a:pt x="211" y="155"/>
                    </a:lnTo>
                    <a:lnTo>
                      <a:pt x="197" y="168"/>
                    </a:lnTo>
                    <a:lnTo>
                      <a:pt x="180" y="181"/>
                    </a:lnTo>
                    <a:lnTo>
                      <a:pt x="163" y="188"/>
                    </a:lnTo>
                    <a:lnTo>
                      <a:pt x="156" y="195"/>
                    </a:lnTo>
                    <a:lnTo>
                      <a:pt x="132" y="221"/>
                    </a:lnTo>
                    <a:lnTo>
                      <a:pt x="115" y="235"/>
                    </a:lnTo>
                    <a:lnTo>
                      <a:pt x="98" y="258"/>
                    </a:lnTo>
                    <a:lnTo>
                      <a:pt x="68" y="285"/>
                    </a:lnTo>
                    <a:lnTo>
                      <a:pt x="68" y="305"/>
                    </a:lnTo>
                    <a:lnTo>
                      <a:pt x="64" y="312"/>
                    </a:lnTo>
                    <a:lnTo>
                      <a:pt x="47" y="362"/>
                    </a:lnTo>
                    <a:lnTo>
                      <a:pt x="47" y="379"/>
                    </a:lnTo>
                    <a:lnTo>
                      <a:pt x="47" y="392"/>
                    </a:lnTo>
                    <a:lnTo>
                      <a:pt x="54" y="402"/>
                    </a:lnTo>
                    <a:lnTo>
                      <a:pt x="61" y="409"/>
                    </a:lnTo>
                    <a:lnTo>
                      <a:pt x="64" y="419"/>
                    </a:lnTo>
                    <a:lnTo>
                      <a:pt x="64" y="426"/>
                    </a:lnTo>
                    <a:lnTo>
                      <a:pt x="74" y="439"/>
                    </a:lnTo>
                    <a:lnTo>
                      <a:pt x="102" y="456"/>
                    </a:lnTo>
                    <a:lnTo>
                      <a:pt x="129" y="466"/>
                    </a:lnTo>
                    <a:lnTo>
                      <a:pt x="163" y="463"/>
                    </a:lnTo>
                    <a:lnTo>
                      <a:pt x="200" y="473"/>
                    </a:lnTo>
                    <a:lnTo>
                      <a:pt x="207" y="469"/>
                    </a:lnTo>
                    <a:lnTo>
                      <a:pt x="214" y="473"/>
                    </a:lnTo>
                    <a:lnTo>
                      <a:pt x="272" y="469"/>
                    </a:lnTo>
                    <a:lnTo>
                      <a:pt x="303" y="459"/>
                    </a:lnTo>
                    <a:lnTo>
                      <a:pt x="340" y="456"/>
                    </a:lnTo>
                    <a:lnTo>
                      <a:pt x="340" y="453"/>
                    </a:lnTo>
                    <a:lnTo>
                      <a:pt x="384" y="446"/>
                    </a:lnTo>
                    <a:lnTo>
                      <a:pt x="384" y="443"/>
                    </a:lnTo>
                    <a:lnTo>
                      <a:pt x="439" y="429"/>
                    </a:lnTo>
                    <a:lnTo>
                      <a:pt x="452" y="419"/>
                    </a:lnTo>
                    <a:lnTo>
                      <a:pt x="476" y="416"/>
                    </a:lnTo>
                    <a:lnTo>
                      <a:pt x="500" y="412"/>
                    </a:lnTo>
                    <a:lnTo>
                      <a:pt x="517" y="409"/>
                    </a:lnTo>
                    <a:lnTo>
                      <a:pt x="514" y="399"/>
                    </a:lnTo>
                    <a:lnTo>
                      <a:pt x="521" y="399"/>
                    </a:lnTo>
                    <a:lnTo>
                      <a:pt x="521" y="396"/>
                    </a:lnTo>
                    <a:lnTo>
                      <a:pt x="534" y="392"/>
                    </a:lnTo>
                    <a:lnTo>
                      <a:pt x="531" y="382"/>
                    </a:lnTo>
                    <a:lnTo>
                      <a:pt x="541" y="369"/>
                    </a:lnTo>
                    <a:lnTo>
                      <a:pt x="541" y="349"/>
                    </a:lnTo>
                    <a:lnTo>
                      <a:pt x="534" y="342"/>
                    </a:lnTo>
                    <a:lnTo>
                      <a:pt x="538" y="325"/>
                    </a:lnTo>
                    <a:lnTo>
                      <a:pt x="534" y="309"/>
                    </a:lnTo>
                    <a:lnTo>
                      <a:pt x="565" y="305"/>
                    </a:lnTo>
                    <a:lnTo>
                      <a:pt x="572" y="315"/>
                    </a:lnTo>
                    <a:lnTo>
                      <a:pt x="582" y="315"/>
                    </a:lnTo>
                    <a:lnTo>
                      <a:pt x="595" y="335"/>
                    </a:lnTo>
                    <a:lnTo>
                      <a:pt x="609" y="33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7" name="Freeform 5">
                <a:extLst>
                  <a:ext uri="{FF2B5EF4-FFF2-40B4-BE49-F238E27FC236}">
                    <a16:creationId xmlns:a16="http://schemas.microsoft.com/office/drawing/2014/main" id="{518BDD88-2373-466C-88FD-C8EDA7AAF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711"/>
                <a:ext cx="463" cy="435"/>
              </a:xfrm>
              <a:custGeom>
                <a:avLst/>
                <a:gdLst>
                  <a:gd name="T0" fmla="*/ 460 w 463"/>
                  <a:gd name="T1" fmla="*/ 381 h 435"/>
                  <a:gd name="T2" fmla="*/ 453 w 463"/>
                  <a:gd name="T3" fmla="*/ 402 h 435"/>
                  <a:gd name="T4" fmla="*/ 436 w 463"/>
                  <a:gd name="T5" fmla="*/ 415 h 435"/>
                  <a:gd name="T6" fmla="*/ 395 w 463"/>
                  <a:gd name="T7" fmla="*/ 432 h 435"/>
                  <a:gd name="T8" fmla="*/ 361 w 463"/>
                  <a:gd name="T9" fmla="*/ 432 h 435"/>
                  <a:gd name="T10" fmla="*/ 313 w 463"/>
                  <a:gd name="T11" fmla="*/ 391 h 435"/>
                  <a:gd name="T12" fmla="*/ 296 w 463"/>
                  <a:gd name="T13" fmla="*/ 345 h 435"/>
                  <a:gd name="T14" fmla="*/ 293 w 463"/>
                  <a:gd name="T15" fmla="*/ 278 h 435"/>
                  <a:gd name="T16" fmla="*/ 293 w 463"/>
                  <a:gd name="T17" fmla="*/ 197 h 435"/>
                  <a:gd name="T18" fmla="*/ 266 w 463"/>
                  <a:gd name="T19" fmla="*/ 221 h 435"/>
                  <a:gd name="T20" fmla="*/ 238 w 463"/>
                  <a:gd name="T21" fmla="*/ 247 h 435"/>
                  <a:gd name="T22" fmla="*/ 218 w 463"/>
                  <a:gd name="T23" fmla="*/ 274 h 435"/>
                  <a:gd name="T24" fmla="*/ 187 w 463"/>
                  <a:gd name="T25" fmla="*/ 314 h 435"/>
                  <a:gd name="T26" fmla="*/ 147 w 463"/>
                  <a:gd name="T27" fmla="*/ 358 h 435"/>
                  <a:gd name="T28" fmla="*/ 99 w 463"/>
                  <a:gd name="T29" fmla="*/ 412 h 435"/>
                  <a:gd name="T30" fmla="*/ 38 w 463"/>
                  <a:gd name="T31" fmla="*/ 422 h 435"/>
                  <a:gd name="T32" fmla="*/ 31 w 463"/>
                  <a:gd name="T33" fmla="*/ 408 h 435"/>
                  <a:gd name="T34" fmla="*/ 10 w 463"/>
                  <a:gd name="T35" fmla="*/ 378 h 435"/>
                  <a:gd name="T36" fmla="*/ 0 w 463"/>
                  <a:gd name="T37" fmla="*/ 348 h 435"/>
                  <a:gd name="T38" fmla="*/ 0 w 463"/>
                  <a:gd name="T39" fmla="*/ 308 h 435"/>
                  <a:gd name="T40" fmla="*/ 10 w 463"/>
                  <a:gd name="T41" fmla="*/ 258 h 435"/>
                  <a:gd name="T42" fmla="*/ 10 w 463"/>
                  <a:gd name="T43" fmla="*/ 231 h 435"/>
                  <a:gd name="T44" fmla="*/ 10 w 463"/>
                  <a:gd name="T45" fmla="*/ 197 h 435"/>
                  <a:gd name="T46" fmla="*/ 17 w 463"/>
                  <a:gd name="T47" fmla="*/ 77 h 435"/>
                  <a:gd name="T48" fmla="*/ 10 w 463"/>
                  <a:gd name="T49" fmla="*/ 6 h 435"/>
                  <a:gd name="T50" fmla="*/ 44 w 463"/>
                  <a:gd name="T51" fmla="*/ 13 h 435"/>
                  <a:gd name="T52" fmla="*/ 41 w 463"/>
                  <a:gd name="T53" fmla="*/ 124 h 435"/>
                  <a:gd name="T54" fmla="*/ 34 w 463"/>
                  <a:gd name="T55" fmla="*/ 167 h 435"/>
                  <a:gd name="T56" fmla="*/ 34 w 463"/>
                  <a:gd name="T57" fmla="*/ 194 h 435"/>
                  <a:gd name="T58" fmla="*/ 27 w 463"/>
                  <a:gd name="T59" fmla="*/ 227 h 435"/>
                  <a:gd name="T60" fmla="*/ 34 w 463"/>
                  <a:gd name="T61" fmla="*/ 268 h 435"/>
                  <a:gd name="T62" fmla="*/ 34 w 463"/>
                  <a:gd name="T63" fmla="*/ 321 h 435"/>
                  <a:gd name="T64" fmla="*/ 38 w 463"/>
                  <a:gd name="T65" fmla="*/ 348 h 435"/>
                  <a:gd name="T66" fmla="*/ 61 w 463"/>
                  <a:gd name="T67" fmla="*/ 385 h 435"/>
                  <a:gd name="T68" fmla="*/ 102 w 463"/>
                  <a:gd name="T69" fmla="*/ 355 h 435"/>
                  <a:gd name="T70" fmla="*/ 113 w 463"/>
                  <a:gd name="T71" fmla="*/ 338 h 435"/>
                  <a:gd name="T72" fmla="*/ 140 w 463"/>
                  <a:gd name="T73" fmla="*/ 318 h 435"/>
                  <a:gd name="T74" fmla="*/ 174 w 463"/>
                  <a:gd name="T75" fmla="*/ 284 h 435"/>
                  <a:gd name="T76" fmla="*/ 211 w 463"/>
                  <a:gd name="T77" fmla="*/ 247 h 435"/>
                  <a:gd name="T78" fmla="*/ 238 w 463"/>
                  <a:gd name="T79" fmla="*/ 211 h 435"/>
                  <a:gd name="T80" fmla="*/ 252 w 463"/>
                  <a:gd name="T81" fmla="*/ 197 h 435"/>
                  <a:gd name="T82" fmla="*/ 286 w 463"/>
                  <a:gd name="T83" fmla="*/ 160 h 435"/>
                  <a:gd name="T84" fmla="*/ 296 w 463"/>
                  <a:gd name="T85" fmla="*/ 150 h 435"/>
                  <a:gd name="T86" fmla="*/ 310 w 463"/>
                  <a:gd name="T87" fmla="*/ 120 h 435"/>
                  <a:gd name="T88" fmla="*/ 334 w 463"/>
                  <a:gd name="T89" fmla="*/ 50 h 435"/>
                  <a:gd name="T90" fmla="*/ 337 w 463"/>
                  <a:gd name="T91" fmla="*/ 40 h 435"/>
                  <a:gd name="T92" fmla="*/ 368 w 463"/>
                  <a:gd name="T93" fmla="*/ 6 h 435"/>
                  <a:gd name="T94" fmla="*/ 368 w 463"/>
                  <a:gd name="T95" fmla="*/ 73 h 435"/>
                  <a:gd name="T96" fmla="*/ 330 w 463"/>
                  <a:gd name="T97" fmla="*/ 144 h 435"/>
                  <a:gd name="T98" fmla="*/ 324 w 463"/>
                  <a:gd name="T99" fmla="*/ 197 h 435"/>
                  <a:gd name="T100" fmla="*/ 317 w 463"/>
                  <a:gd name="T101" fmla="*/ 311 h 435"/>
                  <a:gd name="T102" fmla="*/ 320 w 463"/>
                  <a:gd name="T103" fmla="*/ 324 h 435"/>
                  <a:gd name="T104" fmla="*/ 337 w 463"/>
                  <a:gd name="T105" fmla="*/ 371 h 435"/>
                  <a:gd name="T106" fmla="*/ 378 w 463"/>
                  <a:gd name="T107" fmla="*/ 398 h 435"/>
                  <a:gd name="T108" fmla="*/ 416 w 463"/>
                  <a:gd name="T109" fmla="*/ 391 h 4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63"/>
                  <a:gd name="T166" fmla="*/ 0 h 435"/>
                  <a:gd name="T167" fmla="*/ 463 w 463"/>
                  <a:gd name="T168" fmla="*/ 435 h 43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63" h="435">
                    <a:moveTo>
                      <a:pt x="436" y="378"/>
                    </a:moveTo>
                    <a:lnTo>
                      <a:pt x="453" y="378"/>
                    </a:lnTo>
                    <a:lnTo>
                      <a:pt x="460" y="381"/>
                    </a:lnTo>
                    <a:lnTo>
                      <a:pt x="463" y="385"/>
                    </a:lnTo>
                    <a:lnTo>
                      <a:pt x="460" y="395"/>
                    </a:lnTo>
                    <a:lnTo>
                      <a:pt x="453" y="402"/>
                    </a:lnTo>
                    <a:lnTo>
                      <a:pt x="443" y="405"/>
                    </a:lnTo>
                    <a:lnTo>
                      <a:pt x="439" y="412"/>
                    </a:lnTo>
                    <a:lnTo>
                      <a:pt x="436" y="415"/>
                    </a:lnTo>
                    <a:lnTo>
                      <a:pt x="422" y="422"/>
                    </a:lnTo>
                    <a:lnTo>
                      <a:pt x="409" y="428"/>
                    </a:lnTo>
                    <a:lnTo>
                      <a:pt x="395" y="432"/>
                    </a:lnTo>
                    <a:lnTo>
                      <a:pt x="375" y="435"/>
                    </a:lnTo>
                    <a:lnTo>
                      <a:pt x="371" y="432"/>
                    </a:lnTo>
                    <a:lnTo>
                      <a:pt x="361" y="432"/>
                    </a:lnTo>
                    <a:lnTo>
                      <a:pt x="351" y="425"/>
                    </a:lnTo>
                    <a:lnTo>
                      <a:pt x="344" y="422"/>
                    </a:lnTo>
                    <a:lnTo>
                      <a:pt x="313" y="391"/>
                    </a:lnTo>
                    <a:lnTo>
                      <a:pt x="307" y="358"/>
                    </a:lnTo>
                    <a:lnTo>
                      <a:pt x="296" y="348"/>
                    </a:lnTo>
                    <a:lnTo>
                      <a:pt x="296" y="345"/>
                    </a:lnTo>
                    <a:lnTo>
                      <a:pt x="290" y="318"/>
                    </a:lnTo>
                    <a:lnTo>
                      <a:pt x="290" y="291"/>
                    </a:lnTo>
                    <a:lnTo>
                      <a:pt x="293" y="278"/>
                    </a:lnTo>
                    <a:lnTo>
                      <a:pt x="296" y="268"/>
                    </a:lnTo>
                    <a:lnTo>
                      <a:pt x="290" y="244"/>
                    </a:lnTo>
                    <a:lnTo>
                      <a:pt x="293" y="197"/>
                    </a:lnTo>
                    <a:lnTo>
                      <a:pt x="283" y="204"/>
                    </a:lnTo>
                    <a:lnTo>
                      <a:pt x="276" y="214"/>
                    </a:lnTo>
                    <a:lnTo>
                      <a:pt x="266" y="221"/>
                    </a:lnTo>
                    <a:lnTo>
                      <a:pt x="256" y="234"/>
                    </a:lnTo>
                    <a:lnTo>
                      <a:pt x="249" y="234"/>
                    </a:lnTo>
                    <a:lnTo>
                      <a:pt x="238" y="247"/>
                    </a:lnTo>
                    <a:lnTo>
                      <a:pt x="235" y="258"/>
                    </a:lnTo>
                    <a:lnTo>
                      <a:pt x="225" y="264"/>
                    </a:lnTo>
                    <a:lnTo>
                      <a:pt x="218" y="274"/>
                    </a:lnTo>
                    <a:lnTo>
                      <a:pt x="204" y="301"/>
                    </a:lnTo>
                    <a:lnTo>
                      <a:pt x="194" y="311"/>
                    </a:lnTo>
                    <a:lnTo>
                      <a:pt x="187" y="314"/>
                    </a:lnTo>
                    <a:lnTo>
                      <a:pt x="177" y="321"/>
                    </a:lnTo>
                    <a:lnTo>
                      <a:pt x="150" y="358"/>
                    </a:lnTo>
                    <a:lnTo>
                      <a:pt x="147" y="358"/>
                    </a:lnTo>
                    <a:lnTo>
                      <a:pt x="123" y="388"/>
                    </a:lnTo>
                    <a:lnTo>
                      <a:pt x="106" y="398"/>
                    </a:lnTo>
                    <a:lnTo>
                      <a:pt x="99" y="412"/>
                    </a:lnTo>
                    <a:lnTo>
                      <a:pt x="58" y="432"/>
                    </a:lnTo>
                    <a:lnTo>
                      <a:pt x="41" y="422"/>
                    </a:lnTo>
                    <a:lnTo>
                      <a:pt x="38" y="422"/>
                    </a:lnTo>
                    <a:lnTo>
                      <a:pt x="31" y="422"/>
                    </a:lnTo>
                    <a:lnTo>
                      <a:pt x="31" y="415"/>
                    </a:lnTo>
                    <a:lnTo>
                      <a:pt x="31" y="408"/>
                    </a:lnTo>
                    <a:lnTo>
                      <a:pt x="21" y="402"/>
                    </a:lnTo>
                    <a:lnTo>
                      <a:pt x="24" y="391"/>
                    </a:lnTo>
                    <a:lnTo>
                      <a:pt x="10" y="378"/>
                    </a:lnTo>
                    <a:lnTo>
                      <a:pt x="21" y="368"/>
                    </a:lnTo>
                    <a:lnTo>
                      <a:pt x="10" y="368"/>
                    </a:lnTo>
                    <a:lnTo>
                      <a:pt x="0" y="348"/>
                    </a:lnTo>
                    <a:lnTo>
                      <a:pt x="10" y="341"/>
                    </a:lnTo>
                    <a:lnTo>
                      <a:pt x="0" y="328"/>
                    </a:lnTo>
                    <a:lnTo>
                      <a:pt x="0" y="308"/>
                    </a:lnTo>
                    <a:lnTo>
                      <a:pt x="4" y="298"/>
                    </a:lnTo>
                    <a:lnTo>
                      <a:pt x="4" y="281"/>
                    </a:lnTo>
                    <a:lnTo>
                      <a:pt x="10" y="258"/>
                    </a:lnTo>
                    <a:lnTo>
                      <a:pt x="0" y="251"/>
                    </a:lnTo>
                    <a:lnTo>
                      <a:pt x="7" y="241"/>
                    </a:lnTo>
                    <a:lnTo>
                      <a:pt x="10" y="231"/>
                    </a:lnTo>
                    <a:lnTo>
                      <a:pt x="4" y="214"/>
                    </a:lnTo>
                    <a:lnTo>
                      <a:pt x="7" y="211"/>
                    </a:lnTo>
                    <a:lnTo>
                      <a:pt x="10" y="197"/>
                    </a:lnTo>
                    <a:lnTo>
                      <a:pt x="10" y="184"/>
                    </a:lnTo>
                    <a:lnTo>
                      <a:pt x="4" y="150"/>
                    </a:lnTo>
                    <a:lnTo>
                      <a:pt x="17" y="77"/>
                    </a:lnTo>
                    <a:lnTo>
                      <a:pt x="10" y="36"/>
                    </a:lnTo>
                    <a:lnTo>
                      <a:pt x="7" y="16"/>
                    </a:lnTo>
                    <a:lnTo>
                      <a:pt x="10" y="6"/>
                    </a:lnTo>
                    <a:lnTo>
                      <a:pt x="24" y="0"/>
                    </a:lnTo>
                    <a:lnTo>
                      <a:pt x="38" y="3"/>
                    </a:lnTo>
                    <a:lnTo>
                      <a:pt x="44" y="13"/>
                    </a:lnTo>
                    <a:lnTo>
                      <a:pt x="41" y="36"/>
                    </a:lnTo>
                    <a:lnTo>
                      <a:pt x="41" y="90"/>
                    </a:lnTo>
                    <a:lnTo>
                      <a:pt x="41" y="124"/>
                    </a:lnTo>
                    <a:lnTo>
                      <a:pt x="34" y="140"/>
                    </a:lnTo>
                    <a:lnTo>
                      <a:pt x="38" y="150"/>
                    </a:lnTo>
                    <a:lnTo>
                      <a:pt x="34" y="167"/>
                    </a:lnTo>
                    <a:lnTo>
                      <a:pt x="34" y="180"/>
                    </a:lnTo>
                    <a:lnTo>
                      <a:pt x="34" y="187"/>
                    </a:lnTo>
                    <a:lnTo>
                      <a:pt x="34" y="194"/>
                    </a:lnTo>
                    <a:lnTo>
                      <a:pt x="31" y="204"/>
                    </a:lnTo>
                    <a:lnTo>
                      <a:pt x="38" y="214"/>
                    </a:lnTo>
                    <a:lnTo>
                      <a:pt x="27" y="227"/>
                    </a:lnTo>
                    <a:lnTo>
                      <a:pt x="34" y="237"/>
                    </a:lnTo>
                    <a:lnTo>
                      <a:pt x="31" y="251"/>
                    </a:lnTo>
                    <a:lnTo>
                      <a:pt x="34" y="268"/>
                    </a:lnTo>
                    <a:lnTo>
                      <a:pt x="34" y="288"/>
                    </a:lnTo>
                    <a:lnTo>
                      <a:pt x="38" y="298"/>
                    </a:lnTo>
                    <a:lnTo>
                      <a:pt x="34" y="321"/>
                    </a:lnTo>
                    <a:lnTo>
                      <a:pt x="34" y="328"/>
                    </a:lnTo>
                    <a:lnTo>
                      <a:pt x="41" y="338"/>
                    </a:lnTo>
                    <a:lnTo>
                      <a:pt x="38" y="348"/>
                    </a:lnTo>
                    <a:lnTo>
                      <a:pt x="41" y="365"/>
                    </a:lnTo>
                    <a:lnTo>
                      <a:pt x="51" y="371"/>
                    </a:lnTo>
                    <a:lnTo>
                      <a:pt x="61" y="385"/>
                    </a:lnTo>
                    <a:lnTo>
                      <a:pt x="72" y="381"/>
                    </a:lnTo>
                    <a:lnTo>
                      <a:pt x="82" y="375"/>
                    </a:lnTo>
                    <a:lnTo>
                      <a:pt x="102" y="355"/>
                    </a:lnTo>
                    <a:lnTo>
                      <a:pt x="99" y="355"/>
                    </a:lnTo>
                    <a:lnTo>
                      <a:pt x="109" y="348"/>
                    </a:lnTo>
                    <a:lnTo>
                      <a:pt x="113" y="338"/>
                    </a:lnTo>
                    <a:lnTo>
                      <a:pt x="130" y="335"/>
                    </a:lnTo>
                    <a:lnTo>
                      <a:pt x="130" y="321"/>
                    </a:lnTo>
                    <a:lnTo>
                      <a:pt x="140" y="318"/>
                    </a:lnTo>
                    <a:lnTo>
                      <a:pt x="153" y="304"/>
                    </a:lnTo>
                    <a:lnTo>
                      <a:pt x="174" y="298"/>
                    </a:lnTo>
                    <a:lnTo>
                      <a:pt x="174" y="284"/>
                    </a:lnTo>
                    <a:lnTo>
                      <a:pt x="191" y="271"/>
                    </a:lnTo>
                    <a:lnTo>
                      <a:pt x="198" y="254"/>
                    </a:lnTo>
                    <a:lnTo>
                      <a:pt x="211" y="247"/>
                    </a:lnTo>
                    <a:lnTo>
                      <a:pt x="215" y="234"/>
                    </a:lnTo>
                    <a:lnTo>
                      <a:pt x="225" y="231"/>
                    </a:lnTo>
                    <a:lnTo>
                      <a:pt x="238" y="211"/>
                    </a:lnTo>
                    <a:lnTo>
                      <a:pt x="242" y="211"/>
                    </a:lnTo>
                    <a:lnTo>
                      <a:pt x="242" y="204"/>
                    </a:lnTo>
                    <a:lnTo>
                      <a:pt x="252" y="197"/>
                    </a:lnTo>
                    <a:lnTo>
                      <a:pt x="259" y="184"/>
                    </a:lnTo>
                    <a:lnTo>
                      <a:pt x="283" y="174"/>
                    </a:lnTo>
                    <a:lnTo>
                      <a:pt x="286" y="160"/>
                    </a:lnTo>
                    <a:lnTo>
                      <a:pt x="293" y="157"/>
                    </a:lnTo>
                    <a:lnTo>
                      <a:pt x="293" y="150"/>
                    </a:lnTo>
                    <a:lnTo>
                      <a:pt x="296" y="150"/>
                    </a:lnTo>
                    <a:lnTo>
                      <a:pt x="300" y="130"/>
                    </a:lnTo>
                    <a:lnTo>
                      <a:pt x="313" y="124"/>
                    </a:lnTo>
                    <a:lnTo>
                      <a:pt x="310" y="120"/>
                    </a:lnTo>
                    <a:lnTo>
                      <a:pt x="327" y="63"/>
                    </a:lnTo>
                    <a:lnTo>
                      <a:pt x="334" y="63"/>
                    </a:lnTo>
                    <a:lnTo>
                      <a:pt x="334" y="50"/>
                    </a:lnTo>
                    <a:lnTo>
                      <a:pt x="334" y="47"/>
                    </a:lnTo>
                    <a:lnTo>
                      <a:pt x="337" y="40"/>
                    </a:lnTo>
                    <a:lnTo>
                      <a:pt x="344" y="26"/>
                    </a:lnTo>
                    <a:lnTo>
                      <a:pt x="351" y="10"/>
                    </a:lnTo>
                    <a:lnTo>
                      <a:pt x="368" y="6"/>
                    </a:lnTo>
                    <a:lnTo>
                      <a:pt x="364" y="13"/>
                    </a:lnTo>
                    <a:lnTo>
                      <a:pt x="375" y="33"/>
                    </a:lnTo>
                    <a:lnTo>
                      <a:pt x="368" y="73"/>
                    </a:lnTo>
                    <a:lnTo>
                      <a:pt x="354" y="97"/>
                    </a:lnTo>
                    <a:lnTo>
                      <a:pt x="344" y="134"/>
                    </a:lnTo>
                    <a:lnTo>
                      <a:pt x="330" y="144"/>
                    </a:lnTo>
                    <a:lnTo>
                      <a:pt x="330" y="167"/>
                    </a:lnTo>
                    <a:lnTo>
                      <a:pt x="324" y="180"/>
                    </a:lnTo>
                    <a:lnTo>
                      <a:pt x="324" y="197"/>
                    </a:lnTo>
                    <a:lnTo>
                      <a:pt x="317" y="204"/>
                    </a:lnTo>
                    <a:lnTo>
                      <a:pt x="320" y="251"/>
                    </a:lnTo>
                    <a:lnTo>
                      <a:pt x="317" y="311"/>
                    </a:lnTo>
                    <a:lnTo>
                      <a:pt x="320" y="318"/>
                    </a:lnTo>
                    <a:lnTo>
                      <a:pt x="317" y="324"/>
                    </a:lnTo>
                    <a:lnTo>
                      <a:pt x="320" y="324"/>
                    </a:lnTo>
                    <a:lnTo>
                      <a:pt x="320" y="341"/>
                    </a:lnTo>
                    <a:lnTo>
                      <a:pt x="334" y="361"/>
                    </a:lnTo>
                    <a:lnTo>
                      <a:pt x="337" y="371"/>
                    </a:lnTo>
                    <a:lnTo>
                      <a:pt x="351" y="378"/>
                    </a:lnTo>
                    <a:lnTo>
                      <a:pt x="354" y="385"/>
                    </a:lnTo>
                    <a:lnTo>
                      <a:pt x="378" y="398"/>
                    </a:lnTo>
                    <a:lnTo>
                      <a:pt x="392" y="398"/>
                    </a:lnTo>
                    <a:lnTo>
                      <a:pt x="402" y="398"/>
                    </a:lnTo>
                    <a:lnTo>
                      <a:pt x="416" y="391"/>
                    </a:lnTo>
                    <a:lnTo>
                      <a:pt x="422" y="388"/>
                    </a:lnTo>
                    <a:lnTo>
                      <a:pt x="436" y="37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8" name="Freeform 6">
                <a:extLst>
                  <a:ext uri="{FF2B5EF4-FFF2-40B4-BE49-F238E27FC236}">
                    <a16:creationId xmlns:a16="http://schemas.microsoft.com/office/drawing/2014/main" id="{EE06CFE7-C83B-483A-B79C-CB74189165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7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4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8 w 276"/>
                  <a:gd name="T23" fmla="*/ 265 h 540"/>
                  <a:gd name="T24" fmla="*/ 102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8 w 276"/>
                  <a:gd name="T31" fmla="*/ 158 h 540"/>
                  <a:gd name="T32" fmla="*/ 242 w 276"/>
                  <a:gd name="T33" fmla="*/ 91 h 540"/>
                  <a:gd name="T34" fmla="*/ 228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8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5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4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8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1" y="452"/>
                    </a:lnTo>
                    <a:lnTo>
                      <a:pt x="194" y="459"/>
                    </a:lnTo>
                    <a:lnTo>
                      <a:pt x="194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8" y="486"/>
                    </a:lnTo>
                    <a:lnTo>
                      <a:pt x="68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8" y="265"/>
                    </a:lnTo>
                    <a:lnTo>
                      <a:pt x="75" y="265"/>
                    </a:lnTo>
                    <a:lnTo>
                      <a:pt x="85" y="272"/>
                    </a:lnTo>
                    <a:lnTo>
                      <a:pt x="102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1" y="185"/>
                    </a:lnTo>
                    <a:lnTo>
                      <a:pt x="228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8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1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4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8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4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5" y="221"/>
                    </a:lnTo>
                    <a:lnTo>
                      <a:pt x="68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8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5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4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4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9" name="Freeform 7">
                <a:extLst>
                  <a:ext uri="{FF2B5EF4-FFF2-40B4-BE49-F238E27FC236}">
                    <a16:creationId xmlns:a16="http://schemas.microsoft.com/office/drawing/2014/main" id="{1589EEC2-35E3-4DF0-B88F-E5577B879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674"/>
                <a:ext cx="365" cy="482"/>
              </a:xfrm>
              <a:custGeom>
                <a:avLst/>
                <a:gdLst>
                  <a:gd name="T0" fmla="*/ 355 w 365"/>
                  <a:gd name="T1" fmla="*/ 402 h 482"/>
                  <a:gd name="T2" fmla="*/ 331 w 365"/>
                  <a:gd name="T3" fmla="*/ 442 h 482"/>
                  <a:gd name="T4" fmla="*/ 290 w 365"/>
                  <a:gd name="T5" fmla="*/ 459 h 482"/>
                  <a:gd name="T6" fmla="*/ 256 w 365"/>
                  <a:gd name="T7" fmla="*/ 469 h 482"/>
                  <a:gd name="T8" fmla="*/ 225 w 365"/>
                  <a:gd name="T9" fmla="*/ 475 h 482"/>
                  <a:gd name="T10" fmla="*/ 198 w 365"/>
                  <a:gd name="T11" fmla="*/ 479 h 482"/>
                  <a:gd name="T12" fmla="*/ 178 w 365"/>
                  <a:gd name="T13" fmla="*/ 479 h 482"/>
                  <a:gd name="T14" fmla="*/ 147 w 365"/>
                  <a:gd name="T15" fmla="*/ 482 h 482"/>
                  <a:gd name="T16" fmla="*/ 123 w 365"/>
                  <a:gd name="T17" fmla="*/ 475 h 482"/>
                  <a:gd name="T18" fmla="*/ 89 w 365"/>
                  <a:gd name="T19" fmla="*/ 472 h 482"/>
                  <a:gd name="T20" fmla="*/ 52 w 365"/>
                  <a:gd name="T21" fmla="*/ 469 h 482"/>
                  <a:gd name="T22" fmla="*/ 31 w 365"/>
                  <a:gd name="T23" fmla="*/ 465 h 482"/>
                  <a:gd name="T24" fmla="*/ 4 w 365"/>
                  <a:gd name="T25" fmla="*/ 439 h 482"/>
                  <a:gd name="T26" fmla="*/ 21 w 365"/>
                  <a:gd name="T27" fmla="*/ 405 h 482"/>
                  <a:gd name="T28" fmla="*/ 34 w 365"/>
                  <a:gd name="T29" fmla="*/ 405 h 482"/>
                  <a:gd name="T30" fmla="*/ 52 w 365"/>
                  <a:gd name="T31" fmla="*/ 412 h 482"/>
                  <a:gd name="T32" fmla="*/ 55 w 365"/>
                  <a:gd name="T33" fmla="*/ 439 h 482"/>
                  <a:gd name="T34" fmla="*/ 92 w 365"/>
                  <a:gd name="T35" fmla="*/ 449 h 482"/>
                  <a:gd name="T36" fmla="*/ 263 w 365"/>
                  <a:gd name="T37" fmla="*/ 425 h 482"/>
                  <a:gd name="T38" fmla="*/ 297 w 365"/>
                  <a:gd name="T39" fmla="*/ 412 h 482"/>
                  <a:gd name="T40" fmla="*/ 321 w 365"/>
                  <a:gd name="T41" fmla="*/ 398 h 482"/>
                  <a:gd name="T42" fmla="*/ 324 w 365"/>
                  <a:gd name="T43" fmla="*/ 382 h 482"/>
                  <a:gd name="T44" fmla="*/ 314 w 365"/>
                  <a:gd name="T45" fmla="*/ 355 h 482"/>
                  <a:gd name="T46" fmla="*/ 290 w 365"/>
                  <a:gd name="T47" fmla="*/ 341 h 482"/>
                  <a:gd name="T48" fmla="*/ 273 w 365"/>
                  <a:gd name="T49" fmla="*/ 335 h 482"/>
                  <a:gd name="T50" fmla="*/ 256 w 365"/>
                  <a:gd name="T51" fmla="*/ 328 h 482"/>
                  <a:gd name="T52" fmla="*/ 215 w 365"/>
                  <a:gd name="T53" fmla="*/ 315 h 482"/>
                  <a:gd name="T54" fmla="*/ 195 w 365"/>
                  <a:gd name="T55" fmla="*/ 308 h 482"/>
                  <a:gd name="T56" fmla="*/ 147 w 365"/>
                  <a:gd name="T57" fmla="*/ 284 h 482"/>
                  <a:gd name="T58" fmla="*/ 103 w 365"/>
                  <a:gd name="T59" fmla="*/ 261 h 482"/>
                  <a:gd name="T60" fmla="*/ 52 w 365"/>
                  <a:gd name="T61" fmla="*/ 191 h 482"/>
                  <a:gd name="T62" fmla="*/ 55 w 365"/>
                  <a:gd name="T63" fmla="*/ 117 h 482"/>
                  <a:gd name="T64" fmla="*/ 82 w 365"/>
                  <a:gd name="T65" fmla="*/ 80 h 482"/>
                  <a:gd name="T66" fmla="*/ 106 w 365"/>
                  <a:gd name="T67" fmla="*/ 53 h 482"/>
                  <a:gd name="T68" fmla="*/ 205 w 365"/>
                  <a:gd name="T69" fmla="*/ 10 h 482"/>
                  <a:gd name="T70" fmla="*/ 276 w 365"/>
                  <a:gd name="T71" fmla="*/ 10 h 482"/>
                  <a:gd name="T72" fmla="*/ 293 w 365"/>
                  <a:gd name="T73" fmla="*/ 27 h 482"/>
                  <a:gd name="T74" fmla="*/ 300 w 365"/>
                  <a:gd name="T75" fmla="*/ 63 h 482"/>
                  <a:gd name="T76" fmla="*/ 286 w 365"/>
                  <a:gd name="T77" fmla="*/ 67 h 482"/>
                  <a:gd name="T78" fmla="*/ 246 w 365"/>
                  <a:gd name="T79" fmla="*/ 50 h 482"/>
                  <a:gd name="T80" fmla="*/ 225 w 365"/>
                  <a:gd name="T81" fmla="*/ 40 h 482"/>
                  <a:gd name="T82" fmla="*/ 188 w 365"/>
                  <a:gd name="T83" fmla="*/ 57 h 482"/>
                  <a:gd name="T84" fmla="*/ 154 w 365"/>
                  <a:gd name="T85" fmla="*/ 70 h 482"/>
                  <a:gd name="T86" fmla="*/ 126 w 365"/>
                  <a:gd name="T87" fmla="*/ 84 h 482"/>
                  <a:gd name="T88" fmla="*/ 103 w 365"/>
                  <a:gd name="T89" fmla="*/ 107 h 482"/>
                  <a:gd name="T90" fmla="*/ 79 w 365"/>
                  <a:gd name="T91" fmla="*/ 134 h 482"/>
                  <a:gd name="T92" fmla="*/ 75 w 365"/>
                  <a:gd name="T93" fmla="*/ 184 h 482"/>
                  <a:gd name="T94" fmla="*/ 89 w 365"/>
                  <a:gd name="T95" fmla="*/ 217 h 482"/>
                  <a:gd name="T96" fmla="*/ 137 w 365"/>
                  <a:gd name="T97" fmla="*/ 251 h 482"/>
                  <a:gd name="T98" fmla="*/ 191 w 365"/>
                  <a:gd name="T99" fmla="*/ 264 h 482"/>
                  <a:gd name="T100" fmla="*/ 242 w 365"/>
                  <a:gd name="T101" fmla="*/ 291 h 482"/>
                  <a:gd name="T102" fmla="*/ 286 w 365"/>
                  <a:gd name="T103" fmla="*/ 308 h 482"/>
                  <a:gd name="T104" fmla="*/ 317 w 365"/>
                  <a:gd name="T105" fmla="*/ 318 h 482"/>
                  <a:gd name="T106" fmla="*/ 344 w 365"/>
                  <a:gd name="T107" fmla="*/ 348 h 482"/>
                  <a:gd name="T108" fmla="*/ 358 w 365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5"/>
                  <a:gd name="T166" fmla="*/ 0 h 482"/>
                  <a:gd name="T167" fmla="*/ 365 w 365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5" h="482">
                    <a:moveTo>
                      <a:pt x="365" y="385"/>
                    </a:moveTo>
                    <a:lnTo>
                      <a:pt x="358" y="392"/>
                    </a:lnTo>
                    <a:lnTo>
                      <a:pt x="355" y="402"/>
                    </a:lnTo>
                    <a:lnTo>
                      <a:pt x="344" y="425"/>
                    </a:lnTo>
                    <a:lnTo>
                      <a:pt x="331" y="435"/>
                    </a:lnTo>
                    <a:lnTo>
                      <a:pt x="331" y="442"/>
                    </a:lnTo>
                    <a:lnTo>
                      <a:pt x="321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80" y="465"/>
                    </a:lnTo>
                    <a:lnTo>
                      <a:pt x="269" y="469"/>
                    </a:lnTo>
                    <a:lnTo>
                      <a:pt x="256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2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8" y="479"/>
                    </a:lnTo>
                    <a:lnTo>
                      <a:pt x="164" y="479"/>
                    </a:lnTo>
                    <a:lnTo>
                      <a:pt x="154" y="475"/>
                    </a:lnTo>
                    <a:lnTo>
                      <a:pt x="147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3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9" y="469"/>
                    </a:lnTo>
                    <a:lnTo>
                      <a:pt x="52" y="472"/>
                    </a:lnTo>
                    <a:lnTo>
                      <a:pt x="52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4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8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5" y="405"/>
                    </a:lnTo>
                    <a:lnTo>
                      <a:pt x="52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3" y="432"/>
                    </a:lnTo>
                    <a:lnTo>
                      <a:pt x="263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7" y="412"/>
                    </a:lnTo>
                    <a:lnTo>
                      <a:pt x="317" y="402"/>
                    </a:lnTo>
                    <a:lnTo>
                      <a:pt x="321" y="405"/>
                    </a:lnTo>
                    <a:lnTo>
                      <a:pt x="321" y="398"/>
                    </a:lnTo>
                    <a:lnTo>
                      <a:pt x="327" y="392"/>
                    </a:lnTo>
                    <a:lnTo>
                      <a:pt x="331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4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3" y="335"/>
                    </a:lnTo>
                    <a:lnTo>
                      <a:pt x="269" y="328"/>
                    </a:lnTo>
                    <a:lnTo>
                      <a:pt x="263" y="325"/>
                    </a:lnTo>
                    <a:lnTo>
                      <a:pt x="256" y="328"/>
                    </a:lnTo>
                    <a:lnTo>
                      <a:pt x="239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5" y="308"/>
                    </a:lnTo>
                    <a:lnTo>
                      <a:pt x="198" y="311"/>
                    </a:lnTo>
                    <a:lnTo>
                      <a:pt x="195" y="308"/>
                    </a:lnTo>
                    <a:lnTo>
                      <a:pt x="188" y="308"/>
                    </a:lnTo>
                    <a:lnTo>
                      <a:pt x="178" y="298"/>
                    </a:lnTo>
                    <a:lnTo>
                      <a:pt x="147" y="284"/>
                    </a:lnTo>
                    <a:lnTo>
                      <a:pt x="137" y="271"/>
                    </a:lnTo>
                    <a:lnTo>
                      <a:pt x="103" y="264"/>
                    </a:lnTo>
                    <a:lnTo>
                      <a:pt x="103" y="261"/>
                    </a:lnTo>
                    <a:lnTo>
                      <a:pt x="75" y="241"/>
                    </a:lnTo>
                    <a:lnTo>
                      <a:pt x="62" y="207"/>
                    </a:lnTo>
                    <a:lnTo>
                      <a:pt x="52" y="191"/>
                    </a:lnTo>
                    <a:lnTo>
                      <a:pt x="52" y="144"/>
                    </a:lnTo>
                    <a:lnTo>
                      <a:pt x="52" y="137"/>
                    </a:lnTo>
                    <a:lnTo>
                      <a:pt x="55" y="117"/>
                    </a:lnTo>
                    <a:lnTo>
                      <a:pt x="62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6" y="67"/>
                    </a:lnTo>
                    <a:lnTo>
                      <a:pt x="106" y="53"/>
                    </a:lnTo>
                    <a:lnTo>
                      <a:pt x="120" y="43"/>
                    </a:lnTo>
                    <a:lnTo>
                      <a:pt x="174" y="17"/>
                    </a:lnTo>
                    <a:lnTo>
                      <a:pt x="205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80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7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6" y="50"/>
                    </a:lnTo>
                    <a:lnTo>
                      <a:pt x="232" y="40"/>
                    </a:lnTo>
                    <a:lnTo>
                      <a:pt x="229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8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4" y="70"/>
                    </a:lnTo>
                    <a:lnTo>
                      <a:pt x="143" y="77"/>
                    </a:lnTo>
                    <a:lnTo>
                      <a:pt x="137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3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9" y="134"/>
                    </a:lnTo>
                    <a:lnTo>
                      <a:pt x="69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9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7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9" y="284"/>
                    </a:lnTo>
                    <a:lnTo>
                      <a:pt x="242" y="291"/>
                    </a:lnTo>
                    <a:lnTo>
                      <a:pt x="246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7" y="318"/>
                    </a:lnTo>
                    <a:lnTo>
                      <a:pt x="317" y="318"/>
                    </a:lnTo>
                    <a:lnTo>
                      <a:pt x="331" y="328"/>
                    </a:lnTo>
                    <a:lnTo>
                      <a:pt x="338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8" y="358"/>
                    </a:lnTo>
                    <a:lnTo>
                      <a:pt x="358" y="361"/>
                    </a:lnTo>
                    <a:lnTo>
                      <a:pt x="355" y="368"/>
                    </a:lnTo>
                    <a:lnTo>
                      <a:pt x="365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0" name="Freeform 8">
                <a:extLst>
                  <a:ext uri="{FF2B5EF4-FFF2-40B4-BE49-F238E27FC236}">
                    <a16:creationId xmlns:a16="http://schemas.microsoft.com/office/drawing/2014/main" id="{B5DF36F8-7199-446B-BCCA-26D864A34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674"/>
                <a:ext cx="364" cy="482"/>
              </a:xfrm>
              <a:custGeom>
                <a:avLst/>
                <a:gdLst>
                  <a:gd name="T0" fmla="*/ 354 w 364"/>
                  <a:gd name="T1" fmla="*/ 402 h 482"/>
                  <a:gd name="T2" fmla="*/ 330 w 364"/>
                  <a:gd name="T3" fmla="*/ 442 h 482"/>
                  <a:gd name="T4" fmla="*/ 290 w 364"/>
                  <a:gd name="T5" fmla="*/ 459 h 482"/>
                  <a:gd name="T6" fmla="*/ 255 w 364"/>
                  <a:gd name="T7" fmla="*/ 469 h 482"/>
                  <a:gd name="T8" fmla="*/ 225 w 364"/>
                  <a:gd name="T9" fmla="*/ 475 h 482"/>
                  <a:gd name="T10" fmla="*/ 198 w 364"/>
                  <a:gd name="T11" fmla="*/ 479 h 482"/>
                  <a:gd name="T12" fmla="*/ 177 w 364"/>
                  <a:gd name="T13" fmla="*/ 479 h 482"/>
                  <a:gd name="T14" fmla="*/ 146 w 364"/>
                  <a:gd name="T15" fmla="*/ 482 h 482"/>
                  <a:gd name="T16" fmla="*/ 123 w 364"/>
                  <a:gd name="T17" fmla="*/ 475 h 482"/>
                  <a:gd name="T18" fmla="*/ 89 w 364"/>
                  <a:gd name="T19" fmla="*/ 472 h 482"/>
                  <a:gd name="T20" fmla="*/ 51 w 364"/>
                  <a:gd name="T21" fmla="*/ 469 h 482"/>
                  <a:gd name="T22" fmla="*/ 31 w 364"/>
                  <a:gd name="T23" fmla="*/ 465 h 482"/>
                  <a:gd name="T24" fmla="*/ 3 w 364"/>
                  <a:gd name="T25" fmla="*/ 439 h 482"/>
                  <a:gd name="T26" fmla="*/ 21 w 364"/>
                  <a:gd name="T27" fmla="*/ 405 h 482"/>
                  <a:gd name="T28" fmla="*/ 34 w 364"/>
                  <a:gd name="T29" fmla="*/ 405 h 482"/>
                  <a:gd name="T30" fmla="*/ 51 w 364"/>
                  <a:gd name="T31" fmla="*/ 412 h 482"/>
                  <a:gd name="T32" fmla="*/ 55 w 364"/>
                  <a:gd name="T33" fmla="*/ 439 h 482"/>
                  <a:gd name="T34" fmla="*/ 92 w 364"/>
                  <a:gd name="T35" fmla="*/ 449 h 482"/>
                  <a:gd name="T36" fmla="*/ 262 w 364"/>
                  <a:gd name="T37" fmla="*/ 425 h 482"/>
                  <a:gd name="T38" fmla="*/ 296 w 364"/>
                  <a:gd name="T39" fmla="*/ 412 h 482"/>
                  <a:gd name="T40" fmla="*/ 320 w 364"/>
                  <a:gd name="T41" fmla="*/ 398 h 482"/>
                  <a:gd name="T42" fmla="*/ 324 w 364"/>
                  <a:gd name="T43" fmla="*/ 382 h 482"/>
                  <a:gd name="T44" fmla="*/ 313 w 364"/>
                  <a:gd name="T45" fmla="*/ 355 h 482"/>
                  <a:gd name="T46" fmla="*/ 290 w 364"/>
                  <a:gd name="T47" fmla="*/ 341 h 482"/>
                  <a:gd name="T48" fmla="*/ 272 w 364"/>
                  <a:gd name="T49" fmla="*/ 335 h 482"/>
                  <a:gd name="T50" fmla="*/ 255 w 364"/>
                  <a:gd name="T51" fmla="*/ 328 h 482"/>
                  <a:gd name="T52" fmla="*/ 215 w 364"/>
                  <a:gd name="T53" fmla="*/ 315 h 482"/>
                  <a:gd name="T54" fmla="*/ 194 w 364"/>
                  <a:gd name="T55" fmla="*/ 308 h 482"/>
                  <a:gd name="T56" fmla="*/ 146 w 364"/>
                  <a:gd name="T57" fmla="*/ 284 h 482"/>
                  <a:gd name="T58" fmla="*/ 102 w 364"/>
                  <a:gd name="T59" fmla="*/ 261 h 482"/>
                  <a:gd name="T60" fmla="*/ 51 w 364"/>
                  <a:gd name="T61" fmla="*/ 191 h 482"/>
                  <a:gd name="T62" fmla="*/ 55 w 364"/>
                  <a:gd name="T63" fmla="*/ 117 h 482"/>
                  <a:gd name="T64" fmla="*/ 82 w 364"/>
                  <a:gd name="T65" fmla="*/ 80 h 482"/>
                  <a:gd name="T66" fmla="*/ 106 w 364"/>
                  <a:gd name="T67" fmla="*/ 53 h 482"/>
                  <a:gd name="T68" fmla="*/ 204 w 364"/>
                  <a:gd name="T69" fmla="*/ 10 h 482"/>
                  <a:gd name="T70" fmla="*/ 276 w 364"/>
                  <a:gd name="T71" fmla="*/ 10 h 482"/>
                  <a:gd name="T72" fmla="*/ 293 w 364"/>
                  <a:gd name="T73" fmla="*/ 27 h 482"/>
                  <a:gd name="T74" fmla="*/ 300 w 364"/>
                  <a:gd name="T75" fmla="*/ 63 h 482"/>
                  <a:gd name="T76" fmla="*/ 286 w 364"/>
                  <a:gd name="T77" fmla="*/ 67 h 482"/>
                  <a:gd name="T78" fmla="*/ 245 w 364"/>
                  <a:gd name="T79" fmla="*/ 50 h 482"/>
                  <a:gd name="T80" fmla="*/ 225 w 364"/>
                  <a:gd name="T81" fmla="*/ 40 h 482"/>
                  <a:gd name="T82" fmla="*/ 187 w 364"/>
                  <a:gd name="T83" fmla="*/ 57 h 482"/>
                  <a:gd name="T84" fmla="*/ 153 w 364"/>
                  <a:gd name="T85" fmla="*/ 70 h 482"/>
                  <a:gd name="T86" fmla="*/ 126 w 364"/>
                  <a:gd name="T87" fmla="*/ 84 h 482"/>
                  <a:gd name="T88" fmla="*/ 102 w 364"/>
                  <a:gd name="T89" fmla="*/ 107 h 482"/>
                  <a:gd name="T90" fmla="*/ 78 w 364"/>
                  <a:gd name="T91" fmla="*/ 134 h 482"/>
                  <a:gd name="T92" fmla="*/ 75 w 364"/>
                  <a:gd name="T93" fmla="*/ 184 h 482"/>
                  <a:gd name="T94" fmla="*/ 89 w 364"/>
                  <a:gd name="T95" fmla="*/ 217 h 482"/>
                  <a:gd name="T96" fmla="*/ 136 w 364"/>
                  <a:gd name="T97" fmla="*/ 251 h 482"/>
                  <a:gd name="T98" fmla="*/ 191 w 364"/>
                  <a:gd name="T99" fmla="*/ 264 h 482"/>
                  <a:gd name="T100" fmla="*/ 242 w 364"/>
                  <a:gd name="T101" fmla="*/ 291 h 482"/>
                  <a:gd name="T102" fmla="*/ 286 w 364"/>
                  <a:gd name="T103" fmla="*/ 308 h 482"/>
                  <a:gd name="T104" fmla="*/ 317 w 364"/>
                  <a:gd name="T105" fmla="*/ 318 h 482"/>
                  <a:gd name="T106" fmla="*/ 344 w 364"/>
                  <a:gd name="T107" fmla="*/ 348 h 482"/>
                  <a:gd name="T108" fmla="*/ 358 w 364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4"/>
                  <a:gd name="T166" fmla="*/ 0 h 482"/>
                  <a:gd name="T167" fmla="*/ 364 w 364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4" h="482">
                    <a:moveTo>
                      <a:pt x="364" y="385"/>
                    </a:moveTo>
                    <a:lnTo>
                      <a:pt x="358" y="392"/>
                    </a:lnTo>
                    <a:lnTo>
                      <a:pt x="354" y="402"/>
                    </a:lnTo>
                    <a:lnTo>
                      <a:pt x="344" y="425"/>
                    </a:lnTo>
                    <a:lnTo>
                      <a:pt x="330" y="435"/>
                    </a:lnTo>
                    <a:lnTo>
                      <a:pt x="330" y="442"/>
                    </a:lnTo>
                    <a:lnTo>
                      <a:pt x="320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79" y="465"/>
                    </a:lnTo>
                    <a:lnTo>
                      <a:pt x="269" y="469"/>
                    </a:lnTo>
                    <a:lnTo>
                      <a:pt x="255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1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7" y="479"/>
                    </a:lnTo>
                    <a:lnTo>
                      <a:pt x="164" y="479"/>
                    </a:lnTo>
                    <a:lnTo>
                      <a:pt x="153" y="475"/>
                    </a:lnTo>
                    <a:lnTo>
                      <a:pt x="146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2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8" y="469"/>
                    </a:lnTo>
                    <a:lnTo>
                      <a:pt x="51" y="472"/>
                    </a:lnTo>
                    <a:lnTo>
                      <a:pt x="51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3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7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4" y="405"/>
                    </a:lnTo>
                    <a:lnTo>
                      <a:pt x="51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2" y="432"/>
                    </a:lnTo>
                    <a:lnTo>
                      <a:pt x="262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6" y="412"/>
                    </a:lnTo>
                    <a:lnTo>
                      <a:pt x="317" y="402"/>
                    </a:lnTo>
                    <a:lnTo>
                      <a:pt x="320" y="405"/>
                    </a:lnTo>
                    <a:lnTo>
                      <a:pt x="320" y="398"/>
                    </a:lnTo>
                    <a:lnTo>
                      <a:pt x="327" y="392"/>
                    </a:lnTo>
                    <a:lnTo>
                      <a:pt x="330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3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2" y="335"/>
                    </a:lnTo>
                    <a:lnTo>
                      <a:pt x="269" y="328"/>
                    </a:lnTo>
                    <a:lnTo>
                      <a:pt x="262" y="325"/>
                    </a:lnTo>
                    <a:lnTo>
                      <a:pt x="255" y="328"/>
                    </a:lnTo>
                    <a:lnTo>
                      <a:pt x="238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4" y="308"/>
                    </a:lnTo>
                    <a:lnTo>
                      <a:pt x="198" y="311"/>
                    </a:lnTo>
                    <a:lnTo>
                      <a:pt x="194" y="308"/>
                    </a:lnTo>
                    <a:lnTo>
                      <a:pt x="187" y="308"/>
                    </a:lnTo>
                    <a:lnTo>
                      <a:pt x="177" y="298"/>
                    </a:lnTo>
                    <a:lnTo>
                      <a:pt x="146" y="284"/>
                    </a:lnTo>
                    <a:lnTo>
                      <a:pt x="136" y="271"/>
                    </a:lnTo>
                    <a:lnTo>
                      <a:pt x="102" y="264"/>
                    </a:lnTo>
                    <a:lnTo>
                      <a:pt x="102" y="261"/>
                    </a:lnTo>
                    <a:lnTo>
                      <a:pt x="75" y="241"/>
                    </a:lnTo>
                    <a:lnTo>
                      <a:pt x="61" y="207"/>
                    </a:lnTo>
                    <a:lnTo>
                      <a:pt x="51" y="191"/>
                    </a:lnTo>
                    <a:lnTo>
                      <a:pt x="51" y="144"/>
                    </a:lnTo>
                    <a:lnTo>
                      <a:pt x="51" y="137"/>
                    </a:lnTo>
                    <a:lnTo>
                      <a:pt x="55" y="117"/>
                    </a:lnTo>
                    <a:lnTo>
                      <a:pt x="61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5" y="67"/>
                    </a:lnTo>
                    <a:lnTo>
                      <a:pt x="106" y="53"/>
                    </a:lnTo>
                    <a:lnTo>
                      <a:pt x="119" y="43"/>
                    </a:lnTo>
                    <a:lnTo>
                      <a:pt x="174" y="17"/>
                    </a:lnTo>
                    <a:lnTo>
                      <a:pt x="204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79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6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5" y="50"/>
                    </a:lnTo>
                    <a:lnTo>
                      <a:pt x="232" y="40"/>
                    </a:lnTo>
                    <a:lnTo>
                      <a:pt x="228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7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3" y="70"/>
                    </a:lnTo>
                    <a:lnTo>
                      <a:pt x="143" y="77"/>
                    </a:lnTo>
                    <a:lnTo>
                      <a:pt x="136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2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8" y="134"/>
                    </a:lnTo>
                    <a:lnTo>
                      <a:pt x="68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8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6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8" y="284"/>
                    </a:lnTo>
                    <a:lnTo>
                      <a:pt x="242" y="291"/>
                    </a:lnTo>
                    <a:lnTo>
                      <a:pt x="245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6" y="318"/>
                    </a:lnTo>
                    <a:lnTo>
                      <a:pt x="317" y="318"/>
                    </a:lnTo>
                    <a:lnTo>
                      <a:pt x="330" y="328"/>
                    </a:lnTo>
                    <a:lnTo>
                      <a:pt x="337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7" y="358"/>
                    </a:lnTo>
                    <a:lnTo>
                      <a:pt x="358" y="361"/>
                    </a:lnTo>
                    <a:lnTo>
                      <a:pt x="354" y="368"/>
                    </a:lnTo>
                    <a:lnTo>
                      <a:pt x="364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1" name="Freeform 9">
                <a:extLst>
                  <a:ext uri="{FF2B5EF4-FFF2-40B4-BE49-F238E27FC236}">
                    <a16:creationId xmlns:a16="http://schemas.microsoft.com/office/drawing/2014/main" id="{BB7984B4-9AB8-4EF8-A707-0B9980E83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" y="536"/>
                <a:ext cx="344" cy="610"/>
              </a:xfrm>
              <a:custGeom>
                <a:avLst/>
                <a:gdLst>
                  <a:gd name="T0" fmla="*/ 275 w 344"/>
                  <a:gd name="T1" fmla="*/ 205 h 610"/>
                  <a:gd name="T2" fmla="*/ 333 w 344"/>
                  <a:gd name="T3" fmla="*/ 205 h 610"/>
                  <a:gd name="T4" fmla="*/ 340 w 344"/>
                  <a:gd name="T5" fmla="*/ 225 h 610"/>
                  <a:gd name="T6" fmla="*/ 306 w 344"/>
                  <a:gd name="T7" fmla="*/ 232 h 610"/>
                  <a:gd name="T8" fmla="*/ 248 w 344"/>
                  <a:gd name="T9" fmla="*/ 238 h 610"/>
                  <a:gd name="T10" fmla="*/ 204 w 344"/>
                  <a:gd name="T11" fmla="*/ 248 h 610"/>
                  <a:gd name="T12" fmla="*/ 177 w 344"/>
                  <a:gd name="T13" fmla="*/ 248 h 610"/>
                  <a:gd name="T14" fmla="*/ 156 w 344"/>
                  <a:gd name="T15" fmla="*/ 258 h 610"/>
                  <a:gd name="T16" fmla="*/ 132 w 344"/>
                  <a:gd name="T17" fmla="*/ 262 h 610"/>
                  <a:gd name="T18" fmla="*/ 105 w 344"/>
                  <a:gd name="T19" fmla="*/ 268 h 610"/>
                  <a:gd name="T20" fmla="*/ 98 w 344"/>
                  <a:gd name="T21" fmla="*/ 392 h 610"/>
                  <a:gd name="T22" fmla="*/ 105 w 344"/>
                  <a:gd name="T23" fmla="*/ 476 h 610"/>
                  <a:gd name="T24" fmla="*/ 119 w 344"/>
                  <a:gd name="T25" fmla="*/ 526 h 610"/>
                  <a:gd name="T26" fmla="*/ 156 w 344"/>
                  <a:gd name="T27" fmla="*/ 556 h 610"/>
                  <a:gd name="T28" fmla="*/ 252 w 344"/>
                  <a:gd name="T29" fmla="*/ 566 h 610"/>
                  <a:gd name="T30" fmla="*/ 309 w 344"/>
                  <a:gd name="T31" fmla="*/ 556 h 610"/>
                  <a:gd name="T32" fmla="*/ 306 w 344"/>
                  <a:gd name="T33" fmla="*/ 587 h 610"/>
                  <a:gd name="T34" fmla="*/ 252 w 344"/>
                  <a:gd name="T35" fmla="*/ 603 h 610"/>
                  <a:gd name="T36" fmla="*/ 214 w 344"/>
                  <a:gd name="T37" fmla="*/ 610 h 610"/>
                  <a:gd name="T38" fmla="*/ 166 w 344"/>
                  <a:gd name="T39" fmla="*/ 607 h 610"/>
                  <a:gd name="T40" fmla="*/ 102 w 344"/>
                  <a:gd name="T41" fmla="*/ 546 h 610"/>
                  <a:gd name="T42" fmla="*/ 81 w 344"/>
                  <a:gd name="T43" fmla="*/ 426 h 610"/>
                  <a:gd name="T44" fmla="*/ 71 w 344"/>
                  <a:gd name="T45" fmla="*/ 386 h 610"/>
                  <a:gd name="T46" fmla="*/ 81 w 344"/>
                  <a:gd name="T47" fmla="*/ 355 h 610"/>
                  <a:gd name="T48" fmla="*/ 75 w 344"/>
                  <a:gd name="T49" fmla="*/ 312 h 610"/>
                  <a:gd name="T50" fmla="*/ 78 w 344"/>
                  <a:gd name="T51" fmla="*/ 258 h 610"/>
                  <a:gd name="T52" fmla="*/ 54 w 344"/>
                  <a:gd name="T53" fmla="*/ 255 h 610"/>
                  <a:gd name="T54" fmla="*/ 17 w 344"/>
                  <a:gd name="T55" fmla="*/ 245 h 610"/>
                  <a:gd name="T56" fmla="*/ 6 w 344"/>
                  <a:gd name="T57" fmla="*/ 215 h 610"/>
                  <a:gd name="T58" fmla="*/ 17 w 344"/>
                  <a:gd name="T59" fmla="*/ 205 h 610"/>
                  <a:gd name="T60" fmla="*/ 85 w 344"/>
                  <a:gd name="T61" fmla="*/ 208 h 610"/>
                  <a:gd name="T62" fmla="*/ 81 w 344"/>
                  <a:gd name="T63" fmla="*/ 141 h 610"/>
                  <a:gd name="T64" fmla="*/ 81 w 344"/>
                  <a:gd name="T65" fmla="*/ 114 h 610"/>
                  <a:gd name="T66" fmla="*/ 78 w 344"/>
                  <a:gd name="T67" fmla="*/ 51 h 610"/>
                  <a:gd name="T68" fmla="*/ 75 w 344"/>
                  <a:gd name="T69" fmla="*/ 14 h 610"/>
                  <a:gd name="T70" fmla="*/ 95 w 344"/>
                  <a:gd name="T71" fmla="*/ 7 h 610"/>
                  <a:gd name="T72" fmla="*/ 112 w 344"/>
                  <a:gd name="T73" fmla="*/ 17 h 610"/>
                  <a:gd name="T74" fmla="*/ 115 w 344"/>
                  <a:gd name="T75" fmla="*/ 44 h 610"/>
                  <a:gd name="T76" fmla="*/ 112 w 344"/>
                  <a:gd name="T77" fmla="*/ 71 h 610"/>
                  <a:gd name="T78" fmla="*/ 115 w 344"/>
                  <a:gd name="T79" fmla="*/ 98 h 610"/>
                  <a:gd name="T80" fmla="*/ 109 w 344"/>
                  <a:gd name="T81" fmla="*/ 175 h 610"/>
                  <a:gd name="T82" fmla="*/ 115 w 344"/>
                  <a:gd name="T83" fmla="*/ 215 h 6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44"/>
                  <a:gd name="T127" fmla="*/ 0 h 610"/>
                  <a:gd name="T128" fmla="*/ 344 w 344"/>
                  <a:gd name="T129" fmla="*/ 610 h 6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44" h="610">
                    <a:moveTo>
                      <a:pt x="146" y="205"/>
                    </a:moveTo>
                    <a:lnTo>
                      <a:pt x="211" y="208"/>
                    </a:lnTo>
                    <a:lnTo>
                      <a:pt x="275" y="205"/>
                    </a:lnTo>
                    <a:lnTo>
                      <a:pt x="289" y="208"/>
                    </a:lnTo>
                    <a:lnTo>
                      <a:pt x="296" y="205"/>
                    </a:lnTo>
                    <a:lnTo>
                      <a:pt x="333" y="205"/>
                    </a:lnTo>
                    <a:lnTo>
                      <a:pt x="340" y="208"/>
                    </a:lnTo>
                    <a:lnTo>
                      <a:pt x="344" y="215"/>
                    </a:lnTo>
                    <a:lnTo>
                      <a:pt x="340" y="225"/>
                    </a:lnTo>
                    <a:lnTo>
                      <a:pt x="326" y="228"/>
                    </a:lnTo>
                    <a:lnTo>
                      <a:pt x="320" y="228"/>
                    </a:lnTo>
                    <a:lnTo>
                      <a:pt x="306" y="232"/>
                    </a:lnTo>
                    <a:lnTo>
                      <a:pt x="292" y="228"/>
                    </a:lnTo>
                    <a:lnTo>
                      <a:pt x="269" y="232"/>
                    </a:lnTo>
                    <a:lnTo>
                      <a:pt x="248" y="238"/>
                    </a:lnTo>
                    <a:lnTo>
                      <a:pt x="231" y="242"/>
                    </a:lnTo>
                    <a:lnTo>
                      <a:pt x="214" y="238"/>
                    </a:lnTo>
                    <a:lnTo>
                      <a:pt x="204" y="248"/>
                    </a:lnTo>
                    <a:lnTo>
                      <a:pt x="194" y="248"/>
                    </a:lnTo>
                    <a:lnTo>
                      <a:pt x="194" y="242"/>
                    </a:lnTo>
                    <a:lnTo>
                      <a:pt x="177" y="248"/>
                    </a:lnTo>
                    <a:lnTo>
                      <a:pt x="170" y="248"/>
                    </a:lnTo>
                    <a:lnTo>
                      <a:pt x="166" y="258"/>
                    </a:lnTo>
                    <a:lnTo>
                      <a:pt x="156" y="258"/>
                    </a:lnTo>
                    <a:lnTo>
                      <a:pt x="139" y="255"/>
                    </a:lnTo>
                    <a:lnTo>
                      <a:pt x="136" y="258"/>
                    </a:lnTo>
                    <a:lnTo>
                      <a:pt x="132" y="262"/>
                    </a:lnTo>
                    <a:lnTo>
                      <a:pt x="126" y="258"/>
                    </a:lnTo>
                    <a:lnTo>
                      <a:pt x="112" y="258"/>
                    </a:lnTo>
                    <a:lnTo>
                      <a:pt x="105" y="268"/>
                    </a:lnTo>
                    <a:lnTo>
                      <a:pt x="102" y="322"/>
                    </a:lnTo>
                    <a:lnTo>
                      <a:pt x="102" y="352"/>
                    </a:lnTo>
                    <a:lnTo>
                      <a:pt x="98" y="392"/>
                    </a:lnTo>
                    <a:lnTo>
                      <a:pt x="102" y="436"/>
                    </a:lnTo>
                    <a:lnTo>
                      <a:pt x="105" y="459"/>
                    </a:lnTo>
                    <a:lnTo>
                      <a:pt x="105" y="476"/>
                    </a:lnTo>
                    <a:lnTo>
                      <a:pt x="115" y="503"/>
                    </a:lnTo>
                    <a:lnTo>
                      <a:pt x="115" y="510"/>
                    </a:lnTo>
                    <a:lnTo>
                      <a:pt x="119" y="526"/>
                    </a:lnTo>
                    <a:lnTo>
                      <a:pt x="136" y="543"/>
                    </a:lnTo>
                    <a:lnTo>
                      <a:pt x="139" y="553"/>
                    </a:lnTo>
                    <a:lnTo>
                      <a:pt x="156" y="556"/>
                    </a:lnTo>
                    <a:lnTo>
                      <a:pt x="166" y="570"/>
                    </a:lnTo>
                    <a:lnTo>
                      <a:pt x="204" y="580"/>
                    </a:lnTo>
                    <a:lnTo>
                      <a:pt x="252" y="566"/>
                    </a:lnTo>
                    <a:lnTo>
                      <a:pt x="265" y="570"/>
                    </a:lnTo>
                    <a:lnTo>
                      <a:pt x="299" y="553"/>
                    </a:lnTo>
                    <a:lnTo>
                      <a:pt x="309" y="556"/>
                    </a:lnTo>
                    <a:lnTo>
                      <a:pt x="316" y="570"/>
                    </a:lnTo>
                    <a:lnTo>
                      <a:pt x="313" y="577"/>
                    </a:lnTo>
                    <a:lnTo>
                      <a:pt x="306" y="587"/>
                    </a:lnTo>
                    <a:lnTo>
                      <a:pt x="299" y="583"/>
                    </a:lnTo>
                    <a:lnTo>
                      <a:pt x="282" y="597"/>
                    </a:lnTo>
                    <a:lnTo>
                      <a:pt x="252" y="603"/>
                    </a:lnTo>
                    <a:lnTo>
                      <a:pt x="241" y="610"/>
                    </a:lnTo>
                    <a:lnTo>
                      <a:pt x="231" y="603"/>
                    </a:lnTo>
                    <a:lnTo>
                      <a:pt x="214" y="610"/>
                    </a:lnTo>
                    <a:lnTo>
                      <a:pt x="194" y="610"/>
                    </a:lnTo>
                    <a:lnTo>
                      <a:pt x="177" y="607"/>
                    </a:lnTo>
                    <a:lnTo>
                      <a:pt x="166" y="607"/>
                    </a:lnTo>
                    <a:lnTo>
                      <a:pt x="129" y="583"/>
                    </a:lnTo>
                    <a:lnTo>
                      <a:pt x="112" y="560"/>
                    </a:lnTo>
                    <a:lnTo>
                      <a:pt x="102" y="546"/>
                    </a:lnTo>
                    <a:lnTo>
                      <a:pt x="85" y="493"/>
                    </a:lnTo>
                    <a:lnTo>
                      <a:pt x="75" y="446"/>
                    </a:lnTo>
                    <a:lnTo>
                      <a:pt x="81" y="426"/>
                    </a:lnTo>
                    <a:lnTo>
                      <a:pt x="71" y="416"/>
                    </a:lnTo>
                    <a:lnTo>
                      <a:pt x="75" y="406"/>
                    </a:lnTo>
                    <a:lnTo>
                      <a:pt x="71" y="386"/>
                    </a:lnTo>
                    <a:lnTo>
                      <a:pt x="81" y="376"/>
                    </a:lnTo>
                    <a:lnTo>
                      <a:pt x="78" y="366"/>
                    </a:lnTo>
                    <a:lnTo>
                      <a:pt x="81" y="355"/>
                    </a:lnTo>
                    <a:lnTo>
                      <a:pt x="75" y="342"/>
                    </a:lnTo>
                    <a:lnTo>
                      <a:pt x="78" y="322"/>
                    </a:lnTo>
                    <a:lnTo>
                      <a:pt x="75" y="312"/>
                    </a:lnTo>
                    <a:lnTo>
                      <a:pt x="81" y="309"/>
                    </a:lnTo>
                    <a:lnTo>
                      <a:pt x="81" y="268"/>
                    </a:lnTo>
                    <a:lnTo>
                      <a:pt x="78" y="258"/>
                    </a:lnTo>
                    <a:lnTo>
                      <a:pt x="71" y="255"/>
                    </a:lnTo>
                    <a:lnTo>
                      <a:pt x="68" y="258"/>
                    </a:lnTo>
                    <a:lnTo>
                      <a:pt x="54" y="255"/>
                    </a:lnTo>
                    <a:lnTo>
                      <a:pt x="40" y="258"/>
                    </a:lnTo>
                    <a:lnTo>
                      <a:pt x="23" y="245"/>
                    </a:lnTo>
                    <a:lnTo>
                      <a:pt x="17" y="245"/>
                    </a:lnTo>
                    <a:lnTo>
                      <a:pt x="6" y="242"/>
                    </a:lnTo>
                    <a:lnTo>
                      <a:pt x="6" y="232"/>
                    </a:lnTo>
                    <a:lnTo>
                      <a:pt x="6" y="215"/>
                    </a:lnTo>
                    <a:lnTo>
                      <a:pt x="0" y="211"/>
                    </a:lnTo>
                    <a:lnTo>
                      <a:pt x="3" y="201"/>
                    </a:lnTo>
                    <a:lnTo>
                      <a:pt x="17" y="205"/>
                    </a:lnTo>
                    <a:lnTo>
                      <a:pt x="27" y="201"/>
                    </a:lnTo>
                    <a:lnTo>
                      <a:pt x="44" y="208"/>
                    </a:lnTo>
                    <a:lnTo>
                      <a:pt x="85" y="208"/>
                    </a:lnTo>
                    <a:lnTo>
                      <a:pt x="88" y="181"/>
                    </a:lnTo>
                    <a:lnTo>
                      <a:pt x="88" y="158"/>
                    </a:lnTo>
                    <a:lnTo>
                      <a:pt x="81" y="141"/>
                    </a:lnTo>
                    <a:lnTo>
                      <a:pt x="88" y="134"/>
                    </a:lnTo>
                    <a:lnTo>
                      <a:pt x="88" y="124"/>
                    </a:lnTo>
                    <a:lnTo>
                      <a:pt x="81" y="114"/>
                    </a:lnTo>
                    <a:lnTo>
                      <a:pt x="85" y="74"/>
                    </a:lnTo>
                    <a:lnTo>
                      <a:pt x="75" y="61"/>
                    </a:lnTo>
                    <a:lnTo>
                      <a:pt x="78" y="51"/>
                    </a:lnTo>
                    <a:lnTo>
                      <a:pt x="71" y="47"/>
                    </a:lnTo>
                    <a:lnTo>
                      <a:pt x="68" y="41"/>
                    </a:lnTo>
                    <a:lnTo>
                      <a:pt x="75" y="14"/>
                    </a:lnTo>
                    <a:lnTo>
                      <a:pt x="81" y="4"/>
                    </a:lnTo>
                    <a:lnTo>
                      <a:pt x="85" y="0"/>
                    </a:lnTo>
                    <a:lnTo>
                      <a:pt x="95" y="7"/>
                    </a:lnTo>
                    <a:lnTo>
                      <a:pt x="105" y="11"/>
                    </a:lnTo>
                    <a:lnTo>
                      <a:pt x="112" y="17"/>
                    </a:lnTo>
                    <a:lnTo>
                      <a:pt x="109" y="27"/>
                    </a:lnTo>
                    <a:lnTo>
                      <a:pt x="115" y="44"/>
                    </a:lnTo>
                    <a:lnTo>
                      <a:pt x="115" y="51"/>
                    </a:lnTo>
                    <a:lnTo>
                      <a:pt x="115" y="54"/>
                    </a:lnTo>
                    <a:lnTo>
                      <a:pt x="112" y="71"/>
                    </a:lnTo>
                    <a:lnTo>
                      <a:pt x="115" y="78"/>
                    </a:lnTo>
                    <a:lnTo>
                      <a:pt x="115" y="88"/>
                    </a:lnTo>
                    <a:lnTo>
                      <a:pt x="115" y="98"/>
                    </a:lnTo>
                    <a:lnTo>
                      <a:pt x="109" y="114"/>
                    </a:lnTo>
                    <a:lnTo>
                      <a:pt x="112" y="141"/>
                    </a:lnTo>
                    <a:lnTo>
                      <a:pt x="109" y="175"/>
                    </a:lnTo>
                    <a:lnTo>
                      <a:pt x="112" y="178"/>
                    </a:lnTo>
                    <a:lnTo>
                      <a:pt x="109" y="188"/>
                    </a:lnTo>
                    <a:lnTo>
                      <a:pt x="115" y="215"/>
                    </a:lnTo>
                    <a:lnTo>
                      <a:pt x="132" y="215"/>
                    </a:lnTo>
                    <a:lnTo>
                      <a:pt x="146" y="20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2" name="Freeform 10">
                <a:extLst>
                  <a:ext uri="{FF2B5EF4-FFF2-40B4-BE49-F238E27FC236}">
                    <a16:creationId xmlns:a16="http://schemas.microsoft.com/office/drawing/2014/main" id="{3981B2BA-7735-4D75-A372-A383C44D6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4" y="476"/>
                <a:ext cx="365" cy="697"/>
              </a:xfrm>
              <a:custGeom>
                <a:avLst/>
                <a:gdLst>
                  <a:gd name="T0" fmla="*/ 358 w 365"/>
                  <a:gd name="T1" fmla="*/ 690 h 697"/>
                  <a:gd name="T2" fmla="*/ 324 w 365"/>
                  <a:gd name="T3" fmla="*/ 670 h 697"/>
                  <a:gd name="T4" fmla="*/ 317 w 365"/>
                  <a:gd name="T5" fmla="*/ 610 h 697"/>
                  <a:gd name="T6" fmla="*/ 314 w 365"/>
                  <a:gd name="T7" fmla="*/ 563 h 697"/>
                  <a:gd name="T8" fmla="*/ 314 w 365"/>
                  <a:gd name="T9" fmla="*/ 509 h 697"/>
                  <a:gd name="T10" fmla="*/ 317 w 365"/>
                  <a:gd name="T11" fmla="*/ 466 h 697"/>
                  <a:gd name="T12" fmla="*/ 310 w 365"/>
                  <a:gd name="T13" fmla="*/ 345 h 697"/>
                  <a:gd name="T14" fmla="*/ 307 w 365"/>
                  <a:gd name="T15" fmla="*/ 278 h 697"/>
                  <a:gd name="T16" fmla="*/ 263 w 365"/>
                  <a:gd name="T17" fmla="*/ 295 h 697"/>
                  <a:gd name="T18" fmla="*/ 208 w 365"/>
                  <a:gd name="T19" fmla="*/ 348 h 697"/>
                  <a:gd name="T20" fmla="*/ 177 w 365"/>
                  <a:gd name="T21" fmla="*/ 395 h 697"/>
                  <a:gd name="T22" fmla="*/ 154 w 365"/>
                  <a:gd name="T23" fmla="*/ 436 h 697"/>
                  <a:gd name="T24" fmla="*/ 126 w 365"/>
                  <a:gd name="T25" fmla="*/ 499 h 697"/>
                  <a:gd name="T26" fmla="*/ 109 w 365"/>
                  <a:gd name="T27" fmla="*/ 549 h 697"/>
                  <a:gd name="T28" fmla="*/ 82 w 365"/>
                  <a:gd name="T29" fmla="*/ 600 h 697"/>
                  <a:gd name="T30" fmla="*/ 45 w 365"/>
                  <a:gd name="T31" fmla="*/ 670 h 697"/>
                  <a:gd name="T32" fmla="*/ 28 w 365"/>
                  <a:gd name="T33" fmla="*/ 680 h 697"/>
                  <a:gd name="T34" fmla="*/ 14 w 365"/>
                  <a:gd name="T35" fmla="*/ 580 h 697"/>
                  <a:gd name="T36" fmla="*/ 14 w 365"/>
                  <a:gd name="T37" fmla="*/ 503 h 697"/>
                  <a:gd name="T38" fmla="*/ 28 w 365"/>
                  <a:gd name="T39" fmla="*/ 395 h 697"/>
                  <a:gd name="T40" fmla="*/ 28 w 365"/>
                  <a:gd name="T41" fmla="*/ 372 h 697"/>
                  <a:gd name="T42" fmla="*/ 34 w 365"/>
                  <a:gd name="T43" fmla="*/ 305 h 697"/>
                  <a:gd name="T44" fmla="*/ 38 w 365"/>
                  <a:gd name="T45" fmla="*/ 255 h 697"/>
                  <a:gd name="T46" fmla="*/ 34 w 365"/>
                  <a:gd name="T47" fmla="*/ 201 h 697"/>
                  <a:gd name="T48" fmla="*/ 34 w 365"/>
                  <a:gd name="T49" fmla="*/ 174 h 697"/>
                  <a:gd name="T50" fmla="*/ 21 w 365"/>
                  <a:gd name="T51" fmla="*/ 97 h 697"/>
                  <a:gd name="T52" fmla="*/ 14 w 365"/>
                  <a:gd name="T53" fmla="*/ 4 h 697"/>
                  <a:gd name="T54" fmla="*/ 21 w 365"/>
                  <a:gd name="T55" fmla="*/ 14 h 697"/>
                  <a:gd name="T56" fmla="*/ 45 w 365"/>
                  <a:gd name="T57" fmla="*/ 47 h 697"/>
                  <a:gd name="T58" fmla="*/ 55 w 365"/>
                  <a:gd name="T59" fmla="*/ 87 h 697"/>
                  <a:gd name="T60" fmla="*/ 58 w 365"/>
                  <a:gd name="T61" fmla="*/ 131 h 697"/>
                  <a:gd name="T62" fmla="*/ 62 w 365"/>
                  <a:gd name="T63" fmla="*/ 221 h 697"/>
                  <a:gd name="T64" fmla="*/ 62 w 365"/>
                  <a:gd name="T65" fmla="*/ 285 h 697"/>
                  <a:gd name="T66" fmla="*/ 55 w 365"/>
                  <a:gd name="T67" fmla="*/ 385 h 697"/>
                  <a:gd name="T68" fmla="*/ 48 w 365"/>
                  <a:gd name="T69" fmla="*/ 439 h 697"/>
                  <a:gd name="T70" fmla="*/ 48 w 365"/>
                  <a:gd name="T71" fmla="*/ 469 h 697"/>
                  <a:gd name="T72" fmla="*/ 41 w 365"/>
                  <a:gd name="T73" fmla="*/ 546 h 697"/>
                  <a:gd name="T74" fmla="*/ 41 w 365"/>
                  <a:gd name="T75" fmla="*/ 593 h 697"/>
                  <a:gd name="T76" fmla="*/ 72 w 365"/>
                  <a:gd name="T77" fmla="*/ 539 h 697"/>
                  <a:gd name="T78" fmla="*/ 92 w 365"/>
                  <a:gd name="T79" fmla="*/ 493 h 697"/>
                  <a:gd name="T80" fmla="*/ 113 w 365"/>
                  <a:gd name="T81" fmla="*/ 452 h 697"/>
                  <a:gd name="T82" fmla="*/ 123 w 365"/>
                  <a:gd name="T83" fmla="*/ 422 h 697"/>
                  <a:gd name="T84" fmla="*/ 130 w 365"/>
                  <a:gd name="T85" fmla="*/ 415 h 697"/>
                  <a:gd name="T86" fmla="*/ 154 w 365"/>
                  <a:gd name="T87" fmla="*/ 379 h 697"/>
                  <a:gd name="T88" fmla="*/ 167 w 365"/>
                  <a:gd name="T89" fmla="*/ 355 h 697"/>
                  <a:gd name="T90" fmla="*/ 177 w 365"/>
                  <a:gd name="T91" fmla="*/ 335 h 697"/>
                  <a:gd name="T92" fmla="*/ 188 w 365"/>
                  <a:gd name="T93" fmla="*/ 328 h 697"/>
                  <a:gd name="T94" fmla="*/ 198 w 365"/>
                  <a:gd name="T95" fmla="*/ 318 h 697"/>
                  <a:gd name="T96" fmla="*/ 201 w 365"/>
                  <a:gd name="T97" fmla="*/ 308 h 697"/>
                  <a:gd name="T98" fmla="*/ 225 w 365"/>
                  <a:gd name="T99" fmla="*/ 278 h 697"/>
                  <a:gd name="T100" fmla="*/ 242 w 365"/>
                  <a:gd name="T101" fmla="*/ 258 h 697"/>
                  <a:gd name="T102" fmla="*/ 266 w 365"/>
                  <a:gd name="T103" fmla="*/ 245 h 697"/>
                  <a:gd name="T104" fmla="*/ 286 w 365"/>
                  <a:gd name="T105" fmla="*/ 228 h 697"/>
                  <a:gd name="T106" fmla="*/ 310 w 365"/>
                  <a:gd name="T107" fmla="*/ 238 h 697"/>
                  <a:gd name="T108" fmla="*/ 331 w 365"/>
                  <a:gd name="T109" fmla="*/ 268 h 697"/>
                  <a:gd name="T110" fmla="*/ 341 w 365"/>
                  <a:gd name="T111" fmla="*/ 419 h 697"/>
                  <a:gd name="T112" fmla="*/ 341 w 365"/>
                  <a:gd name="T113" fmla="*/ 519 h 697"/>
                  <a:gd name="T114" fmla="*/ 341 w 365"/>
                  <a:gd name="T115" fmla="*/ 596 h 697"/>
                  <a:gd name="T116" fmla="*/ 354 w 365"/>
                  <a:gd name="T117" fmla="*/ 640 h 6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5"/>
                  <a:gd name="T178" fmla="*/ 0 h 697"/>
                  <a:gd name="T179" fmla="*/ 365 w 365"/>
                  <a:gd name="T180" fmla="*/ 697 h 6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5" h="697">
                    <a:moveTo>
                      <a:pt x="365" y="660"/>
                    </a:moveTo>
                    <a:lnTo>
                      <a:pt x="365" y="673"/>
                    </a:lnTo>
                    <a:lnTo>
                      <a:pt x="358" y="690"/>
                    </a:lnTo>
                    <a:lnTo>
                      <a:pt x="344" y="697"/>
                    </a:lnTo>
                    <a:lnTo>
                      <a:pt x="331" y="690"/>
                    </a:lnTo>
                    <a:lnTo>
                      <a:pt x="324" y="670"/>
                    </a:lnTo>
                    <a:lnTo>
                      <a:pt x="317" y="637"/>
                    </a:lnTo>
                    <a:lnTo>
                      <a:pt x="317" y="626"/>
                    </a:lnTo>
                    <a:lnTo>
                      <a:pt x="317" y="610"/>
                    </a:lnTo>
                    <a:lnTo>
                      <a:pt x="314" y="596"/>
                    </a:lnTo>
                    <a:lnTo>
                      <a:pt x="307" y="583"/>
                    </a:lnTo>
                    <a:lnTo>
                      <a:pt x="314" y="563"/>
                    </a:lnTo>
                    <a:lnTo>
                      <a:pt x="310" y="539"/>
                    </a:lnTo>
                    <a:lnTo>
                      <a:pt x="314" y="526"/>
                    </a:lnTo>
                    <a:lnTo>
                      <a:pt x="314" y="509"/>
                    </a:lnTo>
                    <a:lnTo>
                      <a:pt x="317" y="493"/>
                    </a:lnTo>
                    <a:lnTo>
                      <a:pt x="314" y="476"/>
                    </a:lnTo>
                    <a:lnTo>
                      <a:pt x="317" y="466"/>
                    </a:lnTo>
                    <a:lnTo>
                      <a:pt x="317" y="429"/>
                    </a:lnTo>
                    <a:lnTo>
                      <a:pt x="317" y="379"/>
                    </a:lnTo>
                    <a:lnTo>
                      <a:pt x="310" y="345"/>
                    </a:lnTo>
                    <a:lnTo>
                      <a:pt x="314" y="332"/>
                    </a:lnTo>
                    <a:lnTo>
                      <a:pt x="307" y="288"/>
                    </a:lnTo>
                    <a:lnTo>
                      <a:pt x="307" y="278"/>
                    </a:lnTo>
                    <a:lnTo>
                      <a:pt x="290" y="268"/>
                    </a:lnTo>
                    <a:lnTo>
                      <a:pt x="273" y="288"/>
                    </a:lnTo>
                    <a:lnTo>
                      <a:pt x="263" y="295"/>
                    </a:lnTo>
                    <a:lnTo>
                      <a:pt x="246" y="302"/>
                    </a:lnTo>
                    <a:lnTo>
                      <a:pt x="218" y="345"/>
                    </a:lnTo>
                    <a:lnTo>
                      <a:pt x="208" y="348"/>
                    </a:lnTo>
                    <a:lnTo>
                      <a:pt x="184" y="392"/>
                    </a:lnTo>
                    <a:lnTo>
                      <a:pt x="184" y="395"/>
                    </a:lnTo>
                    <a:lnTo>
                      <a:pt x="177" y="395"/>
                    </a:lnTo>
                    <a:lnTo>
                      <a:pt x="174" y="405"/>
                    </a:lnTo>
                    <a:lnTo>
                      <a:pt x="164" y="415"/>
                    </a:lnTo>
                    <a:lnTo>
                      <a:pt x="154" y="436"/>
                    </a:lnTo>
                    <a:lnTo>
                      <a:pt x="143" y="472"/>
                    </a:lnTo>
                    <a:lnTo>
                      <a:pt x="130" y="493"/>
                    </a:lnTo>
                    <a:lnTo>
                      <a:pt x="126" y="499"/>
                    </a:lnTo>
                    <a:lnTo>
                      <a:pt x="123" y="513"/>
                    </a:lnTo>
                    <a:lnTo>
                      <a:pt x="113" y="519"/>
                    </a:lnTo>
                    <a:lnTo>
                      <a:pt x="109" y="549"/>
                    </a:lnTo>
                    <a:lnTo>
                      <a:pt x="89" y="570"/>
                    </a:lnTo>
                    <a:lnTo>
                      <a:pt x="85" y="600"/>
                    </a:lnTo>
                    <a:lnTo>
                      <a:pt x="82" y="600"/>
                    </a:lnTo>
                    <a:lnTo>
                      <a:pt x="75" y="620"/>
                    </a:lnTo>
                    <a:lnTo>
                      <a:pt x="62" y="650"/>
                    </a:lnTo>
                    <a:lnTo>
                      <a:pt x="45" y="670"/>
                    </a:lnTo>
                    <a:lnTo>
                      <a:pt x="38" y="683"/>
                    </a:lnTo>
                    <a:lnTo>
                      <a:pt x="34" y="680"/>
                    </a:lnTo>
                    <a:lnTo>
                      <a:pt x="28" y="680"/>
                    </a:lnTo>
                    <a:lnTo>
                      <a:pt x="24" y="673"/>
                    </a:lnTo>
                    <a:lnTo>
                      <a:pt x="14" y="637"/>
                    </a:lnTo>
                    <a:lnTo>
                      <a:pt x="14" y="580"/>
                    </a:lnTo>
                    <a:lnTo>
                      <a:pt x="11" y="563"/>
                    </a:lnTo>
                    <a:lnTo>
                      <a:pt x="14" y="539"/>
                    </a:lnTo>
                    <a:lnTo>
                      <a:pt x="14" y="503"/>
                    </a:lnTo>
                    <a:lnTo>
                      <a:pt x="17" y="503"/>
                    </a:lnTo>
                    <a:lnTo>
                      <a:pt x="24" y="412"/>
                    </a:lnTo>
                    <a:lnTo>
                      <a:pt x="28" y="395"/>
                    </a:lnTo>
                    <a:lnTo>
                      <a:pt x="28" y="382"/>
                    </a:lnTo>
                    <a:lnTo>
                      <a:pt x="31" y="379"/>
                    </a:lnTo>
                    <a:lnTo>
                      <a:pt x="28" y="372"/>
                    </a:lnTo>
                    <a:lnTo>
                      <a:pt x="34" y="335"/>
                    </a:lnTo>
                    <a:lnTo>
                      <a:pt x="38" y="318"/>
                    </a:lnTo>
                    <a:lnTo>
                      <a:pt x="34" y="305"/>
                    </a:lnTo>
                    <a:lnTo>
                      <a:pt x="38" y="295"/>
                    </a:lnTo>
                    <a:lnTo>
                      <a:pt x="34" y="288"/>
                    </a:lnTo>
                    <a:lnTo>
                      <a:pt x="38" y="255"/>
                    </a:lnTo>
                    <a:lnTo>
                      <a:pt x="34" y="248"/>
                    </a:lnTo>
                    <a:lnTo>
                      <a:pt x="34" y="241"/>
                    </a:lnTo>
                    <a:lnTo>
                      <a:pt x="34" y="201"/>
                    </a:lnTo>
                    <a:lnTo>
                      <a:pt x="28" y="184"/>
                    </a:lnTo>
                    <a:lnTo>
                      <a:pt x="34" y="184"/>
                    </a:lnTo>
                    <a:lnTo>
                      <a:pt x="34" y="174"/>
                    </a:lnTo>
                    <a:lnTo>
                      <a:pt x="28" y="131"/>
                    </a:lnTo>
                    <a:lnTo>
                      <a:pt x="28" y="107"/>
                    </a:lnTo>
                    <a:lnTo>
                      <a:pt x="21" y="97"/>
                    </a:lnTo>
                    <a:lnTo>
                      <a:pt x="17" y="64"/>
                    </a:lnTo>
                    <a:lnTo>
                      <a:pt x="0" y="20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21" y="4"/>
                    </a:lnTo>
                    <a:lnTo>
                      <a:pt x="21" y="14"/>
                    </a:lnTo>
                    <a:lnTo>
                      <a:pt x="34" y="27"/>
                    </a:lnTo>
                    <a:lnTo>
                      <a:pt x="41" y="40"/>
                    </a:lnTo>
                    <a:lnTo>
                      <a:pt x="45" y="47"/>
                    </a:lnTo>
                    <a:lnTo>
                      <a:pt x="51" y="57"/>
                    </a:lnTo>
                    <a:lnTo>
                      <a:pt x="48" y="67"/>
                    </a:lnTo>
                    <a:lnTo>
                      <a:pt x="55" y="87"/>
                    </a:lnTo>
                    <a:lnTo>
                      <a:pt x="48" y="94"/>
                    </a:lnTo>
                    <a:lnTo>
                      <a:pt x="58" y="104"/>
                    </a:lnTo>
                    <a:lnTo>
                      <a:pt x="58" y="131"/>
                    </a:lnTo>
                    <a:lnTo>
                      <a:pt x="58" y="184"/>
                    </a:lnTo>
                    <a:lnTo>
                      <a:pt x="65" y="211"/>
                    </a:lnTo>
                    <a:lnTo>
                      <a:pt x="62" y="221"/>
                    </a:lnTo>
                    <a:lnTo>
                      <a:pt x="62" y="241"/>
                    </a:lnTo>
                    <a:lnTo>
                      <a:pt x="58" y="261"/>
                    </a:lnTo>
                    <a:lnTo>
                      <a:pt x="62" y="285"/>
                    </a:lnTo>
                    <a:lnTo>
                      <a:pt x="55" y="312"/>
                    </a:lnTo>
                    <a:lnTo>
                      <a:pt x="58" y="322"/>
                    </a:lnTo>
                    <a:lnTo>
                      <a:pt x="55" y="385"/>
                    </a:lnTo>
                    <a:lnTo>
                      <a:pt x="58" y="395"/>
                    </a:lnTo>
                    <a:lnTo>
                      <a:pt x="55" y="402"/>
                    </a:lnTo>
                    <a:lnTo>
                      <a:pt x="48" y="439"/>
                    </a:lnTo>
                    <a:lnTo>
                      <a:pt x="45" y="449"/>
                    </a:lnTo>
                    <a:lnTo>
                      <a:pt x="48" y="462"/>
                    </a:lnTo>
                    <a:lnTo>
                      <a:pt x="48" y="469"/>
                    </a:lnTo>
                    <a:lnTo>
                      <a:pt x="45" y="506"/>
                    </a:lnTo>
                    <a:lnTo>
                      <a:pt x="34" y="536"/>
                    </a:lnTo>
                    <a:lnTo>
                      <a:pt x="41" y="546"/>
                    </a:lnTo>
                    <a:lnTo>
                      <a:pt x="45" y="553"/>
                    </a:lnTo>
                    <a:lnTo>
                      <a:pt x="38" y="570"/>
                    </a:lnTo>
                    <a:lnTo>
                      <a:pt x="41" y="593"/>
                    </a:lnTo>
                    <a:lnTo>
                      <a:pt x="51" y="586"/>
                    </a:lnTo>
                    <a:lnTo>
                      <a:pt x="55" y="573"/>
                    </a:lnTo>
                    <a:lnTo>
                      <a:pt x="72" y="539"/>
                    </a:lnTo>
                    <a:lnTo>
                      <a:pt x="79" y="513"/>
                    </a:lnTo>
                    <a:lnTo>
                      <a:pt x="89" y="506"/>
                    </a:lnTo>
                    <a:lnTo>
                      <a:pt x="92" y="493"/>
                    </a:lnTo>
                    <a:lnTo>
                      <a:pt x="99" y="486"/>
                    </a:lnTo>
                    <a:lnTo>
                      <a:pt x="109" y="466"/>
                    </a:lnTo>
                    <a:lnTo>
                      <a:pt x="113" y="452"/>
                    </a:lnTo>
                    <a:lnTo>
                      <a:pt x="116" y="446"/>
                    </a:lnTo>
                    <a:lnTo>
                      <a:pt x="123" y="436"/>
                    </a:lnTo>
                    <a:lnTo>
                      <a:pt x="123" y="422"/>
                    </a:lnTo>
                    <a:lnTo>
                      <a:pt x="120" y="419"/>
                    </a:lnTo>
                    <a:lnTo>
                      <a:pt x="126" y="412"/>
                    </a:lnTo>
                    <a:lnTo>
                      <a:pt x="130" y="415"/>
                    </a:lnTo>
                    <a:lnTo>
                      <a:pt x="143" y="395"/>
                    </a:lnTo>
                    <a:lnTo>
                      <a:pt x="154" y="382"/>
                    </a:lnTo>
                    <a:lnTo>
                      <a:pt x="154" y="379"/>
                    </a:lnTo>
                    <a:lnTo>
                      <a:pt x="160" y="372"/>
                    </a:lnTo>
                    <a:lnTo>
                      <a:pt x="164" y="359"/>
                    </a:lnTo>
                    <a:lnTo>
                      <a:pt x="167" y="355"/>
                    </a:lnTo>
                    <a:lnTo>
                      <a:pt x="167" y="352"/>
                    </a:lnTo>
                    <a:lnTo>
                      <a:pt x="177" y="348"/>
                    </a:lnTo>
                    <a:lnTo>
                      <a:pt x="177" y="335"/>
                    </a:lnTo>
                    <a:lnTo>
                      <a:pt x="184" y="335"/>
                    </a:lnTo>
                    <a:lnTo>
                      <a:pt x="181" y="328"/>
                    </a:lnTo>
                    <a:lnTo>
                      <a:pt x="188" y="328"/>
                    </a:lnTo>
                    <a:lnTo>
                      <a:pt x="188" y="322"/>
                    </a:lnTo>
                    <a:lnTo>
                      <a:pt x="198" y="315"/>
                    </a:lnTo>
                    <a:lnTo>
                      <a:pt x="198" y="318"/>
                    </a:lnTo>
                    <a:lnTo>
                      <a:pt x="198" y="308"/>
                    </a:lnTo>
                    <a:lnTo>
                      <a:pt x="201" y="308"/>
                    </a:lnTo>
                    <a:lnTo>
                      <a:pt x="211" y="305"/>
                    </a:lnTo>
                    <a:lnTo>
                      <a:pt x="215" y="288"/>
                    </a:lnTo>
                    <a:lnTo>
                      <a:pt x="225" y="278"/>
                    </a:lnTo>
                    <a:lnTo>
                      <a:pt x="229" y="285"/>
                    </a:lnTo>
                    <a:lnTo>
                      <a:pt x="235" y="261"/>
                    </a:lnTo>
                    <a:lnTo>
                      <a:pt x="242" y="258"/>
                    </a:lnTo>
                    <a:lnTo>
                      <a:pt x="246" y="251"/>
                    </a:lnTo>
                    <a:lnTo>
                      <a:pt x="252" y="248"/>
                    </a:lnTo>
                    <a:lnTo>
                      <a:pt x="266" y="245"/>
                    </a:lnTo>
                    <a:lnTo>
                      <a:pt x="273" y="241"/>
                    </a:lnTo>
                    <a:lnTo>
                      <a:pt x="269" y="238"/>
                    </a:lnTo>
                    <a:lnTo>
                      <a:pt x="286" y="228"/>
                    </a:lnTo>
                    <a:lnTo>
                      <a:pt x="293" y="225"/>
                    </a:lnTo>
                    <a:lnTo>
                      <a:pt x="300" y="228"/>
                    </a:lnTo>
                    <a:lnTo>
                      <a:pt x="310" y="238"/>
                    </a:lnTo>
                    <a:lnTo>
                      <a:pt x="317" y="248"/>
                    </a:lnTo>
                    <a:lnTo>
                      <a:pt x="327" y="258"/>
                    </a:lnTo>
                    <a:lnTo>
                      <a:pt x="331" y="268"/>
                    </a:lnTo>
                    <a:lnTo>
                      <a:pt x="341" y="292"/>
                    </a:lnTo>
                    <a:lnTo>
                      <a:pt x="341" y="375"/>
                    </a:lnTo>
                    <a:lnTo>
                      <a:pt x="341" y="419"/>
                    </a:lnTo>
                    <a:lnTo>
                      <a:pt x="344" y="429"/>
                    </a:lnTo>
                    <a:lnTo>
                      <a:pt x="344" y="506"/>
                    </a:lnTo>
                    <a:lnTo>
                      <a:pt x="341" y="519"/>
                    </a:lnTo>
                    <a:lnTo>
                      <a:pt x="341" y="546"/>
                    </a:lnTo>
                    <a:lnTo>
                      <a:pt x="344" y="570"/>
                    </a:lnTo>
                    <a:lnTo>
                      <a:pt x="341" y="596"/>
                    </a:lnTo>
                    <a:lnTo>
                      <a:pt x="344" y="606"/>
                    </a:lnTo>
                    <a:lnTo>
                      <a:pt x="344" y="630"/>
                    </a:lnTo>
                    <a:lnTo>
                      <a:pt x="354" y="640"/>
                    </a:lnTo>
                    <a:lnTo>
                      <a:pt x="354" y="653"/>
                    </a:lnTo>
                    <a:lnTo>
                      <a:pt x="365" y="66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3" name="Freeform 11">
                <a:extLst>
                  <a:ext uri="{FF2B5EF4-FFF2-40B4-BE49-F238E27FC236}">
                    <a16:creationId xmlns:a16="http://schemas.microsoft.com/office/drawing/2014/main" id="{FCE00295-A07A-4DB4-9D03-9503A73500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3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5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9 w 276"/>
                  <a:gd name="T23" fmla="*/ 265 h 540"/>
                  <a:gd name="T24" fmla="*/ 103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9 w 276"/>
                  <a:gd name="T31" fmla="*/ 158 h 540"/>
                  <a:gd name="T32" fmla="*/ 242 w 276"/>
                  <a:gd name="T33" fmla="*/ 91 h 540"/>
                  <a:gd name="T34" fmla="*/ 229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9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6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5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9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2" y="452"/>
                    </a:lnTo>
                    <a:lnTo>
                      <a:pt x="195" y="459"/>
                    </a:lnTo>
                    <a:lnTo>
                      <a:pt x="195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9" y="486"/>
                    </a:lnTo>
                    <a:lnTo>
                      <a:pt x="69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9" y="265"/>
                    </a:lnTo>
                    <a:lnTo>
                      <a:pt x="75" y="265"/>
                    </a:lnTo>
                    <a:lnTo>
                      <a:pt x="86" y="272"/>
                    </a:lnTo>
                    <a:lnTo>
                      <a:pt x="103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2" y="185"/>
                    </a:lnTo>
                    <a:lnTo>
                      <a:pt x="229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9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2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5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9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5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6" y="221"/>
                    </a:lnTo>
                    <a:lnTo>
                      <a:pt x="69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9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6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5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5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4" name="Freeform 12">
                <a:extLst>
                  <a:ext uri="{FF2B5EF4-FFF2-40B4-BE49-F238E27FC236}">
                    <a16:creationId xmlns:a16="http://schemas.microsoft.com/office/drawing/2014/main" id="{BFA1308D-1189-4BB3-8824-0023AC782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5" y="664"/>
                <a:ext cx="616" cy="485"/>
              </a:xfrm>
              <a:custGeom>
                <a:avLst/>
                <a:gdLst>
                  <a:gd name="T0" fmla="*/ 613 w 616"/>
                  <a:gd name="T1" fmla="*/ 60 h 485"/>
                  <a:gd name="T2" fmla="*/ 585 w 616"/>
                  <a:gd name="T3" fmla="*/ 157 h 485"/>
                  <a:gd name="T4" fmla="*/ 541 w 616"/>
                  <a:gd name="T5" fmla="*/ 248 h 485"/>
                  <a:gd name="T6" fmla="*/ 494 w 616"/>
                  <a:gd name="T7" fmla="*/ 345 h 485"/>
                  <a:gd name="T8" fmla="*/ 442 w 616"/>
                  <a:gd name="T9" fmla="*/ 475 h 485"/>
                  <a:gd name="T10" fmla="*/ 402 w 616"/>
                  <a:gd name="T11" fmla="*/ 425 h 485"/>
                  <a:gd name="T12" fmla="*/ 371 w 616"/>
                  <a:gd name="T13" fmla="*/ 341 h 485"/>
                  <a:gd name="T14" fmla="*/ 306 w 616"/>
                  <a:gd name="T15" fmla="*/ 191 h 485"/>
                  <a:gd name="T16" fmla="*/ 272 w 616"/>
                  <a:gd name="T17" fmla="*/ 224 h 485"/>
                  <a:gd name="T18" fmla="*/ 214 w 616"/>
                  <a:gd name="T19" fmla="*/ 298 h 485"/>
                  <a:gd name="T20" fmla="*/ 180 w 616"/>
                  <a:gd name="T21" fmla="*/ 375 h 485"/>
                  <a:gd name="T22" fmla="*/ 167 w 616"/>
                  <a:gd name="T23" fmla="*/ 412 h 485"/>
                  <a:gd name="T24" fmla="*/ 160 w 616"/>
                  <a:gd name="T25" fmla="*/ 442 h 485"/>
                  <a:gd name="T26" fmla="*/ 146 w 616"/>
                  <a:gd name="T27" fmla="*/ 475 h 485"/>
                  <a:gd name="T28" fmla="*/ 122 w 616"/>
                  <a:gd name="T29" fmla="*/ 469 h 485"/>
                  <a:gd name="T30" fmla="*/ 102 w 616"/>
                  <a:gd name="T31" fmla="*/ 408 h 485"/>
                  <a:gd name="T32" fmla="*/ 85 w 616"/>
                  <a:gd name="T33" fmla="*/ 338 h 485"/>
                  <a:gd name="T34" fmla="*/ 75 w 616"/>
                  <a:gd name="T35" fmla="*/ 284 h 485"/>
                  <a:gd name="T36" fmla="*/ 54 w 616"/>
                  <a:gd name="T37" fmla="*/ 214 h 485"/>
                  <a:gd name="T38" fmla="*/ 44 w 616"/>
                  <a:gd name="T39" fmla="*/ 164 h 485"/>
                  <a:gd name="T40" fmla="*/ 24 w 616"/>
                  <a:gd name="T41" fmla="*/ 100 h 485"/>
                  <a:gd name="T42" fmla="*/ 20 w 616"/>
                  <a:gd name="T43" fmla="*/ 70 h 485"/>
                  <a:gd name="T44" fmla="*/ 13 w 616"/>
                  <a:gd name="T45" fmla="*/ 30 h 485"/>
                  <a:gd name="T46" fmla="*/ 30 w 616"/>
                  <a:gd name="T47" fmla="*/ 16 h 485"/>
                  <a:gd name="T48" fmla="*/ 51 w 616"/>
                  <a:gd name="T49" fmla="*/ 47 h 485"/>
                  <a:gd name="T50" fmla="*/ 54 w 616"/>
                  <a:gd name="T51" fmla="*/ 70 h 485"/>
                  <a:gd name="T52" fmla="*/ 61 w 616"/>
                  <a:gd name="T53" fmla="*/ 120 h 485"/>
                  <a:gd name="T54" fmla="*/ 78 w 616"/>
                  <a:gd name="T55" fmla="*/ 221 h 485"/>
                  <a:gd name="T56" fmla="*/ 105 w 616"/>
                  <a:gd name="T57" fmla="*/ 315 h 485"/>
                  <a:gd name="T58" fmla="*/ 116 w 616"/>
                  <a:gd name="T59" fmla="*/ 382 h 485"/>
                  <a:gd name="T60" fmla="*/ 136 w 616"/>
                  <a:gd name="T61" fmla="*/ 405 h 485"/>
                  <a:gd name="T62" fmla="*/ 191 w 616"/>
                  <a:gd name="T63" fmla="*/ 294 h 485"/>
                  <a:gd name="T64" fmla="*/ 204 w 616"/>
                  <a:gd name="T65" fmla="*/ 268 h 485"/>
                  <a:gd name="T66" fmla="*/ 221 w 616"/>
                  <a:gd name="T67" fmla="*/ 248 h 485"/>
                  <a:gd name="T68" fmla="*/ 228 w 616"/>
                  <a:gd name="T69" fmla="*/ 231 h 485"/>
                  <a:gd name="T70" fmla="*/ 238 w 616"/>
                  <a:gd name="T71" fmla="*/ 227 h 485"/>
                  <a:gd name="T72" fmla="*/ 242 w 616"/>
                  <a:gd name="T73" fmla="*/ 217 h 485"/>
                  <a:gd name="T74" fmla="*/ 245 w 616"/>
                  <a:gd name="T75" fmla="*/ 197 h 485"/>
                  <a:gd name="T76" fmla="*/ 259 w 616"/>
                  <a:gd name="T77" fmla="*/ 197 h 485"/>
                  <a:gd name="T78" fmla="*/ 262 w 616"/>
                  <a:gd name="T79" fmla="*/ 160 h 485"/>
                  <a:gd name="T80" fmla="*/ 279 w 616"/>
                  <a:gd name="T81" fmla="*/ 150 h 485"/>
                  <a:gd name="T82" fmla="*/ 279 w 616"/>
                  <a:gd name="T83" fmla="*/ 134 h 485"/>
                  <a:gd name="T84" fmla="*/ 276 w 616"/>
                  <a:gd name="T85" fmla="*/ 104 h 485"/>
                  <a:gd name="T86" fmla="*/ 316 w 616"/>
                  <a:gd name="T87" fmla="*/ 104 h 485"/>
                  <a:gd name="T88" fmla="*/ 327 w 616"/>
                  <a:gd name="T89" fmla="*/ 144 h 485"/>
                  <a:gd name="T90" fmla="*/ 334 w 616"/>
                  <a:gd name="T91" fmla="*/ 194 h 485"/>
                  <a:gd name="T92" fmla="*/ 357 w 616"/>
                  <a:gd name="T93" fmla="*/ 244 h 485"/>
                  <a:gd name="T94" fmla="*/ 385 w 616"/>
                  <a:gd name="T95" fmla="*/ 325 h 485"/>
                  <a:gd name="T96" fmla="*/ 463 w 616"/>
                  <a:gd name="T97" fmla="*/ 335 h 485"/>
                  <a:gd name="T98" fmla="*/ 494 w 616"/>
                  <a:gd name="T99" fmla="*/ 291 h 485"/>
                  <a:gd name="T100" fmla="*/ 514 w 616"/>
                  <a:gd name="T101" fmla="*/ 244 h 485"/>
                  <a:gd name="T102" fmla="*/ 521 w 616"/>
                  <a:gd name="T103" fmla="*/ 224 h 485"/>
                  <a:gd name="T104" fmla="*/ 548 w 616"/>
                  <a:gd name="T105" fmla="*/ 167 h 485"/>
                  <a:gd name="T106" fmla="*/ 572 w 616"/>
                  <a:gd name="T107" fmla="*/ 114 h 485"/>
                  <a:gd name="T108" fmla="*/ 572 w 616"/>
                  <a:gd name="T109" fmla="*/ 20 h 485"/>
                  <a:gd name="T110" fmla="*/ 589 w 616"/>
                  <a:gd name="T111" fmla="*/ 6 h 485"/>
                  <a:gd name="T112" fmla="*/ 603 w 616"/>
                  <a:gd name="T113" fmla="*/ 23 h 4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6"/>
                  <a:gd name="T172" fmla="*/ 0 h 485"/>
                  <a:gd name="T173" fmla="*/ 616 w 616"/>
                  <a:gd name="T174" fmla="*/ 485 h 48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6" h="485">
                    <a:moveTo>
                      <a:pt x="616" y="37"/>
                    </a:moveTo>
                    <a:lnTo>
                      <a:pt x="613" y="50"/>
                    </a:lnTo>
                    <a:lnTo>
                      <a:pt x="613" y="60"/>
                    </a:lnTo>
                    <a:lnTo>
                      <a:pt x="603" y="114"/>
                    </a:lnTo>
                    <a:lnTo>
                      <a:pt x="589" y="130"/>
                    </a:lnTo>
                    <a:lnTo>
                      <a:pt x="585" y="157"/>
                    </a:lnTo>
                    <a:lnTo>
                      <a:pt x="575" y="171"/>
                    </a:lnTo>
                    <a:lnTo>
                      <a:pt x="558" y="214"/>
                    </a:lnTo>
                    <a:lnTo>
                      <a:pt x="541" y="248"/>
                    </a:lnTo>
                    <a:lnTo>
                      <a:pt x="514" y="298"/>
                    </a:lnTo>
                    <a:lnTo>
                      <a:pt x="507" y="315"/>
                    </a:lnTo>
                    <a:lnTo>
                      <a:pt x="494" y="345"/>
                    </a:lnTo>
                    <a:lnTo>
                      <a:pt x="477" y="388"/>
                    </a:lnTo>
                    <a:lnTo>
                      <a:pt x="446" y="452"/>
                    </a:lnTo>
                    <a:lnTo>
                      <a:pt x="442" y="475"/>
                    </a:lnTo>
                    <a:lnTo>
                      <a:pt x="436" y="485"/>
                    </a:lnTo>
                    <a:lnTo>
                      <a:pt x="415" y="475"/>
                    </a:lnTo>
                    <a:lnTo>
                      <a:pt x="402" y="425"/>
                    </a:lnTo>
                    <a:lnTo>
                      <a:pt x="385" y="392"/>
                    </a:lnTo>
                    <a:lnTo>
                      <a:pt x="385" y="382"/>
                    </a:lnTo>
                    <a:lnTo>
                      <a:pt x="371" y="341"/>
                    </a:lnTo>
                    <a:lnTo>
                      <a:pt x="364" y="335"/>
                    </a:lnTo>
                    <a:lnTo>
                      <a:pt x="334" y="251"/>
                    </a:lnTo>
                    <a:lnTo>
                      <a:pt x="306" y="191"/>
                    </a:lnTo>
                    <a:lnTo>
                      <a:pt x="299" y="187"/>
                    </a:lnTo>
                    <a:lnTo>
                      <a:pt x="289" y="191"/>
                    </a:lnTo>
                    <a:lnTo>
                      <a:pt x="272" y="224"/>
                    </a:lnTo>
                    <a:lnTo>
                      <a:pt x="255" y="238"/>
                    </a:lnTo>
                    <a:lnTo>
                      <a:pt x="231" y="278"/>
                    </a:lnTo>
                    <a:lnTo>
                      <a:pt x="214" y="298"/>
                    </a:lnTo>
                    <a:lnTo>
                      <a:pt x="208" y="331"/>
                    </a:lnTo>
                    <a:lnTo>
                      <a:pt x="184" y="361"/>
                    </a:lnTo>
                    <a:lnTo>
                      <a:pt x="180" y="375"/>
                    </a:lnTo>
                    <a:lnTo>
                      <a:pt x="173" y="392"/>
                    </a:lnTo>
                    <a:lnTo>
                      <a:pt x="170" y="405"/>
                    </a:lnTo>
                    <a:lnTo>
                      <a:pt x="167" y="412"/>
                    </a:lnTo>
                    <a:lnTo>
                      <a:pt x="167" y="415"/>
                    </a:lnTo>
                    <a:lnTo>
                      <a:pt x="167" y="428"/>
                    </a:lnTo>
                    <a:lnTo>
                      <a:pt x="160" y="442"/>
                    </a:lnTo>
                    <a:lnTo>
                      <a:pt x="150" y="472"/>
                    </a:lnTo>
                    <a:lnTo>
                      <a:pt x="150" y="475"/>
                    </a:lnTo>
                    <a:lnTo>
                      <a:pt x="146" y="475"/>
                    </a:lnTo>
                    <a:lnTo>
                      <a:pt x="129" y="482"/>
                    </a:lnTo>
                    <a:lnTo>
                      <a:pt x="122" y="475"/>
                    </a:lnTo>
                    <a:lnTo>
                      <a:pt x="122" y="469"/>
                    </a:lnTo>
                    <a:lnTo>
                      <a:pt x="112" y="455"/>
                    </a:lnTo>
                    <a:lnTo>
                      <a:pt x="109" y="428"/>
                    </a:lnTo>
                    <a:lnTo>
                      <a:pt x="102" y="408"/>
                    </a:lnTo>
                    <a:lnTo>
                      <a:pt x="102" y="395"/>
                    </a:lnTo>
                    <a:lnTo>
                      <a:pt x="99" y="388"/>
                    </a:lnTo>
                    <a:lnTo>
                      <a:pt x="85" y="338"/>
                    </a:lnTo>
                    <a:lnTo>
                      <a:pt x="82" y="305"/>
                    </a:lnTo>
                    <a:lnTo>
                      <a:pt x="75" y="294"/>
                    </a:lnTo>
                    <a:lnTo>
                      <a:pt x="75" y="284"/>
                    </a:lnTo>
                    <a:lnTo>
                      <a:pt x="65" y="254"/>
                    </a:lnTo>
                    <a:lnTo>
                      <a:pt x="65" y="244"/>
                    </a:lnTo>
                    <a:lnTo>
                      <a:pt x="54" y="214"/>
                    </a:lnTo>
                    <a:lnTo>
                      <a:pt x="44" y="194"/>
                    </a:lnTo>
                    <a:lnTo>
                      <a:pt x="47" y="174"/>
                    </a:lnTo>
                    <a:lnTo>
                      <a:pt x="44" y="164"/>
                    </a:lnTo>
                    <a:lnTo>
                      <a:pt x="34" y="130"/>
                    </a:lnTo>
                    <a:lnTo>
                      <a:pt x="30" y="117"/>
                    </a:lnTo>
                    <a:lnTo>
                      <a:pt x="24" y="100"/>
                    </a:lnTo>
                    <a:lnTo>
                      <a:pt x="20" y="90"/>
                    </a:lnTo>
                    <a:lnTo>
                      <a:pt x="17" y="80"/>
                    </a:lnTo>
                    <a:lnTo>
                      <a:pt x="20" y="70"/>
                    </a:lnTo>
                    <a:lnTo>
                      <a:pt x="13" y="70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13" y="23"/>
                    </a:lnTo>
                    <a:lnTo>
                      <a:pt x="17" y="20"/>
                    </a:lnTo>
                    <a:lnTo>
                      <a:pt x="30" y="16"/>
                    </a:lnTo>
                    <a:lnTo>
                      <a:pt x="37" y="27"/>
                    </a:lnTo>
                    <a:lnTo>
                      <a:pt x="47" y="27"/>
                    </a:lnTo>
                    <a:lnTo>
                      <a:pt x="51" y="47"/>
                    </a:lnTo>
                    <a:lnTo>
                      <a:pt x="54" y="50"/>
                    </a:lnTo>
                    <a:lnTo>
                      <a:pt x="54" y="60"/>
                    </a:lnTo>
                    <a:lnTo>
                      <a:pt x="54" y="70"/>
                    </a:lnTo>
                    <a:lnTo>
                      <a:pt x="54" y="83"/>
                    </a:lnTo>
                    <a:lnTo>
                      <a:pt x="65" y="104"/>
                    </a:lnTo>
                    <a:lnTo>
                      <a:pt x="61" y="120"/>
                    </a:lnTo>
                    <a:lnTo>
                      <a:pt x="75" y="171"/>
                    </a:lnTo>
                    <a:lnTo>
                      <a:pt x="71" y="184"/>
                    </a:lnTo>
                    <a:lnTo>
                      <a:pt x="78" y="221"/>
                    </a:lnTo>
                    <a:lnTo>
                      <a:pt x="92" y="254"/>
                    </a:lnTo>
                    <a:lnTo>
                      <a:pt x="99" y="305"/>
                    </a:lnTo>
                    <a:lnTo>
                      <a:pt x="105" y="315"/>
                    </a:lnTo>
                    <a:lnTo>
                      <a:pt x="105" y="338"/>
                    </a:lnTo>
                    <a:lnTo>
                      <a:pt x="112" y="365"/>
                    </a:lnTo>
                    <a:lnTo>
                      <a:pt x="116" y="382"/>
                    </a:lnTo>
                    <a:lnTo>
                      <a:pt x="126" y="392"/>
                    </a:lnTo>
                    <a:lnTo>
                      <a:pt x="129" y="405"/>
                    </a:lnTo>
                    <a:lnTo>
                      <a:pt x="136" y="405"/>
                    </a:lnTo>
                    <a:lnTo>
                      <a:pt x="184" y="315"/>
                    </a:lnTo>
                    <a:lnTo>
                      <a:pt x="191" y="311"/>
                    </a:lnTo>
                    <a:lnTo>
                      <a:pt x="191" y="294"/>
                    </a:lnTo>
                    <a:lnTo>
                      <a:pt x="201" y="288"/>
                    </a:lnTo>
                    <a:lnTo>
                      <a:pt x="204" y="281"/>
                    </a:lnTo>
                    <a:lnTo>
                      <a:pt x="204" y="268"/>
                    </a:lnTo>
                    <a:lnTo>
                      <a:pt x="208" y="258"/>
                    </a:lnTo>
                    <a:lnTo>
                      <a:pt x="214" y="244"/>
                    </a:lnTo>
                    <a:lnTo>
                      <a:pt x="221" y="248"/>
                    </a:lnTo>
                    <a:lnTo>
                      <a:pt x="228" y="248"/>
                    </a:lnTo>
                    <a:lnTo>
                      <a:pt x="225" y="238"/>
                    </a:lnTo>
                    <a:lnTo>
                      <a:pt x="228" y="231"/>
                    </a:lnTo>
                    <a:lnTo>
                      <a:pt x="235" y="227"/>
                    </a:lnTo>
                    <a:lnTo>
                      <a:pt x="238" y="227"/>
                    </a:lnTo>
                    <a:lnTo>
                      <a:pt x="235" y="224"/>
                    </a:lnTo>
                    <a:lnTo>
                      <a:pt x="242" y="217"/>
                    </a:lnTo>
                    <a:lnTo>
                      <a:pt x="242" y="207"/>
                    </a:lnTo>
                    <a:lnTo>
                      <a:pt x="242" y="204"/>
                    </a:lnTo>
                    <a:lnTo>
                      <a:pt x="245" y="197"/>
                    </a:lnTo>
                    <a:lnTo>
                      <a:pt x="245" y="204"/>
                    </a:lnTo>
                    <a:lnTo>
                      <a:pt x="255" y="197"/>
                    </a:lnTo>
                    <a:lnTo>
                      <a:pt x="259" y="197"/>
                    </a:lnTo>
                    <a:lnTo>
                      <a:pt x="259" y="184"/>
                    </a:lnTo>
                    <a:lnTo>
                      <a:pt x="265" y="174"/>
                    </a:lnTo>
                    <a:lnTo>
                      <a:pt x="262" y="160"/>
                    </a:lnTo>
                    <a:lnTo>
                      <a:pt x="265" y="160"/>
                    </a:lnTo>
                    <a:lnTo>
                      <a:pt x="269" y="154"/>
                    </a:lnTo>
                    <a:lnTo>
                      <a:pt x="279" y="150"/>
                    </a:lnTo>
                    <a:lnTo>
                      <a:pt x="272" y="144"/>
                    </a:lnTo>
                    <a:lnTo>
                      <a:pt x="279" y="140"/>
                    </a:lnTo>
                    <a:lnTo>
                      <a:pt x="279" y="134"/>
                    </a:lnTo>
                    <a:lnTo>
                      <a:pt x="289" y="134"/>
                    </a:lnTo>
                    <a:lnTo>
                      <a:pt x="279" y="120"/>
                    </a:lnTo>
                    <a:lnTo>
                      <a:pt x="276" y="104"/>
                    </a:lnTo>
                    <a:lnTo>
                      <a:pt x="282" y="80"/>
                    </a:lnTo>
                    <a:lnTo>
                      <a:pt x="299" y="80"/>
                    </a:lnTo>
                    <a:lnTo>
                      <a:pt x="316" y="104"/>
                    </a:lnTo>
                    <a:lnTo>
                      <a:pt x="320" y="124"/>
                    </a:lnTo>
                    <a:lnTo>
                      <a:pt x="320" y="134"/>
                    </a:lnTo>
                    <a:lnTo>
                      <a:pt x="327" y="144"/>
                    </a:lnTo>
                    <a:lnTo>
                      <a:pt x="327" y="157"/>
                    </a:lnTo>
                    <a:lnTo>
                      <a:pt x="334" y="181"/>
                    </a:lnTo>
                    <a:lnTo>
                      <a:pt x="334" y="194"/>
                    </a:lnTo>
                    <a:lnTo>
                      <a:pt x="351" y="227"/>
                    </a:lnTo>
                    <a:lnTo>
                      <a:pt x="351" y="238"/>
                    </a:lnTo>
                    <a:lnTo>
                      <a:pt x="357" y="244"/>
                    </a:lnTo>
                    <a:lnTo>
                      <a:pt x="371" y="291"/>
                    </a:lnTo>
                    <a:lnTo>
                      <a:pt x="374" y="308"/>
                    </a:lnTo>
                    <a:lnTo>
                      <a:pt x="385" y="325"/>
                    </a:lnTo>
                    <a:lnTo>
                      <a:pt x="415" y="402"/>
                    </a:lnTo>
                    <a:lnTo>
                      <a:pt x="432" y="405"/>
                    </a:lnTo>
                    <a:lnTo>
                      <a:pt x="463" y="335"/>
                    </a:lnTo>
                    <a:lnTo>
                      <a:pt x="477" y="321"/>
                    </a:lnTo>
                    <a:lnTo>
                      <a:pt x="483" y="298"/>
                    </a:lnTo>
                    <a:lnTo>
                      <a:pt x="494" y="291"/>
                    </a:lnTo>
                    <a:lnTo>
                      <a:pt x="494" y="274"/>
                    </a:lnTo>
                    <a:lnTo>
                      <a:pt x="511" y="258"/>
                    </a:lnTo>
                    <a:lnTo>
                      <a:pt x="514" y="244"/>
                    </a:lnTo>
                    <a:lnTo>
                      <a:pt x="514" y="227"/>
                    </a:lnTo>
                    <a:lnTo>
                      <a:pt x="521" y="227"/>
                    </a:lnTo>
                    <a:lnTo>
                      <a:pt x="521" y="224"/>
                    </a:lnTo>
                    <a:lnTo>
                      <a:pt x="528" y="217"/>
                    </a:lnTo>
                    <a:lnTo>
                      <a:pt x="545" y="181"/>
                    </a:lnTo>
                    <a:lnTo>
                      <a:pt x="548" y="167"/>
                    </a:lnTo>
                    <a:lnTo>
                      <a:pt x="558" y="147"/>
                    </a:lnTo>
                    <a:lnTo>
                      <a:pt x="558" y="137"/>
                    </a:lnTo>
                    <a:lnTo>
                      <a:pt x="572" y="114"/>
                    </a:lnTo>
                    <a:lnTo>
                      <a:pt x="582" y="80"/>
                    </a:lnTo>
                    <a:lnTo>
                      <a:pt x="572" y="47"/>
                    </a:lnTo>
                    <a:lnTo>
                      <a:pt x="572" y="20"/>
                    </a:lnTo>
                    <a:lnTo>
                      <a:pt x="572" y="6"/>
                    </a:lnTo>
                    <a:lnTo>
                      <a:pt x="579" y="0"/>
                    </a:lnTo>
                    <a:lnTo>
                      <a:pt x="589" y="6"/>
                    </a:lnTo>
                    <a:lnTo>
                      <a:pt x="592" y="10"/>
                    </a:lnTo>
                    <a:lnTo>
                      <a:pt x="603" y="13"/>
                    </a:lnTo>
                    <a:lnTo>
                      <a:pt x="603" y="23"/>
                    </a:lnTo>
                    <a:lnTo>
                      <a:pt x="616" y="37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5" name="Freeform 13">
                <a:extLst>
                  <a:ext uri="{FF2B5EF4-FFF2-40B4-BE49-F238E27FC236}">
                    <a16:creationId xmlns:a16="http://schemas.microsoft.com/office/drawing/2014/main" id="{55EFB987-089D-4C0A-98AC-A1BA4B1AD7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85" y="694"/>
                <a:ext cx="313" cy="489"/>
              </a:xfrm>
              <a:custGeom>
                <a:avLst/>
                <a:gdLst>
                  <a:gd name="T0" fmla="*/ 289 w 313"/>
                  <a:gd name="T1" fmla="*/ 97 h 489"/>
                  <a:gd name="T2" fmla="*/ 259 w 313"/>
                  <a:gd name="T3" fmla="*/ 53 h 489"/>
                  <a:gd name="T4" fmla="*/ 235 w 313"/>
                  <a:gd name="T5" fmla="*/ 30 h 489"/>
                  <a:gd name="T6" fmla="*/ 215 w 313"/>
                  <a:gd name="T7" fmla="*/ 20 h 489"/>
                  <a:gd name="T8" fmla="*/ 187 w 313"/>
                  <a:gd name="T9" fmla="*/ 0 h 489"/>
                  <a:gd name="T10" fmla="*/ 150 w 313"/>
                  <a:gd name="T11" fmla="*/ 3 h 489"/>
                  <a:gd name="T12" fmla="*/ 126 w 313"/>
                  <a:gd name="T13" fmla="*/ 10 h 489"/>
                  <a:gd name="T14" fmla="*/ 99 w 313"/>
                  <a:gd name="T15" fmla="*/ 43 h 489"/>
                  <a:gd name="T16" fmla="*/ 82 w 313"/>
                  <a:gd name="T17" fmla="*/ 77 h 489"/>
                  <a:gd name="T18" fmla="*/ 68 w 313"/>
                  <a:gd name="T19" fmla="*/ 97 h 489"/>
                  <a:gd name="T20" fmla="*/ 54 w 313"/>
                  <a:gd name="T21" fmla="*/ 130 h 489"/>
                  <a:gd name="T22" fmla="*/ 37 w 313"/>
                  <a:gd name="T23" fmla="*/ 161 h 489"/>
                  <a:gd name="T24" fmla="*/ 34 w 313"/>
                  <a:gd name="T25" fmla="*/ 201 h 489"/>
                  <a:gd name="T26" fmla="*/ 34 w 313"/>
                  <a:gd name="T27" fmla="*/ 234 h 489"/>
                  <a:gd name="T28" fmla="*/ 20 w 313"/>
                  <a:gd name="T29" fmla="*/ 254 h 489"/>
                  <a:gd name="T30" fmla="*/ 7 w 313"/>
                  <a:gd name="T31" fmla="*/ 291 h 489"/>
                  <a:gd name="T32" fmla="*/ 7 w 313"/>
                  <a:gd name="T33" fmla="*/ 315 h 489"/>
                  <a:gd name="T34" fmla="*/ 0 w 313"/>
                  <a:gd name="T35" fmla="*/ 345 h 489"/>
                  <a:gd name="T36" fmla="*/ 14 w 313"/>
                  <a:gd name="T37" fmla="*/ 425 h 489"/>
                  <a:gd name="T38" fmla="*/ 37 w 313"/>
                  <a:gd name="T39" fmla="*/ 479 h 489"/>
                  <a:gd name="T40" fmla="*/ 89 w 313"/>
                  <a:gd name="T41" fmla="*/ 482 h 489"/>
                  <a:gd name="T42" fmla="*/ 119 w 313"/>
                  <a:gd name="T43" fmla="*/ 472 h 489"/>
                  <a:gd name="T44" fmla="*/ 146 w 313"/>
                  <a:gd name="T45" fmla="*/ 462 h 489"/>
                  <a:gd name="T46" fmla="*/ 180 w 313"/>
                  <a:gd name="T47" fmla="*/ 435 h 489"/>
                  <a:gd name="T48" fmla="*/ 204 w 313"/>
                  <a:gd name="T49" fmla="*/ 425 h 489"/>
                  <a:gd name="T50" fmla="*/ 221 w 313"/>
                  <a:gd name="T51" fmla="*/ 405 h 489"/>
                  <a:gd name="T52" fmla="*/ 249 w 313"/>
                  <a:gd name="T53" fmla="*/ 378 h 489"/>
                  <a:gd name="T54" fmla="*/ 272 w 313"/>
                  <a:gd name="T55" fmla="*/ 338 h 489"/>
                  <a:gd name="T56" fmla="*/ 286 w 313"/>
                  <a:gd name="T57" fmla="*/ 308 h 489"/>
                  <a:gd name="T58" fmla="*/ 300 w 313"/>
                  <a:gd name="T59" fmla="*/ 264 h 489"/>
                  <a:gd name="T60" fmla="*/ 310 w 313"/>
                  <a:gd name="T61" fmla="*/ 224 h 489"/>
                  <a:gd name="T62" fmla="*/ 306 w 313"/>
                  <a:gd name="T63" fmla="*/ 154 h 489"/>
                  <a:gd name="T64" fmla="*/ 279 w 313"/>
                  <a:gd name="T65" fmla="*/ 251 h 489"/>
                  <a:gd name="T66" fmla="*/ 279 w 313"/>
                  <a:gd name="T67" fmla="*/ 275 h 489"/>
                  <a:gd name="T68" fmla="*/ 276 w 313"/>
                  <a:gd name="T69" fmla="*/ 295 h 489"/>
                  <a:gd name="T70" fmla="*/ 255 w 313"/>
                  <a:gd name="T71" fmla="*/ 341 h 489"/>
                  <a:gd name="T72" fmla="*/ 228 w 313"/>
                  <a:gd name="T73" fmla="*/ 368 h 489"/>
                  <a:gd name="T74" fmla="*/ 191 w 313"/>
                  <a:gd name="T75" fmla="*/ 395 h 489"/>
                  <a:gd name="T76" fmla="*/ 174 w 313"/>
                  <a:gd name="T77" fmla="*/ 422 h 489"/>
                  <a:gd name="T78" fmla="*/ 146 w 313"/>
                  <a:gd name="T79" fmla="*/ 425 h 489"/>
                  <a:gd name="T80" fmla="*/ 123 w 313"/>
                  <a:gd name="T81" fmla="*/ 435 h 489"/>
                  <a:gd name="T82" fmla="*/ 85 w 313"/>
                  <a:gd name="T83" fmla="*/ 445 h 489"/>
                  <a:gd name="T84" fmla="*/ 61 w 313"/>
                  <a:gd name="T85" fmla="*/ 452 h 489"/>
                  <a:gd name="T86" fmla="*/ 41 w 313"/>
                  <a:gd name="T87" fmla="*/ 435 h 489"/>
                  <a:gd name="T88" fmla="*/ 31 w 313"/>
                  <a:gd name="T89" fmla="*/ 372 h 489"/>
                  <a:gd name="T90" fmla="*/ 37 w 313"/>
                  <a:gd name="T91" fmla="*/ 298 h 489"/>
                  <a:gd name="T92" fmla="*/ 41 w 313"/>
                  <a:gd name="T93" fmla="*/ 268 h 489"/>
                  <a:gd name="T94" fmla="*/ 54 w 313"/>
                  <a:gd name="T95" fmla="*/ 234 h 489"/>
                  <a:gd name="T96" fmla="*/ 61 w 313"/>
                  <a:gd name="T97" fmla="*/ 208 h 489"/>
                  <a:gd name="T98" fmla="*/ 71 w 313"/>
                  <a:gd name="T99" fmla="*/ 171 h 489"/>
                  <a:gd name="T100" fmla="*/ 89 w 313"/>
                  <a:gd name="T101" fmla="*/ 127 h 489"/>
                  <a:gd name="T102" fmla="*/ 133 w 313"/>
                  <a:gd name="T103" fmla="*/ 90 h 489"/>
                  <a:gd name="T104" fmla="*/ 153 w 313"/>
                  <a:gd name="T105" fmla="*/ 47 h 489"/>
                  <a:gd name="T106" fmla="*/ 177 w 313"/>
                  <a:gd name="T107" fmla="*/ 37 h 489"/>
                  <a:gd name="T108" fmla="*/ 228 w 313"/>
                  <a:gd name="T109" fmla="*/ 60 h 489"/>
                  <a:gd name="T110" fmla="*/ 238 w 313"/>
                  <a:gd name="T111" fmla="*/ 84 h 489"/>
                  <a:gd name="T112" fmla="*/ 252 w 313"/>
                  <a:gd name="T113" fmla="*/ 97 h 489"/>
                  <a:gd name="T114" fmla="*/ 255 w 313"/>
                  <a:gd name="T115" fmla="*/ 107 h 489"/>
                  <a:gd name="T116" fmla="*/ 262 w 313"/>
                  <a:gd name="T117" fmla="*/ 120 h 489"/>
                  <a:gd name="T118" fmla="*/ 276 w 313"/>
                  <a:gd name="T119" fmla="*/ 167 h 489"/>
                  <a:gd name="T120" fmla="*/ 286 w 313"/>
                  <a:gd name="T121" fmla="*/ 197 h 489"/>
                  <a:gd name="T122" fmla="*/ 289 w 313"/>
                  <a:gd name="T123" fmla="*/ 208 h 48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489"/>
                  <a:gd name="T188" fmla="*/ 313 w 313"/>
                  <a:gd name="T189" fmla="*/ 489 h 48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489">
                    <a:moveTo>
                      <a:pt x="306" y="154"/>
                    </a:moveTo>
                    <a:lnTo>
                      <a:pt x="306" y="144"/>
                    </a:lnTo>
                    <a:lnTo>
                      <a:pt x="289" y="97"/>
                    </a:lnTo>
                    <a:lnTo>
                      <a:pt x="276" y="74"/>
                    </a:lnTo>
                    <a:lnTo>
                      <a:pt x="266" y="67"/>
                    </a:lnTo>
                    <a:lnTo>
                      <a:pt x="259" y="53"/>
                    </a:lnTo>
                    <a:lnTo>
                      <a:pt x="249" y="43"/>
                    </a:lnTo>
                    <a:lnTo>
                      <a:pt x="238" y="30"/>
                    </a:lnTo>
                    <a:lnTo>
                      <a:pt x="235" y="30"/>
                    </a:lnTo>
                    <a:lnTo>
                      <a:pt x="232" y="27"/>
                    </a:lnTo>
                    <a:lnTo>
                      <a:pt x="228" y="20"/>
                    </a:lnTo>
                    <a:lnTo>
                      <a:pt x="215" y="20"/>
                    </a:lnTo>
                    <a:lnTo>
                      <a:pt x="201" y="10"/>
                    </a:lnTo>
                    <a:lnTo>
                      <a:pt x="187" y="7"/>
                    </a:lnTo>
                    <a:lnTo>
                      <a:pt x="187" y="0"/>
                    </a:lnTo>
                    <a:lnTo>
                      <a:pt x="174" y="7"/>
                    </a:lnTo>
                    <a:lnTo>
                      <a:pt x="160" y="7"/>
                    </a:lnTo>
                    <a:lnTo>
                      <a:pt x="150" y="3"/>
                    </a:lnTo>
                    <a:lnTo>
                      <a:pt x="143" y="3"/>
                    </a:lnTo>
                    <a:lnTo>
                      <a:pt x="133" y="10"/>
                    </a:lnTo>
                    <a:lnTo>
                      <a:pt x="126" y="10"/>
                    </a:lnTo>
                    <a:lnTo>
                      <a:pt x="119" y="27"/>
                    </a:lnTo>
                    <a:lnTo>
                      <a:pt x="109" y="37"/>
                    </a:lnTo>
                    <a:lnTo>
                      <a:pt x="99" y="43"/>
                    </a:lnTo>
                    <a:lnTo>
                      <a:pt x="82" y="47"/>
                    </a:lnTo>
                    <a:lnTo>
                      <a:pt x="85" y="64"/>
                    </a:lnTo>
                    <a:lnTo>
                      <a:pt x="82" y="77"/>
                    </a:lnTo>
                    <a:lnTo>
                      <a:pt x="71" y="84"/>
                    </a:lnTo>
                    <a:lnTo>
                      <a:pt x="71" y="94"/>
                    </a:lnTo>
                    <a:lnTo>
                      <a:pt x="68" y="97"/>
                    </a:lnTo>
                    <a:lnTo>
                      <a:pt x="61" y="104"/>
                    </a:lnTo>
                    <a:lnTo>
                      <a:pt x="51" y="120"/>
                    </a:lnTo>
                    <a:lnTo>
                      <a:pt x="54" y="130"/>
                    </a:lnTo>
                    <a:lnTo>
                      <a:pt x="51" y="141"/>
                    </a:lnTo>
                    <a:lnTo>
                      <a:pt x="41" y="147"/>
                    </a:lnTo>
                    <a:lnTo>
                      <a:pt x="37" y="161"/>
                    </a:lnTo>
                    <a:lnTo>
                      <a:pt x="41" y="177"/>
                    </a:lnTo>
                    <a:lnTo>
                      <a:pt x="37" y="191"/>
                    </a:lnTo>
                    <a:lnTo>
                      <a:pt x="34" y="201"/>
                    </a:lnTo>
                    <a:lnTo>
                      <a:pt x="34" y="211"/>
                    </a:lnTo>
                    <a:lnTo>
                      <a:pt x="31" y="228"/>
                    </a:lnTo>
                    <a:lnTo>
                      <a:pt x="34" y="234"/>
                    </a:lnTo>
                    <a:lnTo>
                      <a:pt x="31" y="244"/>
                    </a:lnTo>
                    <a:lnTo>
                      <a:pt x="24" y="254"/>
                    </a:lnTo>
                    <a:lnTo>
                      <a:pt x="20" y="254"/>
                    </a:lnTo>
                    <a:lnTo>
                      <a:pt x="14" y="278"/>
                    </a:lnTo>
                    <a:lnTo>
                      <a:pt x="14" y="281"/>
                    </a:lnTo>
                    <a:lnTo>
                      <a:pt x="7" y="291"/>
                    </a:lnTo>
                    <a:lnTo>
                      <a:pt x="3" y="301"/>
                    </a:lnTo>
                    <a:lnTo>
                      <a:pt x="3" y="305"/>
                    </a:lnTo>
                    <a:lnTo>
                      <a:pt x="7" y="315"/>
                    </a:lnTo>
                    <a:lnTo>
                      <a:pt x="7" y="325"/>
                    </a:lnTo>
                    <a:lnTo>
                      <a:pt x="7" y="328"/>
                    </a:lnTo>
                    <a:lnTo>
                      <a:pt x="0" y="345"/>
                    </a:lnTo>
                    <a:lnTo>
                      <a:pt x="7" y="375"/>
                    </a:lnTo>
                    <a:lnTo>
                      <a:pt x="0" y="388"/>
                    </a:lnTo>
                    <a:lnTo>
                      <a:pt x="14" y="425"/>
                    </a:lnTo>
                    <a:lnTo>
                      <a:pt x="10" y="439"/>
                    </a:lnTo>
                    <a:lnTo>
                      <a:pt x="27" y="459"/>
                    </a:lnTo>
                    <a:lnTo>
                      <a:pt x="37" y="479"/>
                    </a:lnTo>
                    <a:lnTo>
                      <a:pt x="71" y="482"/>
                    </a:lnTo>
                    <a:lnTo>
                      <a:pt x="85" y="489"/>
                    </a:lnTo>
                    <a:lnTo>
                      <a:pt x="89" y="482"/>
                    </a:lnTo>
                    <a:lnTo>
                      <a:pt x="102" y="489"/>
                    </a:lnTo>
                    <a:lnTo>
                      <a:pt x="109" y="475"/>
                    </a:lnTo>
                    <a:lnTo>
                      <a:pt x="119" y="472"/>
                    </a:lnTo>
                    <a:lnTo>
                      <a:pt x="133" y="462"/>
                    </a:lnTo>
                    <a:lnTo>
                      <a:pt x="140" y="462"/>
                    </a:lnTo>
                    <a:lnTo>
                      <a:pt x="146" y="462"/>
                    </a:lnTo>
                    <a:lnTo>
                      <a:pt x="153" y="455"/>
                    </a:lnTo>
                    <a:lnTo>
                      <a:pt x="174" y="449"/>
                    </a:lnTo>
                    <a:lnTo>
                      <a:pt x="180" y="435"/>
                    </a:lnTo>
                    <a:lnTo>
                      <a:pt x="187" y="432"/>
                    </a:lnTo>
                    <a:lnTo>
                      <a:pt x="194" y="429"/>
                    </a:lnTo>
                    <a:lnTo>
                      <a:pt x="204" y="425"/>
                    </a:lnTo>
                    <a:lnTo>
                      <a:pt x="208" y="422"/>
                    </a:lnTo>
                    <a:lnTo>
                      <a:pt x="211" y="419"/>
                    </a:lnTo>
                    <a:lnTo>
                      <a:pt x="221" y="405"/>
                    </a:lnTo>
                    <a:lnTo>
                      <a:pt x="232" y="402"/>
                    </a:lnTo>
                    <a:lnTo>
                      <a:pt x="235" y="388"/>
                    </a:lnTo>
                    <a:lnTo>
                      <a:pt x="249" y="378"/>
                    </a:lnTo>
                    <a:lnTo>
                      <a:pt x="255" y="362"/>
                    </a:lnTo>
                    <a:lnTo>
                      <a:pt x="266" y="352"/>
                    </a:lnTo>
                    <a:lnTo>
                      <a:pt x="272" y="338"/>
                    </a:lnTo>
                    <a:lnTo>
                      <a:pt x="279" y="335"/>
                    </a:lnTo>
                    <a:lnTo>
                      <a:pt x="283" y="318"/>
                    </a:lnTo>
                    <a:lnTo>
                      <a:pt x="286" y="308"/>
                    </a:lnTo>
                    <a:lnTo>
                      <a:pt x="293" y="298"/>
                    </a:lnTo>
                    <a:lnTo>
                      <a:pt x="300" y="278"/>
                    </a:lnTo>
                    <a:lnTo>
                      <a:pt x="300" y="264"/>
                    </a:lnTo>
                    <a:lnTo>
                      <a:pt x="306" y="254"/>
                    </a:lnTo>
                    <a:lnTo>
                      <a:pt x="306" y="248"/>
                    </a:lnTo>
                    <a:lnTo>
                      <a:pt x="310" y="224"/>
                    </a:lnTo>
                    <a:lnTo>
                      <a:pt x="306" y="214"/>
                    </a:lnTo>
                    <a:lnTo>
                      <a:pt x="313" y="194"/>
                    </a:lnTo>
                    <a:lnTo>
                      <a:pt x="306" y="154"/>
                    </a:lnTo>
                    <a:close/>
                    <a:moveTo>
                      <a:pt x="286" y="228"/>
                    </a:moveTo>
                    <a:lnTo>
                      <a:pt x="283" y="238"/>
                    </a:lnTo>
                    <a:lnTo>
                      <a:pt x="279" y="251"/>
                    </a:lnTo>
                    <a:lnTo>
                      <a:pt x="283" y="258"/>
                    </a:lnTo>
                    <a:lnTo>
                      <a:pt x="283" y="264"/>
                    </a:lnTo>
                    <a:lnTo>
                      <a:pt x="279" y="275"/>
                    </a:lnTo>
                    <a:lnTo>
                      <a:pt x="286" y="275"/>
                    </a:lnTo>
                    <a:lnTo>
                      <a:pt x="276" y="291"/>
                    </a:lnTo>
                    <a:lnTo>
                      <a:pt x="276" y="295"/>
                    </a:lnTo>
                    <a:lnTo>
                      <a:pt x="262" y="301"/>
                    </a:lnTo>
                    <a:lnTo>
                      <a:pt x="266" y="311"/>
                    </a:lnTo>
                    <a:lnTo>
                      <a:pt x="255" y="341"/>
                    </a:lnTo>
                    <a:lnTo>
                      <a:pt x="242" y="348"/>
                    </a:lnTo>
                    <a:lnTo>
                      <a:pt x="232" y="358"/>
                    </a:lnTo>
                    <a:lnTo>
                      <a:pt x="228" y="368"/>
                    </a:lnTo>
                    <a:lnTo>
                      <a:pt x="211" y="385"/>
                    </a:lnTo>
                    <a:lnTo>
                      <a:pt x="204" y="395"/>
                    </a:lnTo>
                    <a:lnTo>
                      <a:pt x="191" y="395"/>
                    </a:lnTo>
                    <a:lnTo>
                      <a:pt x="187" y="402"/>
                    </a:lnTo>
                    <a:lnTo>
                      <a:pt x="177" y="408"/>
                    </a:lnTo>
                    <a:lnTo>
                      <a:pt x="174" y="422"/>
                    </a:lnTo>
                    <a:lnTo>
                      <a:pt x="163" y="422"/>
                    </a:lnTo>
                    <a:lnTo>
                      <a:pt x="160" y="432"/>
                    </a:lnTo>
                    <a:lnTo>
                      <a:pt x="146" y="425"/>
                    </a:lnTo>
                    <a:lnTo>
                      <a:pt x="143" y="435"/>
                    </a:lnTo>
                    <a:lnTo>
                      <a:pt x="133" y="439"/>
                    </a:lnTo>
                    <a:lnTo>
                      <a:pt x="123" y="435"/>
                    </a:lnTo>
                    <a:lnTo>
                      <a:pt x="119" y="442"/>
                    </a:lnTo>
                    <a:lnTo>
                      <a:pt x="109" y="445"/>
                    </a:lnTo>
                    <a:lnTo>
                      <a:pt x="85" y="445"/>
                    </a:lnTo>
                    <a:lnTo>
                      <a:pt x="75" y="452"/>
                    </a:lnTo>
                    <a:lnTo>
                      <a:pt x="68" y="449"/>
                    </a:lnTo>
                    <a:lnTo>
                      <a:pt x="61" y="452"/>
                    </a:lnTo>
                    <a:lnTo>
                      <a:pt x="58" y="445"/>
                    </a:lnTo>
                    <a:lnTo>
                      <a:pt x="44" y="439"/>
                    </a:lnTo>
                    <a:lnTo>
                      <a:pt x="41" y="435"/>
                    </a:lnTo>
                    <a:lnTo>
                      <a:pt x="27" y="415"/>
                    </a:lnTo>
                    <a:lnTo>
                      <a:pt x="24" y="388"/>
                    </a:lnTo>
                    <a:lnTo>
                      <a:pt x="31" y="372"/>
                    </a:lnTo>
                    <a:lnTo>
                      <a:pt x="31" y="345"/>
                    </a:lnTo>
                    <a:lnTo>
                      <a:pt x="24" y="335"/>
                    </a:lnTo>
                    <a:lnTo>
                      <a:pt x="37" y="298"/>
                    </a:lnTo>
                    <a:lnTo>
                      <a:pt x="37" y="285"/>
                    </a:lnTo>
                    <a:lnTo>
                      <a:pt x="41" y="278"/>
                    </a:lnTo>
                    <a:lnTo>
                      <a:pt x="41" y="268"/>
                    </a:lnTo>
                    <a:lnTo>
                      <a:pt x="48" y="254"/>
                    </a:lnTo>
                    <a:lnTo>
                      <a:pt x="48" y="244"/>
                    </a:lnTo>
                    <a:lnTo>
                      <a:pt x="54" y="234"/>
                    </a:lnTo>
                    <a:lnTo>
                      <a:pt x="58" y="228"/>
                    </a:lnTo>
                    <a:lnTo>
                      <a:pt x="58" y="214"/>
                    </a:lnTo>
                    <a:lnTo>
                      <a:pt x="61" y="208"/>
                    </a:lnTo>
                    <a:lnTo>
                      <a:pt x="71" y="201"/>
                    </a:lnTo>
                    <a:lnTo>
                      <a:pt x="71" y="181"/>
                    </a:lnTo>
                    <a:lnTo>
                      <a:pt x="71" y="171"/>
                    </a:lnTo>
                    <a:lnTo>
                      <a:pt x="75" y="167"/>
                    </a:lnTo>
                    <a:lnTo>
                      <a:pt x="82" y="161"/>
                    </a:lnTo>
                    <a:lnTo>
                      <a:pt x="89" y="127"/>
                    </a:lnTo>
                    <a:lnTo>
                      <a:pt x="99" y="120"/>
                    </a:lnTo>
                    <a:lnTo>
                      <a:pt x="102" y="110"/>
                    </a:lnTo>
                    <a:lnTo>
                      <a:pt x="133" y="90"/>
                    </a:lnTo>
                    <a:lnTo>
                      <a:pt x="153" y="87"/>
                    </a:lnTo>
                    <a:lnTo>
                      <a:pt x="150" y="53"/>
                    </a:lnTo>
                    <a:lnTo>
                      <a:pt x="153" y="47"/>
                    </a:lnTo>
                    <a:lnTo>
                      <a:pt x="157" y="40"/>
                    </a:lnTo>
                    <a:lnTo>
                      <a:pt x="167" y="37"/>
                    </a:lnTo>
                    <a:lnTo>
                      <a:pt x="177" y="37"/>
                    </a:lnTo>
                    <a:lnTo>
                      <a:pt x="191" y="37"/>
                    </a:lnTo>
                    <a:lnTo>
                      <a:pt x="218" y="50"/>
                    </a:lnTo>
                    <a:lnTo>
                      <a:pt x="228" y="60"/>
                    </a:lnTo>
                    <a:lnTo>
                      <a:pt x="238" y="67"/>
                    </a:lnTo>
                    <a:lnTo>
                      <a:pt x="235" y="74"/>
                    </a:lnTo>
                    <a:lnTo>
                      <a:pt x="238" y="84"/>
                    </a:lnTo>
                    <a:lnTo>
                      <a:pt x="249" y="84"/>
                    </a:lnTo>
                    <a:lnTo>
                      <a:pt x="255" y="87"/>
                    </a:lnTo>
                    <a:lnTo>
                      <a:pt x="252" y="97"/>
                    </a:lnTo>
                    <a:lnTo>
                      <a:pt x="252" y="100"/>
                    </a:lnTo>
                    <a:lnTo>
                      <a:pt x="252" y="104"/>
                    </a:lnTo>
                    <a:lnTo>
                      <a:pt x="255" y="107"/>
                    </a:lnTo>
                    <a:lnTo>
                      <a:pt x="259" y="114"/>
                    </a:lnTo>
                    <a:lnTo>
                      <a:pt x="259" y="117"/>
                    </a:lnTo>
                    <a:lnTo>
                      <a:pt x="262" y="120"/>
                    </a:lnTo>
                    <a:lnTo>
                      <a:pt x="269" y="127"/>
                    </a:lnTo>
                    <a:lnTo>
                      <a:pt x="279" y="144"/>
                    </a:lnTo>
                    <a:lnTo>
                      <a:pt x="276" y="167"/>
                    </a:lnTo>
                    <a:lnTo>
                      <a:pt x="283" y="184"/>
                    </a:lnTo>
                    <a:lnTo>
                      <a:pt x="279" y="187"/>
                    </a:lnTo>
                    <a:lnTo>
                      <a:pt x="286" y="197"/>
                    </a:lnTo>
                    <a:lnTo>
                      <a:pt x="283" y="197"/>
                    </a:lnTo>
                    <a:lnTo>
                      <a:pt x="286" y="201"/>
                    </a:lnTo>
                    <a:lnTo>
                      <a:pt x="289" y="208"/>
                    </a:lnTo>
                    <a:lnTo>
                      <a:pt x="283" y="221"/>
                    </a:lnTo>
                    <a:lnTo>
                      <a:pt x="286" y="22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6" name="Freeform 14">
                <a:extLst>
                  <a:ext uri="{FF2B5EF4-FFF2-40B4-BE49-F238E27FC236}">
                    <a16:creationId xmlns:a16="http://schemas.microsoft.com/office/drawing/2014/main" id="{0DBEFD76-3F90-4D65-BA6E-D953643E8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3" y="704"/>
                <a:ext cx="320" cy="462"/>
              </a:xfrm>
              <a:custGeom>
                <a:avLst/>
                <a:gdLst>
                  <a:gd name="T0" fmla="*/ 317 w 320"/>
                  <a:gd name="T1" fmla="*/ 33 h 462"/>
                  <a:gd name="T2" fmla="*/ 269 w 320"/>
                  <a:gd name="T3" fmla="*/ 54 h 462"/>
                  <a:gd name="T4" fmla="*/ 242 w 320"/>
                  <a:gd name="T5" fmla="*/ 67 h 462"/>
                  <a:gd name="T6" fmla="*/ 215 w 320"/>
                  <a:gd name="T7" fmla="*/ 84 h 462"/>
                  <a:gd name="T8" fmla="*/ 208 w 320"/>
                  <a:gd name="T9" fmla="*/ 90 h 462"/>
                  <a:gd name="T10" fmla="*/ 184 w 320"/>
                  <a:gd name="T11" fmla="*/ 117 h 462"/>
                  <a:gd name="T12" fmla="*/ 167 w 320"/>
                  <a:gd name="T13" fmla="*/ 134 h 462"/>
                  <a:gd name="T14" fmla="*/ 147 w 320"/>
                  <a:gd name="T15" fmla="*/ 154 h 462"/>
                  <a:gd name="T16" fmla="*/ 126 w 320"/>
                  <a:gd name="T17" fmla="*/ 181 h 462"/>
                  <a:gd name="T18" fmla="*/ 119 w 320"/>
                  <a:gd name="T19" fmla="*/ 198 h 462"/>
                  <a:gd name="T20" fmla="*/ 109 w 320"/>
                  <a:gd name="T21" fmla="*/ 208 h 462"/>
                  <a:gd name="T22" fmla="*/ 96 w 320"/>
                  <a:gd name="T23" fmla="*/ 241 h 462"/>
                  <a:gd name="T24" fmla="*/ 85 w 320"/>
                  <a:gd name="T25" fmla="*/ 254 h 462"/>
                  <a:gd name="T26" fmla="*/ 78 w 320"/>
                  <a:gd name="T27" fmla="*/ 288 h 462"/>
                  <a:gd name="T28" fmla="*/ 72 w 320"/>
                  <a:gd name="T29" fmla="*/ 298 h 462"/>
                  <a:gd name="T30" fmla="*/ 68 w 320"/>
                  <a:gd name="T31" fmla="*/ 321 h 462"/>
                  <a:gd name="T32" fmla="*/ 65 w 320"/>
                  <a:gd name="T33" fmla="*/ 358 h 462"/>
                  <a:gd name="T34" fmla="*/ 58 w 320"/>
                  <a:gd name="T35" fmla="*/ 392 h 462"/>
                  <a:gd name="T36" fmla="*/ 58 w 320"/>
                  <a:gd name="T37" fmla="*/ 425 h 462"/>
                  <a:gd name="T38" fmla="*/ 72 w 320"/>
                  <a:gd name="T39" fmla="*/ 442 h 462"/>
                  <a:gd name="T40" fmla="*/ 58 w 320"/>
                  <a:gd name="T41" fmla="*/ 459 h 462"/>
                  <a:gd name="T42" fmla="*/ 48 w 320"/>
                  <a:gd name="T43" fmla="*/ 462 h 462"/>
                  <a:gd name="T44" fmla="*/ 27 w 320"/>
                  <a:gd name="T45" fmla="*/ 445 h 462"/>
                  <a:gd name="T46" fmla="*/ 27 w 320"/>
                  <a:gd name="T47" fmla="*/ 419 h 462"/>
                  <a:gd name="T48" fmla="*/ 24 w 320"/>
                  <a:gd name="T49" fmla="*/ 375 h 462"/>
                  <a:gd name="T50" fmla="*/ 17 w 320"/>
                  <a:gd name="T51" fmla="*/ 348 h 462"/>
                  <a:gd name="T52" fmla="*/ 17 w 320"/>
                  <a:gd name="T53" fmla="*/ 338 h 462"/>
                  <a:gd name="T54" fmla="*/ 24 w 320"/>
                  <a:gd name="T55" fmla="*/ 315 h 462"/>
                  <a:gd name="T56" fmla="*/ 27 w 320"/>
                  <a:gd name="T57" fmla="*/ 291 h 462"/>
                  <a:gd name="T58" fmla="*/ 24 w 320"/>
                  <a:gd name="T59" fmla="*/ 254 h 462"/>
                  <a:gd name="T60" fmla="*/ 24 w 320"/>
                  <a:gd name="T61" fmla="*/ 218 h 462"/>
                  <a:gd name="T62" fmla="*/ 24 w 320"/>
                  <a:gd name="T63" fmla="*/ 198 h 462"/>
                  <a:gd name="T64" fmla="*/ 21 w 320"/>
                  <a:gd name="T65" fmla="*/ 164 h 462"/>
                  <a:gd name="T66" fmla="*/ 17 w 320"/>
                  <a:gd name="T67" fmla="*/ 144 h 462"/>
                  <a:gd name="T68" fmla="*/ 14 w 320"/>
                  <a:gd name="T69" fmla="*/ 100 h 462"/>
                  <a:gd name="T70" fmla="*/ 14 w 320"/>
                  <a:gd name="T71" fmla="*/ 77 h 462"/>
                  <a:gd name="T72" fmla="*/ 4 w 320"/>
                  <a:gd name="T73" fmla="*/ 43 h 462"/>
                  <a:gd name="T74" fmla="*/ 0 w 320"/>
                  <a:gd name="T75" fmla="*/ 20 h 462"/>
                  <a:gd name="T76" fmla="*/ 24 w 320"/>
                  <a:gd name="T77" fmla="*/ 0 h 462"/>
                  <a:gd name="T78" fmla="*/ 34 w 320"/>
                  <a:gd name="T79" fmla="*/ 17 h 462"/>
                  <a:gd name="T80" fmla="*/ 38 w 320"/>
                  <a:gd name="T81" fmla="*/ 54 h 462"/>
                  <a:gd name="T82" fmla="*/ 41 w 320"/>
                  <a:gd name="T83" fmla="*/ 151 h 462"/>
                  <a:gd name="T84" fmla="*/ 44 w 320"/>
                  <a:gd name="T85" fmla="*/ 187 h 462"/>
                  <a:gd name="T86" fmla="*/ 44 w 320"/>
                  <a:gd name="T87" fmla="*/ 218 h 462"/>
                  <a:gd name="T88" fmla="*/ 48 w 320"/>
                  <a:gd name="T89" fmla="*/ 238 h 462"/>
                  <a:gd name="T90" fmla="*/ 58 w 320"/>
                  <a:gd name="T91" fmla="*/ 265 h 462"/>
                  <a:gd name="T92" fmla="*/ 65 w 320"/>
                  <a:gd name="T93" fmla="*/ 234 h 462"/>
                  <a:gd name="T94" fmla="*/ 82 w 320"/>
                  <a:gd name="T95" fmla="*/ 211 h 462"/>
                  <a:gd name="T96" fmla="*/ 85 w 320"/>
                  <a:gd name="T97" fmla="*/ 191 h 462"/>
                  <a:gd name="T98" fmla="*/ 96 w 320"/>
                  <a:gd name="T99" fmla="*/ 184 h 462"/>
                  <a:gd name="T100" fmla="*/ 102 w 320"/>
                  <a:gd name="T101" fmla="*/ 181 h 462"/>
                  <a:gd name="T102" fmla="*/ 123 w 320"/>
                  <a:gd name="T103" fmla="*/ 151 h 462"/>
                  <a:gd name="T104" fmla="*/ 130 w 320"/>
                  <a:gd name="T105" fmla="*/ 144 h 462"/>
                  <a:gd name="T106" fmla="*/ 140 w 320"/>
                  <a:gd name="T107" fmla="*/ 124 h 462"/>
                  <a:gd name="T108" fmla="*/ 157 w 320"/>
                  <a:gd name="T109" fmla="*/ 110 h 462"/>
                  <a:gd name="T110" fmla="*/ 181 w 320"/>
                  <a:gd name="T111" fmla="*/ 87 h 462"/>
                  <a:gd name="T112" fmla="*/ 198 w 320"/>
                  <a:gd name="T113" fmla="*/ 67 h 462"/>
                  <a:gd name="T114" fmla="*/ 218 w 320"/>
                  <a:gd name="T115" fmla="*/ 54 h 462"/>
                  <a:gd name="T116" fmla="*/ 232 w 320"/>
                  <a:gd name="T117" fmla="*/ 43 h 462"/>
                  <a:gd name="T118" fmla="*/ 266 w 320"/>
                  <a:gd name="T119" fmla="*/ 20 h 462"/>
                  <a:gd name="T120" fmla="*/ 276 w 320"/>
                  <a:gd name="T121" fmla="*/ 20 h 462"/>
                  <a:gd name="T122" fmla="*/ 290 w 320"/>
                  <a:gd name="T123" fmla="*/ 20 h 462"/>
                  <a:gd name="T124" fmla="*/ 313 w 320"/>
                  <a:gd name="T125" fmla="*/ 17 h 46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0"/>
                  <a:gd name="T190" fmla="*/ 0 h 462"/>
                  <a:gd name="T191" fmla="*/ 320 w 320"/>
                  <a:gd name="T192" fmla="*/ 462 h 46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0" h="462">
                    <a:moveTo>
                      <a:pt x="320" y="20"/>
                    </a:moveTo>
                    <a:lnTo>
                      <a:pt x="317" y="33"/>
                    </a:lnTo>
                    <a:lnTo>
                      <a:pt x="290" y="37"/>
                    </a:lnTo>
                    <a:lnTo>
                      <a:pt x="269" y="54"/>
                    </a:lnTo>
                    <a:lnTo>
                      <a:pt x="259" y="54"/>
                    </a:lnTo>
                    <a:lnTo>
                      <a:pt x="242" y="67"/>
                    </a:lnTo>
                    <a:lnTo>
                      <a:pt x="225" y="74"/>
                    </a:lnTo>
                    <a:lnTo>
                      <a:pt x="215" y="84"/>
                    </a:lnTo>
                    <a:lnTo>
                      <a:pt x="208" y="87"/>
                    </a:lnTo>
                    <a:lnTo>
                      <a:pt x="208" y="90"/>
                    </a:lnTo>
                    <a:lnTo>
                      <a:pt x="194" y="100"/>
                    </a:lnTo>
                    <a:lnTo>
                      <a:pt x="184" y="117"/>
                    </a:lnTo>
                    <a:lnTo>
                      <a:pt x="174" y="117"/>
                    </a:lnTo>
                    <a:lnTo>
                      <a:pt x="167" y="134"/>
                    </a:lnTo>
                    <a:lnTo>
                      <a:pt x="157" y="141"/>
                    </a:lnTo>
                    <a:lnTo>
                      <a:pt x="147" y="154"/>
                    </a:lnTo>
                    <a:lnTo>
                      <a:pt x="136" y="171"/>
                    </a:lnTo>
                    <a:lnTo>
                      <a:pt x="126" y="181"/>
                    </a:lnTo>
                    <a:lnTo>
                      <a:pt x="123" y="198"/>
                    </a:lnTo>
                    <a:lnTo>
                      <a:pt x="119" y="198"/>
                    </a:lnTo>
                    <a:lnTo>
                      <a:pt x="116" y="204"/>
                    </a:lnTo>
                    <a:lnTo>
                      <a:pt x="109" y="208"/>
                    </a:lnTo>
                    <a:lnTo>
                      <a:pt x="102" y="228"/>
                    </a:lnTo>
                    <a:lnTo>
                      <a:pt x="96" y="241"/>
                    </a:lnTo>
                    <a:lnTo>
                      <a:pt x="92" y="251"/>
                    </a:lnTo>
                    <a:lnTo>
                      <a:pt x="85" y="254"/>
                    </a:lnTo>
                    <a:lnTo>
                      <a:pt x="85" y="278"/>
                    </a:lnTo>
                    <a:lnTo>
                      <a:pt x="78" y="288"/>
                    </a:lnTo>
                    <a:lnTo>
                      <a:pt x="82" y="295"/>
                    </a:lnTo>
                    <a:lnTo>
                      <a:pt x="72" y="298"/>
                    </a:lnTo>
                    <a:lnTo>
                      <a:pt x="75" y="305"/>
                    </a:lnTo>
                    <a:lnTo>
                      <a:pt x="68" y="321"/>
                    </a:lnTo>
                    <a:lnTo>
                      <a:pt x="58" y="345"/>
                    </a:lnTo>
                    <a:lnTo>
                      <a:pt x="65" y="358"/>
                    </a:lnTo>
                    <a:lnTo>
                      <a:pt x="55" y="375"/>
                    </a:lnTo>
                    <a:lnTo>
                      <a:pt x="58" y="392"/>
                    </a:lnTo>
                    <a:lnTo>
                      <a:pt x="55" y="409"/>
                    </a:lnTo>
                    <a:lnTo>
                      <a:pt x="58" y="425"/>
                    </a:lnTo>
                    <a:lnTo>
                      <a:pt x="61" y="432"/>
                    </a:lnTo>
                    <a:lnTo>
                      <a:pt x="72" y="442"/>
                    </a:lnTo>
                    <a:lnTo>
                      <a:pt x="65" y="452"/>
                    </a:lnTo>
                    <a:lnTo>
                      <a:pt x="58" y="459"/>
                    </a:lnTo>
                    <a:lnTo>
                      <a:pt x="44" y="455"/>
                    </a:lnTo>
                    <a:lnTo>
                      <a:pt x="48" y="462"/>
                    </a:lnTo>
                    <a:lnTo>
                      <a:pt x="27" y="459"/>
                    </a:lnTo>
                    <a:lnTo>
                      <a:pt x="27" y="445"/>
                    </a:lnTo>
                    <a:lnTo>
                      <a:pt x="24" y="435"/>
                    </a:lnTo>
                    <a:lnTo>
                      <a:pt x="27" y="419"/>
                    </a:lnTo>
                    <a:lnTo>
                      <a:pt x="24" y="412"/>
                    </a:lnTo>
                    <a:lnTo>
                      <a:pt x="24" y="375"/>
                    </a:lnTo>
                    <a:lnTo>
                      <a:pt x="24" y="352"/>
                    </a:lnTo>
                    <a:lnTo>
                      <a:pt x="17" y="348"/>
                    </a:lnTo>
                    <a:lnTo>
                      <a:pt x="17" y="345"/>
                    </a:lnTo>
                    <a:lnTo>
                      <a:pt x="17" y="338"/>
                    </a:lnTo>
                    <a:lnTo>
                      <a:pt x="24" y="331"/>
                    </a:lnTo>
                    <a:lnTo>
                      <a:pt x="24" y="315"/>
                    </a:lnTo>
                    <a:lnTo>
                      <a:pt x="21" y="298"/>
                    </a:lnTo>
                    <a:lnTo>
                      <a:pt x="27" y="291"/>
                    </a:lnTo>
                    <a:lnTo>
                      <a:pt x="21" y="271"/>
                    </a:lnTo>
                    <a:lnTo>
                      <a:pt x="24" y="254"/>
                    </a:lnTo>
                    <a:lnTo>
                      <a:pt x="21" y="244"/>
                    </a:lnTo>
                    <a:lnTo>
                      <a:pt x="24" y="218"/>
                    </a:lnTo>
                    <a:lnTo>
                      <a:pt x="21" y="208"/>
                    </a:lnTo>
                    <a:lnTo>
                      <a:pt x="24" y="198"/>
                    </a:lnTo>
                    <a:lnTo>
                      <a:pt x="17" y="181"/>
                    </a:lnTo>
                    <a:lnTo>
                      <a:pt x="21" y="164"/>
                    </a:lnTo>
                    <a:lnTo>
                      <a:pt x="17" y="154"/>
                    </a:lnTo>
                    <a:lnTo>
                      <a:pt x="17" y="144"/>
                    </a:lnTo>
                    <a:lnTo>
                      <a:pt x="21" y="137"/>
                    </a:lnTo>
                    <a:lnTo>
                      <a:pt x="14" y="100"/>
                    </a:lnTo>
                    <a:lnTo>
                      <a:pt x="7" y="97"/>
                    </a:lnTo>
                    <a:lnTo>
                      <a:pt x="14" y="77"/>
                    </a:lnTo>
                    <a:lnTo>
                      <a:pt x="7" y="64"/>
                    </a:lnTo>
                    <a:lnTo>
                      <a:pt x="4" y="43"/>
                    </a:lnTo>
                    <a:lnTo>
                      <a:pt x="4" y="27"/>
                    </a:lnTo>
                    <a:lnTo>
                      <a:pt x="0" y="20"/>
                    </a:lnTo>
                    <a:lnTo>
                      <a:pt x="7" y="10"/>
                    </a:lnTo>
                    <a:lnTo>
                      <a:pt x="24" y="0"/>
                    </a:lnTo>
                    <a:lnTo>
                      <a:pt x="31" y="3"/>
                    </a:lnTo>
                    <a:lnTo>
                      <a:pt x="34" y="17"/>
                    </a:lnTo>
                    <a:lnTo>
                      <a:pt x="41" y="27"/>
                    </a:lnTo>
                    <a:lnTo>
                      <a:pt x="38" y="54"/>
                    </a:lnTo>
                    <a:lnTo>
                      <a:pt x="48" y="137"/>
                    </a:lnTo>
                    <a:lnTo>
                      <a:pt x="41" y="151"/>
                    </a:lnTo>
                    <a:lnTo>
                      <a:pt x="48" y="171"/>
                    </a:lnTo>
                    <a:lnTo>
                      <a:pt x="44" y="187"/>
                    </a:lnTo>
                    <a:lnTo>
                      <a:pt x="48" y="204"/>
                    </a:lnTo>
                    <a:lnTo>
                      <a:pt x="44" y="218"/>
                    </a:lnTo>
                    <a:lnTo>
                      <a:pt x="51" y="234"/>
                    </a:lnTo>
                    <a:lnTo>
                      <a:pt x="48" y="238"/>
                    </a:lnTo>
                    <a:lnTo>
                      <a:pt x="51" y="261"/>
                    </a:lnTo>
                    <a:lnTo>
                      <a:pt x="58" y="265"/>
                    </a:lnTo>
                    <a:lnTo>
                      <a:pt x="61" y="241"/>
                    </a:lnTo>
                    <a:lnTo>
                      <a:pt x="65" y="234"/>
                    </a:lnTo>
                    <a:lnTo>
                      <a:pt x="75" y="224"/>
                    </a:lnTo>
                    <a:lnTo>
                      <a:pt x="82" y="211"/>
                    </a:lnTo>
                    <a:lnTo>
                      <a:pt x="85" y="198"/>
                    </a:lnTo>
                    <a:lnTo>
                      <a:pt x="85" y="191"/>
                    </a:lnTo>
                    <a:lnTo>
                      <a:pt x="92" y="187"/>
                    </a:lnTo>
                    <a:lnTo>
                      <a:pt x="96" y="184"/>
                    </a:lnTo>
                    <a:lnTo>
                      <a:pt x="99" y="181"/>
                    </a:lnTo>
                    <a:lnTo>
                      <a:pt x="102" y="181"/>
                    </a:lnTo>
                    <a:lnTo>
                      <a:pt x="106" y="161"/>
                    </a:lnTo>
                    <a:lnTo>
                      <a:pt x="123" y="151"/>
                    </a:lnTo>
                    <a:lnTo>
                      <a:pt x="123" y="144"/>
                    </a:lnTo>
                    <a:lnTo>
                      <a:pt x="130" y="144"/>
                    </a:lnTo>
                    <a:lnTo>
                      <a:pt x="126" y="131"/>
                    </a:lnTo>
                    <a:lnTo>
                      <a:pt x="140" y="124"/>
                    </a:lnTo>
                    <a:lnTo>
                      <a:pt x="143" y="110"/>
                    </a:lnTo>
                    <a:lnTo>
                      <a:pt x="157" y="110"/>
                    </a:lnTo>
                    <a:lnTo>
                      <a:pt x="170" y="90"/>
                    </a:lnTo>
                    <a:lnTo>
                      <a:pt x="181" y="87"/>
                    </a:lnTo>
                    <a:lnTo>
                      <a:pt x="184" y="80"/>
                    </a:lnTo>
                    <a:lnTo>
                      <a:pt x="198" y="67"/>
                    </a:lnTo>
                    <a:lnTo>
                      <a:pt x="201" y="64"/>
                    </a:lnTo>
                    <a:lnTo>
                      <a:pt x="218" y="54"/>
                    </a:lnTo>
                    <a:lnTo>
                      <a:pt x="221" y="47"/>
                    </a:lnTo>
                    <a:lnTo>
                      <a:pt x="232" y="43"/>
                    </a:lnTo>
                    <a:lnTo>
                      <a:pt x="252" y="27"/>
                    </a:lnTo>
                    <a:lnTo>
                      <a:pt x="266" y="20"/>
                    </a:lnTo>
                    <a:lnTo>
                      <a:pt x="269" y="20"/>
                    </a:lnTo>
                    <a:lnTo>
                      <a:pt x="276" y="20"/>
                    </a:lnTo>
                    <a:lnTo>
                      <a:pt x="283" y="17"/>
                    </a:lnTo>
                    <a:lnTo>
                      <a:pt x="290" y="20"/>
                    </a:lnTo>
                    <a:lnTo>
                      <a:pt x="303" y="13"/>
                    </a:lnTo>
                    <a:lnTo>
                      <a:pt x="313" y="17"/>
                    </a:lnTo>
                    <a:lnTo>
                      <a:pt x="320" y="2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7" name="Freeform 15">
                <a:extLst>
                  <a:ext uri="{FF2B5EF4-FFF2-40B4-BE49-F238E27FC236}">
                    <a16:creationId xmlns:a16="http://schemas.microsoft.com/office/drawing/2014/main" id="{EB3F88EF-AEE0-4769-8180-D224EA925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90" y="439"/>
                <a:ext cx="419" cy="724"/>
              </a:xfrm>
              <a:custGeom>
                <a:avLst/>
                <a:gdLst>
                  <a:gd name="T0" fmla="*/ 368 w 419"/>
                  <a:gd name="T1" fmla="*/ 630 h 724"/>
                  <a:gd name="T2" fmla="*/ 361 w 419"/>
                  <a:gd name="T3" fmla="*/ 566 h 724"/>
                  <a:gd name="T4" fmla="*/ 364 w 419"/>
                  <a:gd name="T5" fmla="*/ 526 h 724"/>
                  <a:gd name="T6" fmla="*/ 361 w 419"/>
                  <a:gd name="T7" fmla="*/ 476 h 724"/>
                  <a:gd name="T8" fmla="*/ 361 w 419"/>
                  <a:gd name="T9" fmla="*/ 375 h 724"/>
                  <a:gd name="T10" fmla="*/ 378 w 419"/>
                  <a:gd name="T11" fmla="*/ 275 h 724"/>
                  <a:gd name="T12" fmla="*/ 385 w 419"/>
                  <a:gd name="T13" fmla="*/ 178 h 724"/>
                  <a:gd name="T14" fmla="*/ 385 w 419"/>
                  <a:gd name="T15" fmla="*/ 148 h 724"/>
                  <a:gd name="T16" fmla="*/ 385 w 419"/>
                  <a:gd name="T17" fmla="*/ 94 h 724"/>
                  <a:gd name="T18" fmla="*/ 378 w 419"/>
                  <a:gd name="T19" fmla="*/ 41 h 724"/>
                  <a:gd name="T20" fmla="*/ 371 w 419"/>
                  <a:gd name="T21" fmla="*/ 4 h 724"/>
                  <a:gd name="T22" fmla="*/ 357 w 419"/>
                  <a:gd name="T23" fmla="*/ 17 h 724"/>
                  <a:gd name="T24" fmla="*/ 354 w 419"/>
                  <a:gd name="T25" fmla="*/ 64 h 724"/>
                  <a:gd name="T26" fmla="*/ 351 w 419"/>
                  <a:gd name="T27" fmla="*/ 141 h 724"/>
                  <a:gd name="T28" fmla="*/ 347 w 419"/>
                  <a:gd name="T29" fmla="*/ 235 h 724"/>
                  <a:gd name="T30" fmla="*/ 327 w 419"/>
                  <a:gd name="T31" fmla="*/ 319 h 724"/>
                  <a:gd name="T32" fmla="*/ 279 w 419"/>
                  <a:gd name="T33" fmla="*/ 275 h 724"/>
                  <a:gd name="T34" fmla="*/ 238 w 419"/>
                  <a:gd name="T35" fmla="*/ 245 h 724"/>
                  <a:gd name="T36" fmla="*/ 197 w 419"/>
                  <a:gd name="T37" fmla="*/ 238 h 724"/>
                  <a:gd name="T38" fmla="*/ 156 w 419"/>
                  <a:gd name="T39" fmla="*/ 245 h 724"/>
                  <a:gd name="T40" fmla="*/ 102 w 419"/>
                  <a:gd name="T41" fmla="*/ 265 h 724"/>
                  <a:gd name="T42" fmla="*/ 68 w 419"/>
                  <a:gd name="T43" fmla="*/ 322 h 724"/>
                  <a:gd name="T44" fmla="*/ 41 w 419"/>
                  <a:gd name="T45" fmla="*/ 406 h 724"/>
                  <a:gd name="T46" fmla="*/ 27 w 419"/>
                  <a:gd name="T47" fmla="*/ 469 h 724"/>
                  <a:gd name="T48" fmla="*/ 7 w 419"/>
                  <a:gd name="T49" fmla="*/ 583 h 724"/>
                  <a:gd name="T50" fmla="*/ 7 w 419"/>
                  <a:gd name="T51" fmla="*/ 647 h 724"/>
                  <a:gd name="T52" fmla="*/ 58 w 419"/>
                  <a:gd name="T53" fmla="*/ 724 h 724"/>
                  <a:gd name="T54" fmla="*/ 102 w 419"/>
                  <a:gd name="T55" fmla="*/ 710 h 724"/>
                  <a:gd name="T56" fmla="*/ 150 w 419"/>
                  <a:gd name="T57" fmla="*/ 677 h 724"/>
                  <a:gd name="T58" fmla="*/ 231 w 419"/>
                  <a:gd name="T59" fmla="*/ 573 h 724"/>
                  <a:gd name="T60" fmla="*/ 282 w 419"/>
                  <a:gd name="T61" fmla="*/ 496 h 724"/>
                  <a:gd name="T62" fmla="*/ 334 w 419"/>
                  <a:gd name="T63" fmla="*/ 436 h 724"/>
                  <a:gd name="T64" fmla="*/ 337 w 419"/>
                  <a:gd name="T65" fmla="*/ 600 h 724"/>
                  <a:gd name="T66" fmla="*/ 391 w 419"/>
                  <a:gd name="T67" fmla="*/ 707 h 724"/>
                  <a:gd name="T68" fmla="*/ 402 w 419"/>
                  <a:gd name="T69" fmla="*/ 643 h 724"/>
                  <a:gd name="T70" fmla="*/ 272 w 419"/>
                  <a:gd name="T71" fmla="*/ 456 h 724"/>
                  <a:gd name="T72" fmla="*/ 225 w 419"/>
                  <a:gd name="T73" fmla="*/ 540 h 724"/>
                  <a:gd name="T74" fmla="*/ 194 w 419"/>
                  <a:gd name="T75" fmla="*/ 550 h 724"/>
                  <a:gd name="T76" fmla="*/ 180 w 419"/>
                  <a:gd name="T77" fmla="*/ 593 h 724"/>
                  <a:gd name="T78" fmla="*/ 153 w 419"/>
                  <a:gd name="T79" fmla="*/ 613 h 724"/>
                  <a:gd name="T80" fmla="*/ 116 w 419"/>
                  <a:gd name="T81" fmla="*/ 657 h 724"/>
                  <a:gd name="T82" fmla="*/ 88 w 419"/>
                  <a:gd name="T83" fmla="*/ 674 h 724"/>
                  <a:gd name="T84" fmla="*/ 65 w 419"/>
                  <a:gd name="T85" fmla="*/ 680 h 724"/>
                  <a:gd name="T86" fmla="*/ 27 w 419"/>
                  <a:gd name="T87" fmla="*/ 623 h 724"/>
                  <a:gd name="T88" fmla="*/ 34 w 419"/>
                  <a:gd name="T89" fmla="*/ 536 h 724"/>
                  <a:gd name="T90" fmla="*/ 61 w 419"/>
                  <a:gd name="T91" fmla="*/ 439 h 724"/>
                  <a:gd name="T92" fmla="*/ 92 w 419"/>
                  <a:gd name="T93" fmla="*/ 345 h 724"/>
                  <a:gd name="T94" fmla="*/ 119 w 419"/>
                  <a:gd name="T95" fmla="*/ 292 h 724"/>
                  <a:gd name="T96" fmla="*/ 173 w 419"/>
                  <a:gd name="T97" fmla="*/ 285 h 724"/>
                  <a:gd name="T98" fmla="*/ 255 w 419"/>
                  <a:gd name="T99" fmla="*/ 292 h 724"/>
                  <a:gd name="T100" fmla="*/ 296 w 419"/>
                  <a:gd name="T101" fmla="*/ 342 h 724"/>
                  <a:gd name="T102" fmla="*/ 313 w 419"/>
                  <a:gd name="T103" fmla="*/ 372 h 7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9"/>
                  <a:gd name="T157" fmla="*/ 0 h 724"/>
                  <a:gd name="T158" fmla="*/ 419 w 419"/>
                  <a:gd name="T159" fmla="*/ 724 h 7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9" h="724">
                    <a:moveTo>
                      <a:pt x="402" y="643"/>
                    </a:moveTo>
                    <a:lnTo>
                      <a:pt x="395" y="637"/>
                    </a:lnTo>
                    <a:lnTo>
                      <a:pt x="381" y="640"/>
                    </a:lnTo>
                    <a:lnTo>
                      <a:pt x="374" y="630"/>
                    </a:lnTo>
                    <a:lnTo>
                      <a:pt x="368" y="630"/>
                    </a:lnTo>
                    <a:lnTo>
                      <a:pt x="361" y="627"/>
                    </a:lnTo>
                    <a:lnTo>
                      <a:pt x="368" y="607"/>
                    </a:lnTo>
                    <a:lnTo>
                      <a:pt x="364" y="600"/>
                    </a:lnTo>
                    <a:lnTo>
                      <a:pt x="368" y="590"/>
                    </a:lnTo>
                    <a:lnTo>
                      <a:pt x="361" y="566"/>
                    </a:lnTo>
                    <a:lnTo>
                      <a:pt x="368" y="550"/>
                    </a:lnTo>
                    <a:lnTo>
                      <a:pt x="361" y="543"/>
                    </a:lnTo>
                    <a:lnTo>
                      <a:pt x="361" y="540"/>
                    </a:lnTo>
                    <a:lnTo>
                      <a:pt x="361" y="533"/>
                    </a:lnTo>
                    <a:lnTo>
                      <a:pt x="364" y="526"/>
                    </a:lnTo>
                    <a:lnTo>
                      <a:pt x="364" y="523"/>
                    </a:lnTo>
                    <a:lnTo>
                      <a:pt x="357" y="509"/>
                    </a:lnTo>
                    <a:lnTo>
                      <a:pt x="361" y="506"/>
                    </a:lnTo>
                    <a:lnTo>
                      <a:pt x="361" y="493"/>
                    </a:lnTo>
                    <a:lnTo>
                      <a:pt x="361" y="476"/>
                    </a:lnTo>
                    <a:lnTo>
                      <a:pt x="357" y="452"/>
                    </a:lnTo>
                    <a:lnTo>
                      <a:pt x="364" y="419"/>
                    </a:lnTo>
                    <a:lnTo>
                      <a:pt x="361" y="406"/>
                    </a:lnTo>
                    <a:lnTo>
                      <a:pt x="364" y="385"/>
                    </a:lnTo>
                    <a:lnTo>
                      <a:pt x="361" y="375"/>
                    </a:lnTo>
                    <a:lnTo>
                      <a:pt x="368" y="355"/>
                    </a:lnTo>
                    <a:lnTo>
                      <a:pt x="371" y="332"/>
                    </a:lnTo>
                    <a:lnTo>
                      <a:pt x="378" y="305"/>
                    </a:lnTo>
                    <a:lnTo>
                      <a:pt x="374" y="295"/>
                    </a:lnTo>
                    <a:lnTo>
                      <a:pt x="378" y="275"/>
                    </a:lnTo>
                    <a:lnTo>
                      <a:pt x="378" y="268"/>
                    </a:lnTo>
                    <a:lnTo>
                      <a:pt x="381" y="238"/>
                    </a:lnTo>
                    <a:lnTo>
                      <a:pt x="381" y="215"/>
                    </a:lnTo>
                    <a:lnTo>
                      <a:pt x="385" y="195"/>
                    </a:lnTo>
                    <a:lnTo>
                      <a:pt x="385" y="178"/>
                    </a:lnTo>
                    <a:lnTo>
                      <a:pt x="385" y="171"/>
                    </a:lnTo>
                    <a:lnTo>
                      <a:pt x="391" y="158"/>
                    </a:lnTo>
                    <a:lnTo>
                      <a:pt x="391" y="154"/>
                    </a:lnTo>
                    <a:lnTo>
                      <a:pt x="388" y="151"/>
                    </a:lnTo>
                    <a:lnTo>
                      <a:pt x="385" y="148"/>
                    </a:lnTo>
                    <a:lnTo>
                      <a:pt x="388" y="141"/>
                    </a:lnTo>
                    <a:lnTo>
                      <a:pt x="381" y="134"/>
                    </a:lnTo>
                    <a:lnTo>
                      <a:pt x="385" y="121"/>
                    </a:lnTo>
                    <a:lnTo>
                      <a:pt x="381" y="101"/>
                    </a:lnTo>
                    <a:lnTo>
                      <a:pt x="385" y="94"/>
                    </a:lnTo>
                    <a:lnTo>
                      <a:pt x="378" y="77"/>
                    </a:lnTo>
                    <a:lnTo>
                      <a:pt x="381" y="61"/>
                    </a:lnTo>
                    <a:lnTo>
                      <a:pt x="371" y="51"/>
                    </a:lnTo>
                    <a:lnTo>
                      <a:pt x="378" y="51"/>
                    </a:lnTo>
                    <a:lnTo>
                      <a:pt x="378" y="41"/>
                    </a:lnTo>
                    <a:lnTo>
                      <a:pt x="378" y="24"/>
                    </a:lnTo>
                    <a:lnTo>
                      <a:pt x="381" y="24"/>
                    </a:lnTo>
                    <a:lnTo>
                      <a:pt x="378" y="14"/>
                    </a:lnTo>
                    <a:lnTo>
                      <a:pt x="374" y="7"/>
                    </a:lnTo>
                    <a:lnTo>
                      <a:pt x="371" y="4"/>
                    </a:lnTo>
                    <a:lnTo>
                      <a:pt x="368" y="0"/>
                    </a:lnTo>
                    <a:lnTo>
                      <a:pt x="361" y="0"/>
                    </a:lnTo>
                    <a:lnTo>
                      <a:pt x="364" y="4"/>
                    </a:lnTo>
                    <a:lnTo>
                      <a:pt x="357" y="10"/>
                    </a:lnTo>
                    <a:lnTo>
                      <a:pt x="357" y="17"/>
                    </a:lnTo>
                    <a:lnTo>
                      <a:pt x="357" y="27"/>
                    </a:lnTo>
                    <a:lnTo>
                      <a:pt x="354" y="27"/>
                    </a:lnTo>
                    <a:lnTo>
                      <a:pt x="357" y="41"/>
                    </a:lnTo>
                    <a:lnTo>
                      <a:pt x="354" y="57"/>
                    </a:lnTo>
                    <a:lnTo>
                      <a:pt x="354" y="64"/>
                    </a:lnTo>
                    <a:lnTo>
                      <a:pt x="351" y="71"/>
                    </a:lnTo>
                    <a:lnTo>
                      <a:pt x="354" y="74"/>
                    </a:lnTo>
                    <a:lnTo>
                      <a:pt x="351" y="81"/>
                    </a:lnTo>
                    <a:lnTo>
                      <a:pt x="354" y="111"/>
                    </a:lnTo>
                    <a:lnTo>
                      <a:pt x="351" y="141"/>
                    </a:lnTo>
                    <a:lnTo>
                      <a:pt x="354" y="148"/>
                    </a:lnTo>
                    <a:lnTo>
                      <a:pt x="351" y="161"/>
                    </a:lnTo>
                    <a:lnTo>
                      <a:pt x="347" y="171"/>
                    </a:lnTo>
                    <a:lnTo>
                      <a:pt x="351" y="185"/>
                    </a:lnTo>
                    <a:lnTo>
                      <a:pt x="347" y="235"/>
                    </a:lnTo>
                    <a:lnTo>
                      <a:pt x="351" y="262"/>
                    </a:lnTo>
                    <a:lnTo>
                      <a:pt x="340" y="282"/>
                    </a:lnTo>
                    <a:lnTo>
                      <a:pt x="334" y="319"/>
                    </a:lnTo>
                    <a:lnTo>
                      <a:pt x="330" y="322"/>
                    </a:lnTo>
                    <a:lnTo>
                      <a:pt x="327" y="319"/>
                    </a:lnTo>
                    <a:lnTo>
                      <a:pt x="320" y="312"/>
                    </a:lnTo>
                    <a:lnTo>
                      <a:pt x="303" y="305"/>
                    </a:lnTo>
                    <a:lnTo>
                      <a:pt x="299" y="295"/>
                    </a:lnTo>
                    <a:lnTo>
                      <a:pt x="296" y="288"/>
                    </a:lnTo>
                    <a:lnTo>
                      <a:pt x="279" y="275"/>
                    </a:lnTo>
                    <a:lnTo>
                      <a:pt x="272" y="258"/>
                    </a:lnTo>
                    <a:lnTo>
                      <a:pt x="255" y="262"/>
                    </a:lnTo>
                    <a:lnTo>
                      <a:pt x="242" y="248"/>
                    </a:lnTo>
                    <a:lnTo>
                      <a:pt x="238" y="248"/>
                    </a:lnTo>
                    <a:lnTo>
                      <a:pt x="238" y="245"/>
                    </a:lnTo>
                    <a:lnTo>
                      <a:pt x="221" y="245"/>
                    </a:lnTo>
                    <a:lnTo>
                      <a:pt x="218" y="245"/>
                    </a:lnTo>
                    <a:lnTo>
                      <a:pt x="211" y="238"/>
                    </a:lnTo>
                    <a:lnTo>
                      <a:pt x="204" y="241"/>
                    </a:lnTo>
                    <a:lnTo>
                      <a:pt x="197" y="238"/>
                    </a:lnTo>
                    <a:lnTo>
                      <a:pt x="180" y="238"/>
                    </a:lnTo>
                    <a:lnTo>
                      <a:pt x="177" y="241"/>
                    </a:lnTo>
                    <a:lnTo>
                      <a:pt x="173" y="241"/>
                    </a:lnTo>
                    <a:lnTo>
                      <a:pt x="156" y="245"/>
                    </a:lnTo>
                    <a:lnTo>
                      <a:pt x="116" y="258"/>
                    </a:lnTo>
                    <a:lnTo>
                      <a:pt x="119" y="258"/>
                    </a:lnTo>
                    <a:lnTo>
                      <a:pt x="112" y="262"/>
                    </a:lnTo>
                    <a:lnTo>
                      <a:pt x="109" y="258"/>
                    </a:lnTo>
                    <a:lnTo>
                      <a:pt x="102" y="265"/>
                    </a:lnTo>
                    <a:lnTo>
                      <a:pt x="102" y="268"/>
                    </a:lnTo>
                    <a:lnTo>
                      <a:pt x="92" y="278"/>
                    </a:lnTo>
                    <a:lnTo>
                      <a:pt x="78" y="292"/>
                    </a:lnTo>
                    <a:lnTo>
                      <a:pt x="71" y="308"/>
                    </a:lnTo>
                    <a:lnTo>
                      <a:pt x="68" y="322"/>
                    </a:lnTo>
                    <a:lnTo>
                      <a:pt x="65" y="332"/>
                    </a:lnTo>
                    <a:lnTo>
                      <a:pt x="58" y="342"/>
                    </a:lnTo>
                    <a:lnTo>
                      <a:pt x="54" y="352"/>
                    </a:lnTo>
                    <a:lnTo>
                      <a:pt x="51" y="385"/>
                    </a:lnTo>
                    <a:lnTo>
                      <a:pt x="41" y="406"/>
                    </a:lnTo>
                    <a:lnTo>
                      <a:pt x="41" y="419"/>
                    </a:lnTo>
                    <a:lnTo>
                      <a:pt x="30" y="436"/>
                    </a:lnTo>
                    <a:lnTo>
                      <a:pt x="30" y="456"/>
                    </a:lnTo>
                    <a:lnTo>
                      <a:pt x="27" y="459"/>
                    </a:lnTo>
                    <a:lnTo>
                      <a:pt x="27" y="469"/>
                    </a:lnTo>
                    <a:lnTo>
                      <a:pt x="20" y="483"/>
                    </a:lnTo>
                    <a:lnTo>
                      <a:pt x="20" y="509"/>
                    </a:lnTo>
                    <a:lnTo>
                      <a:pt x="13" y="519"/>
                    </a:lnTo>
                    <a:lnTo>
                      <a:pt x="13" y="550"/>
                    </a:lnTo>
                    <a:lnTo>
                      <a:pt x="7" y="583"/>
                    </a:lnTo>
                    <a:lnTo>
                      <a:pt x="10" y="603"/>
                    </a:lnTo>
                    <a:lnTo>
                      <a:pt x="7" y="617"/>
                    </a:lnTo>
                    <a:lnTo>
                      <a:pt x="10" y="633"/>
                    </a:lnTo>
                    <a:lnTo>
                      <a:pt x="0" y="650"/>
                    </a:lnTo>
                    <a:lnTo>
                      <a:pt x="7" y="647"/>
                    </a:lnTo>
                    <a:lnTo>
                      <a:pt x="10" y="653"/>
                    </a:lnTo>
                    <a:lnTo>
                      <a:pt x="17" y="667"/>
                    </a:lnTo>
                    <a:lnTo>
                      <a:pt x="20" y="687"/>
                    </a:lnTo>
                    <a:lnTo>
                      <a:pt x="27" y="700"/>
                    </a:lnTo>
                    <a:lnTo>
                      <a:pt x="58" y="724"/>
                    </a:lnTo>
                    <a:lnTo>
                      <a:pt x="68" y="724"/>
                    </a:lnTo>
                    <a:lnTo>
                      <a:pt x="71" y="720"/>
                    </a:lnTo>
                    <a:lnTo>
                      <a:pt x="82" y="720"/>
                    </a:lnTo>
                    <a:lnTo>
                      <a:pt x="92" y="714"/>
                    </a:lnTo>
                    <a:lnTo>
                      <a:pt x="102" y="710"/>
                    </a:lnTo>
                    <a:lnTo>
                      <a:pt x="112" y="707"/>
                    </a:lnTo>
                    <a:lnTo>
                      <a:pt x="119" y="700"/>
                    </a:lnTo>
                    <a:lnTo>
                      <a:pt x="122" y="697"/>
                    </a:lnTo>
                    <a:lnTo>
                      <a:pt x="139" y="690"/>
                    </a:lnTo>
                    <a:lnTo>
                      <a:pt x="150" y="677"/>
                    </a:lnTo>
                    <a:lnTo>
                      <a:pt x="156" y="667"/>
                    </a:lnTo>
                    <a:lnTo>
                      <a:pt x="170" y="657"/>
                    </a:lnTo>
                    <a:lnTo>
                      <a:pt x="187" y="630"/>
                    </a:lnTo>
                    <a:lnTo>
                      <a:pt x="211" y="607"/>
                    </a:lnTo>
                    <a:lnTo>
                      <a:pt x="231" y="573"/>
                    </a:lnTo>
                    <a:lnTo>
                      <a:pt x="259" y="540"/>
                    </a:lnTo>
                    <a:lnTo>
                      <a:pt x="265" y="523"/>
                    </a:lnTo>
                    <a:lnTo>
                      <a:pt x="272" y="506"/>
                    </a:lnTo>
                    <a:lnTo>
                      <a:pt x="276" y="496"/>
                    </a:lnTo>
                    <a:lnTo>
                      <a:pt x="282" y="496"/>
                    </a:lnTo>
                    <a:lnTo>
                      <a:pt x="299" y="469"/>
                    </a:lnTo>
                    <a:lnTo>
                      <a:pt x="313" y="432"/>
                    </a:lnTo>
                    <a:lnTo>
                      <a:pt x="323" y="432"/>
                    </a:lnTo>
                    <a:lnTo>
                      <a:pt x="327" y="422"/>
                    </a:lnTo>
                    <a:lnTo>
                      <a:pt x="334" y="436"/>
                    </a:lnTo>
                    <a:lnTo>
                      <a:pt x="334" y="466"/>
                    </a:lnTo>
                    <a:lnTo>
                      <a:pt x="337" y="486"/>
                    </a:lnTo>
                    <a:lnTo>
                      <a:pt x="334" y="509"/>
                    </a:lnTo>
                    <a:lnTo>
                      <a:pt x="337" y="550"/>
                    </a:lnTo>
                    <a:lnTo>
                      <a:pt x="337" y="600"/>
                    </a:lnTo>
                    <a:lnTo>
                      <a:pt x="351" y="647"/>
                    </a:lnTo>
                    <a:lnTo>
                      <a:pt x="357" y="663"/>
                    </a:lnTo>
                    <a:lnTo>
                      <a:pt x="374" y="694"/>
                    </a:lnTo>
                    <a:lnTo>
                      <a:pt x="381" y="700"/>
                    </a:lnTo>
                    <a:lnTo>
                      <a:pt x="391" y="707"/>
                    </a:lnTo>
                    <a:lnTo>
                      <a:pt x="398" y="697"/>
                    </a:lnTo>
                    <a:lnTo>
                      <a:pt x="405" y="684"/>
                    </a:lnTo>
                    <a:lnTo>
                      <a:pt x="412" y="670"/>
                    </a:lnTo>
                    <a:lnTo>
                      <a:pt x="419" y="650"/>
                    </a:lnTo>
                    <a:lnTo>
                      <a:pt x="402" y="643"/>
                    </a:lnTo>
                    <a:close/>
                    <a:moveTo>
                      <a:pt x="313" y="372"/>
                    </a:moveTo>
                    <a:lnTo>
                      <a:pt x="289" y="426"/>
                    </a:lnTo>
                    <a:lnTo>
                      <a:pt x="282" y="429"/>
                    </a:lnTo>
                    <a:lnTo>
                      <a:pt x="282" y="446"/>
                    </a:lnTo>
                    <a:lnTo>
                      <a:pt x="272" y="456"/>
                    </a:lnTo>
                    <a:lnTo>
                      <a:pt x="259" y="476"/>
                    </a:lnTo>
                    <a:lnTo>
                      <a:pt x="248" y="479"/>
                    </a:lnTo>
                    <a:lnTo>
                      <a:pt x="245" y="499"/>
                    </a:lnTo>
                    <a:lnTo>
                      <a:pt x="235" y="509"/>
                    </a:lnTo>
                    <a:lnTo>
                      <a:pt x="225" y="540"/>
                    </a:lnTo>
                    <a:lnTo>
                      <a:pt x="214" y="540"/>
                    </a:lnTo>
                    <a:lnTo>
                      <a:pt x="211" y="546"/>
                    </a:lnTo>
                    <a:lnTo>
                      <a:pt x="204" y="550"/>
                    </a:lnTo>
                    <a:lnTo>
                      <a:pt x="201" y="550"/>
                    </a:lnTo>
                    <a:lnTo>
                      <a:pt x="194" y="550"/>
                    </a:lnTo>
                    <a:lnTo>
                      <a:pt x="201" y="556"/>
                    </a:lnTo>
                    <a:lnTo>
                      <a:pt x="191" y="563"/>
                    </a:lnTo>
                    <a:lnTo>
                      <a:pt x="194" y="580"/>
                    </a:lnTo>
                    <a:lnTo>
                      <a:pt x="180" y="586"/>
                    </a:lnTo>
                    <a:lnTo>
                      <a:pt x="180" y="593"/>
                    </a:lnTo>
                    <a:lnTo>
                      <a:pt x="173" y="593"/>
                    </a:lnTo>
                    <a:lnTo>
                      <a:pt x="170" y="600"/>
                    </a:lnTo>
                    <a:lnTo>
                      <a:pt x="167" y="603"/>
                    </a:lnTo>
                    <a:lnTo>
                      <a:pt x="163" y="600"/>
                    </a:lnTo>
                    <a:lnTo>
                      <a:pt x="153" y="613"/>
                    </a:lnTo>
                    <a:lnTo>
                      <a:pt x="153" y="617"/>
                    </a:lnTo>
                    <a:lnTo>
                      <a:pt x="139" y="627"/>
                    </a:lnTo>
                    <a:lnTo>
                      <a:pt x="139" y="637"/>
                    </a:lnTo>
                    <a:lnTo>
                      <a:pt x="119" y="643"/>
                    </a:lnTo>
                    <a:lnTo>
                      <a:pt x="116" y="657"/>
                    </a:lnTo>
                    <a:lnTo>
                      <a:pt x="112" y="653"/>
                    </a:lnTo>
                    <a:lnTo>
                      <a:pt x="102" y="657"/>
                    </a:lnTo>
                    <a:lnTo>
                      <a:pt x="102" y="663"/>
                    </a:lnTo>
                    <a:lnTo>
                      <a:pt x="95" y="663"/>
                    </a:lnTo>
                    <a:lnTo>
                      <a:pt x="88" y="674"/>
                    </a:lnTo>
                    <a:lnTo>
                      <a:pt x="88" y="670"/>
                    </a:lnTo>
                    <a:lnTo>
                      <a:pt x="78" y="670"/>
                    </a:lnTo>
                    <a:lnTo>
                      <a:pt x="71" y="677"/>
                    </a:lnTo>
                    <a:lnTo>
                      <a:pt x="68" y="680"/>
                    </a:lnTo>
                    <a:lnTo>
                      <a:pt x="65" y="680"/>
                    </a:lnTo>
                    <a:lnTo>
                      <a:pt x="58" y="674"/>
                    </a:lnTo>
                    <a:lnTo>
                      <a:pt x="48" y="674"/>
                    </a:lnTo>
                    <a:lnTo>
                      <a:pt x="48" y="667"/>
                    </a:lnTo>
                    <a:lnTo>
                      <a:pt x="41" y="660"/>
                    </a:lnTo>
                    <a:lnTo>
                      <a:pt x="27" y="623"/>
                    </a:lnTo>
                    <a:lnTo>
                      <a:pt x="34" y="607"/>
                    </a:lnTo>
                    <a:lnTo>
                      <a:pt x="30" y="596"/>
                    </a:lnTo>
                    <a:lnTo>
                      <a:pt x="37" y="583"/>
                    </a:lnTo>
                    <a:lnTo>
                      <a:pt x="34" y="573"/>
                    </a:lnTo>
                    <a:lnTo>
                      <a:pt x="34" y="536"/>
                    </a:lnTo>
                    <a:lnTo>
                      <a:pt x="37" y="513"/>
                    </a:lnTo>
                    <a:lnTo>
                      <a:pt x="54" y="483"/>
                    </a:lnTo>
                    <a:lnTo>
                      <a:pt x="51" y="456"/>
                    </a:lnTo>
                    <a:lnTo>
                      <a:pt x="54" y="449"/>
                    </a:lnTo>
                    <a:lnTo>
                      <a:pt x="61" y="439"/>
                    </a:lnTo>
                    <a:lnTo>
                      <a:pt x="61" y="422"/>
                    </a:lnTo>
                    <a:lnTo>
                      <a:pt x="71" y="412"/>
                    </a:lnTo>
                    <a:lnTo>
                      <a:pt x="75" y="382"/>
                    </a:lnTo>
                    <a:lnTo>
                      <a:pt x="82" y="352"/>
                    </a:lnTo>
                    <a:lnTo>
                      <a:pt x="92" y="345"/>
                    </a:lnTo>
                    <a:lnTo>
                      <a:pt x="99" y="329"/>
                    </a:lnTo>
                    <a:lnTo>
                      <a:pt x="112" y="315"/>
                    </a:lnTo>
                    <a:lnTo>
                      <a:pt x="122" y="305"/>
                    </a:lnTo>
                    <a:lnTo>
                      <a:pt x="119" y="302"/>
                    </a:lnTo>
                    <a:lnTo>
                      <a:pt x="119" y="292"/>
                    </a:lnTo>
                    <a:lnTo>
                      <a:pt x="126" y="292"/>
                    </a:lnTo>
                    <a:lnTo>
                      <a:pt x="129" y="282"/>
                    </a:lnTo>
                    <a:lnTo>
                      <a:pt x="146" y="282"/>
                    </a:lnTo>
                    <a:lnTo>
                      <a:pt x="163" y="275"/>
                    </a:lnTo>
                    <a:lnTo>
                      <a:pt x="173" y="285"/>
                    </a:lnTo>
                    <a:lnTo>
                      <a:pt x="180" y="278"/>
                    </a:lnTo>
                    <a:lnTo>
                      <a:pt x="211" y="275"/>
                    </a:lnTo>
                    <a:lnTo>
                      <a:pt x="231" y="278"/>
                    </a:lnTo>
                    <a:lnTo>
                      <a:pt x="242" y="285"/>
                    </a:lnTo>
                    <a:lnTo>
                      <a:pt x="255" y="292"/>
                    </a:lnTo>
                    <a:lnTo>
                      <a:pt x="272" y="295"/>
                    </a:lnTo>
                    <a:lnTo>
                      <a:pt x="272" y="305"/>
                    </a:lnTo>
                    <a:lnTo>
                      <a:pt x="279" y="308"/>
                    </a:lnTo>
                    <a:lnTo>
                      <a:pt x="293" y="332"/>
                    </a:lnTo>
                    <a:lnTo>
                      <a:pt x="296" y="342"/>
                    </a:lnTo>
                    <a:lnTo>
                      <a:pt x="299" y="345"/>
                    </a:lnTo>
                    <a:lnTo>
                      <a:pt x="310" y="349"/>
                    </a:lnTo>
                    <a:lnTo>
                      <a:pt x="320" y="359"/>
                    </a:lnTo>
                    <a:lnTo>
                      <a:pt x="323" y="362"/>
                    </a:lnTo>
                    <a:lnTo>
                      <a:pt x="313" y="372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</p:grpSp>
      </p:grpSp>
      <p:pic>
        <p:nvPicPr>
          <p:cNvPr id="16390" name="Picture 3">
            <a:extLst>
              <a:ext uri="{FF2B5EF4-FFF2-40B4-BE49-F238E27FC236}">
                <a16:creationId xmlns:a16="http://schemas.microsoft.com/office/drawing/2014/main" id="{A221EDA3-4BBB-494A-AE74-38F8DFF1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1" name="Picture 4">
            <a:extLst>
              <a:ext uri="{FF2B5EF4-FFF2-40B4-BE49-F238E27FC236}">
                <a16:creationId xmlns:a16="http://schemas.microsoft.com/office/drawing/2014/main" id="{E37CCEBF-910A-4252-9D1B-78A3DF763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2" name="Picture 5">
            <a:extLst>
              <a:ext uri="{FF2B5EF4-FFF2-40B4-BE49-F238E27FC236}">
                <a16:creationId xmlns:a16="http://schemas.microsoft.com/office/drawing/2014/main" id="{532FA77F-7F56-4796-83B5-18AA64E8D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3" name="Picture 6">
            <a:extLst>
              <a:ext uri="{FF2B5EF4-FFF2-40B4-BE49-F238E27FC236}">
                <a16:creationId xmlns:a16="http://schemas.microsoft.com/office/drawing/2014/main" id="{E7FAD5F4-59A8-46D1-A3DB-D8C2479FF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4" name="Picture 7">
            <a:extLst>
              <a:ext uri="{FF2B5EF4-FFF2-40B4-BE49-F238E27FC236}">
                <a16:creationId xmlns:a16="http://schemas.microsoft.com/office/drawing/2014/main" id="{D4968745-E9FC-4470-A68A-63FB8AEE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5" name="Picture 8">
            <a:extLst>
              <a:ext uri="{FF2B5EF4-FFF2-40B4-BE49-F238E27FC236}">
                <a16:creationId xmlns:a16="http://schemas.microsoft.com/office/drawing/2014/main" id="{90CE2F1F-F2C9-49CD-A6E1-8C36777EB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6" name="Picture 9">
            <a:extLst>
              <a:ext uri="{FF2B5EF4-FFF2-40B4-BE49-F238E27FC236}">
                <a16:creationId xmlns:a16="http://schemas.microsoft.com/office/drawing/2014/main" id="{8FA04643-4260-4A0F-A4BA-5005033E9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7" name="Picture 10">
            <a:extLst>
              <a:ext uri="{FF2B5EF4-FFF2-40B4-BE49-F238E27FC236}">
                <a16:creationId xmlns:a16="http://schemas.microsoft.com/office/drawing/2014/main" id="{54E8D2C7-4BD6-4DAB-B29B-5C04FD730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8" name="Picture 11">
            <a:extLst>
              <a:ext uri="{FF2B5EF4-FFF2-40B4-BE49-F238E27FC236}">
                <a16:creationId xmlns:a16="http://schemas.microsoft.com/office/drawing/2014/main" id="{5FCE3D67-0418-44F4-B824-74807EA8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9" name="Picture 12">
            <a:extLst>
              <a:ext uri="{FF2B5EF4-FFF2-40B4-BE49-F238E27FC236}">
                <a16:creationId xmlns:a16="http://schemas.microsoft.com/office/drawing/2014/main" id="{15294E81-0A90-411C-93F3-79225CA82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0" name="Picture 13">
            <a:extLst>
              <a:ext uri="{FF2B5EF4-FFF2-40B4-BE49-F238E27FC236}">
                <a16:creationId xmlns:a16="http://schemas.microsoft.com/office/drawing/2014/main" id="{A2B9F843-9548-425F-8A8B-C0E20BDB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1" name="Picture 14">
            <a:extLst>
              <a:ext uri="{FF2B5EF4-FFF2-40B4-BE49-F238E27FC236}">
                <a16:creationId xmlns:a16="http://schemas.microsoft.com/office/drawing/2014/main" id="{0C031E46-A16B-4DB1-B83A-6B662A1A3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8105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30658" y="882650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893340" y="2870724"/>
            <a:ext cx="9037760" cy="830263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he </a:t>
            </a:r>
            <a:r>
              <a:rPr lang="es-ES" altLang="es-ES" sz="3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run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89" y="2961043"/>
            <a:ext cx="1657210" cy="50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516582" y="1831976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866E46E-052C-B20B-DFB7-3014B9064D7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351" t="15135" r="9812" b="8986"/>
          <a:stretch/>
        </p:blipFill>
        <p:spPr>
          <a:xfrm>
            <a:off x="1893340" y="1111543"/>
            <a:ext cx="3058555" cy="334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991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55544" y="716674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182401" y="2273621"/>
            <a:ext cx="9037760" cy="830263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</a:t>
            </a:r>
            <a:r>
              <a:rPr lang="es-ES" altLang="es-ES" sz="3600" dirty="0" err="1">
                <a:latin typeface="Comic Sans MS" panose="030F0702030302020204" pitchFamily="66" charset="0"/>
              </a:rPr>
              <a:t>she</a:t>
            </a:r>
            <a:r>
              <a:rPr lang="es-ES" altLang="es-ES" sz="3600" dirty="0">
                <a:latin typeface="Comic Sans MS" panose="030F0702030302020204" pitchFamily="66" charset="0"/>
              </a:rPr>
              <a:t> </a:t>
            </a:r>
            <a:r>
              <a:rPr lang="es-ES" altLang="es-ES" sz="3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hop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89" y="2352705"/>
            <a:ext cx="1095775" cy="50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577449" y="1476376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20B81E-240F-CEBB-1D2A-DB433C94015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3187" t="12338" r="9785" b="9289"/>
          <a:stretch/>
        </p:blipFill>
        <p:spPr>
          <a:xfrm>
            <a:off x="1636532" y="888736"/>
            <a:ext cx="3072192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453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311905" y="792441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r>
                <a:rPr lang="es-ES" dirty="0">
                  <a:solidFill>
                    <a:prstClr val="white"/>
                  </a:solidFill>
                  <a:latin typeface="Gill Sans MT" panose="020B0502020104020203"/>
                </a:rPr>
                <a:t>Y</a:t>
              </a: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748514" y="2013961"/>
            <a:ext cx="4763787" cy="1458592"/>
          </a:xfrm>
        </p:spPr>
        <p:txBody>
          <a:bodyPr>
            <a:normAutofit/>
          </a:bodyPr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he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climb</a:t>
            </a:r>
            <a:r>
              <a:rPr lang="es-ES" altLang="es-E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a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tree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Yes, he </a:t>
            </a:r>
            <a:r>
              <a:rPr lang="es-ES" altLang="es-E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es-ES" altLang="es-ES" sz="3600" dirty="0">
                <a:latin typeface="Comic Sans MS" panose="030F0702030302020204" pitchFamily="66" charset="0"/>
              </a:rPr>
              <a:t>.                        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83" y="1847921"/>
            <a:ext cx="2396926" cy="149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270903" y="1045432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A693519-1FE8-EE01-11C7-CAE1917D653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524" t="13575" r="10178" b="9286"/>
          <a:stretch/>
        </p:blipFill>
        <p:spPr>
          <a:xfrm>
            <a:off x="1465030" y="941344"/>
            <a:ext cx="3177194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B64DF1D-F47F-F65E-FA2F-F3CB349B51E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4914317" y="1036400"/>
            <a:ext cx="689115" cy="78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5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30658" y="882650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426007" y="1401350"/>
            <a:ext cx="9037760" cy="1884775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Tom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draw</a:t>
            </a:r>
            <a:r>
              <a:rPr lang="es-ES" altLang="es-ES" sz="3600" b="1" dirty="0">
                <a:latin typeface="Comic Sans MS" panose="030F0702030302020204" pitchFamily="66" charset="0"/>
              </a:rPr>
              <a:t>?</a:t>
            </a:r>
          </a:p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b="1" dirty="0">
                <a:latin typeface="Comic Sans MS" panose="030F0702030302020204" pitchFamily="66" charset="0"/>
              </a:rPr>
              <a:t>No, he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r>
              <a:rPr lang="es-ES" altLang="es-ES" sz="3600" b="1" dirty="0">
                <a:latin typeface="Comic Sans MS" panose="030F0702030302020204" pitchFamily="66" charset="0"/>
              </a:rPr>
              <a:t>.</a:t>
            </a:r>
            <a:endParaRPr lang="es-ES" altLang="es-ES" sz="3600" dirty="0">
              <a:latin typeface="Comic Sans MS" panose="030F070203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55" y="1334675"/>
            <a:ext cx="1315189" cy="138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6108599" y="646584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99A0BC-39C1-7A20-E123-9DCA7F49B59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1782" r="53548"/>
          <a:stretch/>
        </p:blipFill>
        <p:spPr>
          <a:xfrm>
            <a:off x="1628222" y="1017346"/>
            <a:ext cx="3123212" cy="307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3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6AFADA-CB3F-88B9-203C-C1F47963C772}"/>
              </a:ext>
            </a:extLst>
          </p:cNvPr>
          <p:cNvSpPr txBox="1"/>
          <p:nvPr/>
        </p:nvSpPr>
        <p:spPr>
          <a:xfrm>
            <a:off x="104348" y="401990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14</a:t>
            </a:r>
          </a:p>
        </p:txBody>
      </p:sp>
      <p:pic>
        <p:nvPicPr>
          <p:cNvPr id="4" name="Picture 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42D0D89D-D13A-A851-4508-D800529D5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022" y="401990"/>
            <a:ext cx="4404591" cy="657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943538C-544A-AECF-1C8C-A9C2427D3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481" y="1158263"/>
            <a:ext cx="7772400" cy="2550172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24D769B-C5F9-B3E3-CA72-B674A1C20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749" y="3640405"/>
            <a:ext cx="8704763" cy="2835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93D0B6-D03A-1F62-B3EB-3000C4D71A75}"/>
              </a:ext>
            </a:extLst>
          </p:cNvPr>
          <p:cNvSpPr txBox="1"/>
          <p:nvPr/>
        </p:nvSpPr>
        <p:spPr>
          <a:xfrm>
            <a:off x="4779332" y="2659559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  l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1EC336-4294-D84F-DD80-8B2296C6BE1C}"/>
              </a:ext>
            </a:extLst>
          </p:cNvPr>
          <p:cNvSpPr txBox="1"/>
          <p:nvPr/>
        </p:nvSpPr>
        <p:spPr>
          <a:xfrm>
            <a:off x="7714791" y="2675930"/>
            <a:ext cx="126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u m p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0810A6-DDE7-71CB-15E1-465BA9AB25A2}"/>
              </a:ext>
            </a:extLst>
          </p:cNvPr>
          <p:cNvSpPr txBox="1"/>
          <p:nvPr/>
        </p:nvSpPr>
        <p:spPr>
          <a:xfrm>
            <a:off x="1629788" y="5490871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  w    m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E9C557-D3DA-CB21-5EB2-317A822A0DDE}"/>
              </a:ext>
            </a:extLst>
          </p:cNvPr>
          <p:cNvSpPr txBox="1"/>
          <p:nvPr/>
        </p:nvSpPr>
        <p:spPr>
          <a:xfrm>
            <a:off x="5029560" y="5464866"/>
            <a:ext cx="805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  u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CB734B-55CE-F6B6-BDD3-F0F9120B3CBC}"/>
              </a:ext>
            </a:extLst>
          </p:cNvPr>
          <p:cNvSpPr txBox="1"/>
          <p:nvPr/>
        </p:nvSpPr>
        <p:spPr>
          <a:xfrm>
            <a:off x="7909868" y="5481237"/>
            <a:ext cx="158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     </a:t>
            </a:r>
            <a:r>
              <a:rPr lang="en-US" sz="3600" dirty="0" err="1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  m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4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815293"/>
            <a:ext cx="4779397" cy="2677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hop, fly, jump (rope), swim, run, climb (a tree)</a:t>
            </a:r>
            <a:r>
              <a:rPr lang="en-VN" sz="6000" dirty="0">
                <a:solidFill>
                  <a:schemeClr val="accent5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57812" y="1446933"/>
            <a:ext cx="638622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Can Lucy hop?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Yes, she can. / No, she can’t.</a:t>
            </a:r>
            <a:endParaRPr lang="en-VN" sz="3600" dirty="0">
              <a:solidFill>
                <a:schemeClr val="accent5"/>
              </a:solidFill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Can Tom and Ben swim?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Yes, they can. / No, they can't.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Can you jump rope?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Yes, we can. / No, we can't.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742861" y="540706"/>
            <a:ext cx="2980393" cy="3078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6072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227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65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354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348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535</Words>
  <Application>Microsoft Office PowerPoint</Application>
  <PresentationFormat>Widescreen</PresentationFormat>
  <Paragraphs>117</Paragraphs>
  <Slides>49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Comic Sans MS</vt:lpstr>
      <vt:lpstr>Gill Sans MT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zim bobo</cp:lastModifiedBy>
  <cp:revision>36</cp:revision>
  <dcterms:created xsi:type="dcterms:W3CDTF">2023-02-01T03:04:27Z</dcterms:created>
  <dcterms:modified xsi:type="dcterms:W3CDTF">2024-05-26T11:34:38Z</dcterms:modified>
</cp:coreProperties>
</file>