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5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94" r:id="rId2"/>
    <p:sldMasterId id="2147483725" r:id="rId3"/>
    <p:sldMasterId id="2147483756" r:id="rId4"/>
    <p:sldMasterId id="2147483787" r:id="rId5"/>
    <p:sldMasterId id="2147483818" r:id="rId6"/>
  </p:sldMasterIdLst>
  <p:notesMasterIdLst>
    <p:notesMasterId r:id="rId27"/>
  </p:notesMasterIdLst>
  <p:sldIdLst>
    <p:sldId id="311" r:id="rId7"/>
    <p:sldId id="278" r:id="rId8"/>
    <p:sldId id="3185" r:id="rId9"/>
    <p:sldId id="3191" r:id="rId10"/>
    <p:sldId id="3192" r:id="rId11"/>
    <p:sldId id="3193" r:id="rId12"/>
    <p:sldId id="3194" r:id="rId13"/>
    <p:sldId id="3195" r:id="rId14"/>
    <p:sldId id="313" r:id="rId15"/>
    <p:sldId id="3183" r:id="rId16"/>
    <p:sldId id="304" r:id="rId17"/>
    <p:sldId id="312" r:id="rId18"/>
    <p:sldId id="3184" r:id="rId19"/>
    <p:sldId id="314" r:id="rId20"/>
    <p:sldId id="3187" r:id="rId21"/>
    <p:sldId id="277" r:id="rId22"/>
    <p:sldId id="3188" r:id="rId23"/>
    <p:sldId id="305" r:id="rId24"/>
    <p:sldId id="288" r:id="rId25"/>
    <p:sldId id="315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8" userDrawn="1">
          <p15:clr>
            <a:srgbClr val="A4A3A4"/>
          </p15:clr>
        </p15:guide>
        <p15:guide id="2" pos="10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5E3F"/>
    <a:srgbClr val="F0B9B8"/>
    <a:srgbClr val="F4CFB4"/>
    <a:srgbClr val="F5B64A"/>
    <a:srgbClr val="59C496"/>
    <a:srgbClr val="FFC002"/>
    <a:srgbClr val="9CC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4270" autoAdjust="0"/>
  </p:normalViewPr>
  <p:slideViewPr>
    <p:cSldViewPr snapToGrid="0">
      <p:cViewPr>
        <p:scale>
          <a:sx n="47" d="100"/>
          <a:sy n="47" d="100"/>
        </p:scale>
        <p:origin x="2136" y="638"/>
      </p:cViewPr>
      <p:guideLst>
        <p:guide orient="horz" pos="3288"/>
        <p:guide pos="10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11328-E932-4978-B593-20E892005615}" type="datetimeFigureOut">
              <a:rPr lang="zh-CN" altLang="en-US" smtClean="0"/>
              <a:t>2024/5/29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81C92-FB04-4531-AA7B-867E9634CA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46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613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896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692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13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719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60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995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040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05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125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531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d8294d3274_1_1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d8294d3274_1_1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err="1"/>
              <a:t>Nhấn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món</a:t>
            </a:r>
            <a:r>
              <a:rPr lang="en-US" b="1" dirty="0"/>
              <a:t> </a:t>
            </a:r>
            <a:r>
              <a:rPr lang="en-US" b="1" dirty="0" err="1"/>
              <a:t>ăn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hỏi</a:t>
            </a:r>
            <a:r>
              <a:rPr lang="en-US" b="1" dirty="0"/>
              <a:t>, </a:t>
            </a:r>
            <a:r>
              <a:rPr lang="en-US" b="1" dirty="0" err="1"/>
              <a:t>nhấn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mũi</a:t>
            </a:r>
            <a:r>
              <a:rPr lang="en-US" b="1" dirty="0"/>
              <a:t> </a:t>
            </a:r>
            <a:r>
              <a:rPr lang="en-US" b="1" dirty="0" err="1"/>
              <a:t>tên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mới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8019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71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594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595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300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243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4000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14194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3777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138713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73737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7159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86534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626714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91284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64466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97376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8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6045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303136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731245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54614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00353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8850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125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608453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478728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52282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783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760718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4154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5560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8512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378065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76050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22291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64063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141302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38815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2924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80295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5151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696395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13098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290284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11396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8208514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76171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242239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449146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2078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364937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604367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41039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56141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476273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311814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91875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452715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5022129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50174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5581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454642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85950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171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83710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9903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807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399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57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8465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5347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2983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1751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6946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4236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837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7643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24386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466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5880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906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413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880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6297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29976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510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4869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5226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0943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201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26936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33393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8157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453879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67295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58829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180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92576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62477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47198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696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56538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56618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64971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45971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95081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17250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73842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9864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69331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23829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502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57285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7528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2242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532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2558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59099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85833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69731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01382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58648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148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61172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1160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99974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40266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57225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38738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340121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3814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94153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6267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320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163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86734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42206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22297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28798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99108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05345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26781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041038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8820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43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74138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828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9051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58199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8006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69985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70818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41454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4093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58920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432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image" Target="../media/image8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0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32" Type="http://schemas.openxmlformats.org/officeDocument/2006/relationships/image" Target="../media/image8.png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slideLayout" Target="../slideLayouts/slideLayout109.xml"/><Relationship Id="rId26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94.xml"/><Relationship Id="rId21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5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20" Type="http://schemas.openxmlformats.org/officeDocument/2006/relationships/slideLayout" Target="../slideLayouts/slideLayout111.xml"/><Relationship Id="rId29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24" Type="http://schemas.openxmlformats.org/officeDocument/2006/relationships/slideLayout" Target="../slideLayouts/slideLayout115.xml"/><Relationship Id="rId32" Type="http://schemas.openxmlformats.org/officeDocument/2006/relationships/image" Target="../media/image8.png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23" Type="http://schemas.openxmlformats.org/officeDocument/2006/relationships/slideLayout" Target="../slideLayouts/slideLayout114.xml"/><Relationship Id="rId28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01.xml"/><Relationship Id="rId19" Type="http://schemas.openxmlformats.org/officeDocument/2006/relationships/slideLayout" Target="../slideLayouts/slideLayout110.xml"/><Relationship Id="rId31" Type="http://schemas.openxmlformats.org/officeDocument/2006/relationships/theme" Target="../theme/theme5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Relationship Id="rId22" Type="http://schemas.openxmlformats.org/officeDocument/2006/relationships/slideLayout" Target="../slideLayouts/slideLayout113.xml"/><Relationship Id="rId27" Type="http://schemas.openxmlformats.org/officeDocument/2006/relationships/slideLayout" Target="../slideLayouts/slideLayout118.xml"/><Relationship Id="rId30" Type="http://schemas.openxmlformats.org/officeDocument/2006/relationships/slideLayout" Target="../slideLayouts/slideLayout12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141.xml"/><Relationship Id="rId29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image" Target="../media/image8.png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theme" Target="../theme/theme6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4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971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136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452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1" r:id="rId25"/>
    <p:sldLayoutId id="2147483782" r:id="rId26"/>
    <p:sldLayoutId id="2147483783" r:id="rId27"/>
    <p:sldLayoutId id="2147483784" r:id="rId28"/>
    <p:sldLayoutId id="2147483785" r:id="rId29"/>
    <p:sldLayoutId id="2147483786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513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  <p:sldLayoutId id="2147483809" r:id="rId22"/>
    <p:sldLayoutId id="2147483810" r:id="rId23"/>
    <p:sldLayoutId id="2147483811" r:id="rId24"/>
    <p:sldLayoutId id="2147483812" r:id="rId25"/>
    <p:sldLayoutId id="2147483813" r:id="rId26"/>
    <p:sldLayoutId id="2147483814" r:id="rId27"/>
    <p:sldLayoutId id="2147483815" r:id="rId28"/>
    <p:sldLayoutId id="2147483816" r:id="rId29"/>
    <p:sldLayoutId id="2147483817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377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  <p:sldLayoutId id="2147483846" r:id="rId28"/>
    <p:sldLayoutId id="2147483847" r:id="rId29"/>
    <p:sldLayoutId id="2147483848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3.jp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9.xml"/><Relationship Id="rId3" Type="http://schemas.openxmlformats.org/officeDocument/2006/relationships/slide" Target="slide5.xml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slide" Target="slide6.xml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slide" Target="slide7.xml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4.xml"/><Relationship Id="rId3" Type="http://schemas.microsoft.com/office/2007/relationships/media" Target="../media/media2.mp3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32.png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31.png"/><Relationship Id="rId4" Type="http://schemas.openxmlformats.org/officeDocument/2006/relationships/audio" Target="../media/media2.mp3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media" Target="../media/media2.mp3"/><Relationship Id="rId7" Type="http://schemas.openxmlformats.org/officeDocument/2006/relationships/image" Target="../media/image30.png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88.xml"/><Relationship Id="rId10" Type="http://schemas.openxmlformats.org/officeDocument/2006/relationships/image" Target="../media/image33.png"/><Relationship Id="rId4" Type="http://schemas.openxmlformats.org/officeDocument/2006/relationships/audio" Target="../media/media2.mp3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media" Target="../media/media2.mp3"/><Relationship Id="rId7" Type="http://schemas.openxmlformats.org/officeDocument/2006/relationships/image" Target="../media/image30.png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118.xml"/><Relationship Id="rId10" Type="http://schemas.openxmlformats.org/officeDocument/2006/relationships/image" Target="../media/image33.png"/><Relationship Id="rId4" Type="http://schemas.openxmlformats.org/officeDocument/2006/relationships/audio" Target="../media/media2.mp3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media" Target="../media/media2.mp3"/><Relationship Id="rId7" Type="http://schemas.openxmlformats.org/officeDocument/2006/relationships/image" Target="../media/image30.png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122.xml"/><Relationship Id="rId10" Type="http://schemas.openxmlformats.org/officeDocument/2006/relationships/image" Target="../media/image33.png"/><Relationship Id="rId4" Type="http://schemas.openxmlformats.org/officeDocument/2006/relationships/audio" Target="../media/media2.mp3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1420972" y="412372"/>
            <a:ext cx="10350500" cy="6044380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id="{514C8EED-8ACE-F2C4-7AB0-0CFA60E0B2F9}"/>
              </a:ext>
            </a:extLst>
          </p:cNvPr>
          <p:cNvGrpSpPr/>
          <p:nvPr/>
        </p:nvGrpSpPr>
        <p:grpSpPr>
          <a:xfrm>
            <a:off x="3371367" y="5005004"/>
            <a:ext cx="5864285" cy="1604989"/>
            <a:chOff x="3606799" y="3165544"/>
            <a:chExt cx="5864285" cy="1604989"/>
          </a:xfrm>
        </p:grpSpPr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732047CB-9E5F-FF0A-22B4-8D64CBB01C3D}"/>
                </a:ext>
              </a:extLst>
            </p:cNvPr>
            <p:cNvSpPr/>
            <p:nvPr/>
          </p:nvSpPr>
          <p:spPr>
            <a:xfrm>
              <a:off x="3606799" y="3812769"/>
              <a:ext cx="4978400" cy="523220"/>
            </a:xfrm>
            <a:prstGeom prst="roundRect">
              <a:avLst>
                <a:gd name="adj" fmla="val 50000"/>
              </a:avLst>
            </a:prstGeom>
            <a:solidFill>
              <a:srgbClr val="FFC0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162号-元气酪酪体" panose="00000500000000000000" pitchFamily="2" charset="-122"/>
                <a:ea typeface="字魂162号-元气酪酪体" panose="00000500000000000000" pitchFamily="2" charset="-122"/>
                <a:cs typeface="字体管家棉花糖" panose="00020600040101010101" charset="-122"/>
                <a:sym typeface="+mn-ea"/>
              </a:endParaRPr>
            </a:p>
          </p:txBody>
        </p: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068E6151-850B-ED2C-5D88-E1BB01669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6095" y="3165544"/>
              <a:ext cx="1604989" cy="1604989"/>
            </a:xfrm>
            <a:prstGeom prst="rect">
              <a:avLst/>
            </a:prstGeom>
          </p:spPr>
        </p:pic>
      </p:grpSp>
      <p:pic>
        <p:nvPicPr>
          <p:cNvPr id="54" name="图片 53">
            <a:extLst>
              <a:ext uri="{FF2B5EF4-FFF2-40B4-BE49-F238E27FC236}">
                <a16:creationId xmlns:a16="http://schemas.microsoft.com/office/drawing/2014/main" id="{9F6D768A-BF3F-D1AA-1652-D36EFC8D80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95" y="4074379"/>
            <a:ext cx="4059807" cy="40598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E96C052-9917-2FE7-A31E-3EC932B0F6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340" y="2906698"/>
            <a:ext cx="3161336" cy="316133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1EE7C8CB-BDA3-BE81-B6C5-2E1D69EBB69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4" t="5212" r="63318" b="67851"/>
          <a:stretch/>
        </p:blipFill>
        <p:spPr>
          <a:xfrm>
            <a:off x="3371367" y="5499833"/>
            <a:ext cx="1376878" cy="1110160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sp>
        <p:nvSpPr>
          <p:cNvPr id="18" name="Google Shape;1910;p31">
            <a:extLst>
              <a:ext uri="{FF2B5EF4-FFF2-40B4-BE49-F238E27FC236}">
                <a16:creationId xmlns:a16="http://schemas.microsoft.com/office/drawing/2014/main" id="{E4CC77B8-F17E-79E4-B3C9-5B07D794B153}"/>
              </a:ext>
            </a:extLst>
          </p:cNvPr>
          <p:cNvSpPr txBox="1">
            <a:spLocks/>
          </p:cNvSpPr>
          <p:nvPr/>
        </p:nvSpPr>
        <p:spPr>
          <a:xfrm rot="20963174">
            <a:off x="6864220" y="2128254"/>
            <a:ext cx="3724803" cy="203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hango"/>
              <a:buNone/>
              <a:defRPr sz="35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E77"/>
              </a:buClr>
              <a:buSzPts val="3600"/>
              <a:buFont typeface="Chango"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sym typeface="Chango"/>
              </a:rPr>
              <a:t>Toán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sym typeface="Chango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" y="-74414"/>
            <a:ext cx="1523956" cy="1508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4595" y="1758025"/>
            <a:ext cx="8480271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07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07FB4F63-BB19-856C-83E4-BE0B640B4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98315" y="2396785"/>
            <a:ext cx="5056150" cy="5056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03" y="2869272"/>
            <a:ext cx="7189386" cy="3823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id="{55597F47-C6A7-F922-8B99-B667402ACE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3" b="29507"/>
          <a:stretch/>
        </p:blipFill>
        <p:spPr>
          <a:xfrm flipH="1">
            <a:off x="-340423" y="798139"/>
            <a:ext cx="6536047" cy="26680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5227" y="1381526"/>
            <a:ext cx="4716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 bạn, Trái Đất</a:t>
            </a:r>
          </a:p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cách Mặt Trời bao nhiêu km?</a:t>
            </a:r>
            <a:endParaRPr lang="en-US" sz="2400" b="1" dirty="0">
              <a:solidFill>
                <a:srgbClr val="002060"/>
              </a:solidFill>
              <a:latin typeface="Californian FB" panose="0207040306080B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5597F47-C6A7-F922-8B99-B667402ACE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3" b="29507"/>
          <a:stretch/>
        </p:blipFill>
        <p:spPr>
          <a:xfrm flipH="1">
            <a:off x="6352674" y="673404"/>
            <a:ext cx="5753883" cy="23365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68242" y="125841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 Đất cách Mặt Trời </a:t>
            </a:r>
          </a:p>
          <a:p>
            <a:pPr algn="ctr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  </a:t>
            </a:r>
            <a:r>
              <a:rPr lang="vi-VN" sz="2800" b="1" dirty="0">
                <a:solidFill>
                  <a:srgbClr val="C15E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149 697 876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km.</a:t>
            </a:r>
            <a:endParaRPr lang="en-US" sz="2800" b="1" dirty="0">
              <a:solidFill>
                <a:srgbClr val="002060"/>
              </a:solidFill>
              <a:latin typeface="Californian FB" panose="0207040306080B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335" y="1659798"/>
            <a:ext cx="4716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này đọc như thế nào? </a:t>
            </a:r>
          </a:p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 những hàng, lớp nào nhỉ?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图片 15">
            <a:extLst>
              <a:ext uri="{FF2B5EF4-FFF2-40B4-BE49-F238E27FC236}">
                <a16:creationId xmlns:a16="http://schemas.microsoft.com/office/drawing/2014/main" id="{55597F47-C6A7-F922-8B99-B667402ACE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3" b="29507"/>
          <a:stretch/>
        </p:blipFill>
        <p:spPr>
          <a:xfrm flipH="1">
            <a:off x="-382639" y="808834"/>
            <a:ext cx="6536047" cy="266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16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: 圆角 35">
            <a:extLst>
              <a:ext uri="{FF2B5EF4-FFF2-40B4-BE49-F238E27FC236}">
                <a16:creationId xmlns:a16="http://schemas.microsoft.com/office/drawing/2014/main" id="{5C031FD2-B058-6638-CA55-E76D5B7CD1F6}"/>
              </a:ext>
            </a:extLst>
          </p:cNvPr>
          <p:cNvSpPr/>
          <p:nvPr/>
        </p:nvSpPr>
        <p:spPr>
          <a:xfrm>
            <a:off x="4143436" y="1021950"/>
            <a:ext cx="3820389" cy="718052"/>
          </a:xfrm>
          <a:prstGeom prst="roundRect">
            <a:avLst>
              <a:gd name="adj" fmla="val 50000"/>
            </a:avLst>
          </a:prstGeom>
          <a:solidFill>
            <a:srgbClr val="FFC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n w="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162号-元气酪酪体" panose="00000500000000000000" pitchFamily="2" charset="-122"/>
              <a:ea typeface="字魂162号-元气酪酪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grpSp>
        <p:nvGrpSpPr>
          <p:cNvPr id="21" name="Group 18"/>
          <p:cNvGrpSpPr/>
          <p:nvPr/>
        </p:nvGrpSpPr>
        <p:grpSpPr>
          <a:xfrm>
            <a:off x="10709953" y="1959671"/>
            <a:ext cx="1041875" cy="1040504"/>
            <a:chOff x="0" y="0"/>
            <a:chExt cx="6350000" cy="6350000"/>
          </a:xfrm>
        </p:grpSpPr>
        <p:sp>
          <p:nvSpPr>
            <p:cNvPr id="23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09BFF"/>
            </a:solidFill>
          </p:spPr>
        </p:sp>
      </p:grpSp>
      <p:sp>
        <p:nvSpPr>
          <p:cNvPr id="24" name="TextBox 20"/>
          <p:cNvSpPr txBox="1"/>
          <p:nvPr/>
        </p:nvSpPr>
        <p:spPr>
          <a:xfrm>
            <a:off x="10906883" y="2233091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25" name="Group 26"/>
          <p:cNvGrpSpPr/>
          <p:nvPr/>
        </p:nvGrpSpPr>
        <p:grpSpPr>
          <a:xfrm>
            <a:off x="8524624" y="1939853"/>
            <a:ext cx="1032598" cy="1031240"/>
            <a:chOff x="0" y="0"/>
            <a:chExt cx="6350000" cy="6350000"/>
          </a:xfrm>
        </p:grpSpPr>
        <p:sp>
          <p:nvSpPr>
            <p:cNvPr id="29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30" name="Group 34"/>
          <p:cNvGrpSpPr/>
          <p:nvPr/>
        </p:nvGrpSpPr>
        <p:grpSpPr>
          <a:xfrm>
            <a:off x="9639761" y="1945753"/>
            <a:ext cx="1037226" cy="1035862"/>
            <a:chOff x="0" y="0"/>
            <a:chExt cx="6350000" cy="6350000"/>
          </a:xfrm>
        </p:grpSpPr>
        <p:sp>
          <p:nvSpPr>
            <p:cNvPr id="31" name="Freeform 3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D6F"/>
            </a:solidFill>
          </p:spPr>
        </p:sp>
      </p:grpSp>
      <p:sp>
        <p:nvSpPr>
          <p:cNvPr id="32" name="TextBox 20">
            <a:extLst>
              <a:ext uri="{FF2B5EF4-FFF2-40B4-BE49-F238E27FC236}">
                <a16:creationId xmlns:a16="http://schemas.microsoft.com/office/drawing/2014/main" id="{8A88E43A-9DBE-42CA-B3B4-6D302533F7CB}"/>
              </a:ext>
            </a:extLst>
          </p:cNvPr>
          <p:cNvSpPr txBox="1"/>
          <p:nvPr/>
        </p:nvSpPr>
        <p:spPr>
          <a:xfrm>
            <a:off x="9858686" y="2220027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3" name="TextBox 20">
            <a:extLst>
              <a:ext uri="{FF2B5EF4-FFF2-40B4-BE49-F238E27FC236}">
                <a16:creationId xmlns:a16="http://schemas.microsoft.com/office/drawing/2014/main" id="{05CE3392-8639-47A4-A87D-9D6EA5262AD6}"/>
              </a:ext>
            </a:extLst>
          </p:cNvPr>
          <p:cNvSpPr txBox="1"/>
          <p:nvPr/>
        </p:nvSpPr>
        <p:spPr>
          <a:xfrm>
            <a:off x="8723002" y="2282320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B94192-0601-4FFF-A619-25D15CF27FFA}"/>
              </a:ext>
            </a:extLst>
          </p:cNvPr>
          <p:cNvSpPr txBox="1"/>
          <p:nvPr/>
        </p:nvSpPr>
        <p:spPr>
          <a:xfrm>
            <a:off x="4383004" y="961239"/>
            <a:ext cx="33906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149 597 876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6" name="Callout: Up Arrow 44">
            <a:extLst>
              <a:ext uri="{FF2B5EF4-FFF2-40B4-BE49-F238E27FC236}">
                <a16:creationId xmlns:a16="http://schemas.microsoft.com/office/drawing/2014/main" id="{49328A3C-0163-4C9D-A7C8-28C3978AE54C}"/>
              </a:ext>
            </a:extLst>
          </p:cNvPr>
          <p:cNvSpPr/>
          <p:nvPr/>
        </p:nvSpPr>
        <p:spPr>
          <a:xfrm>
            <a:off x="7172410" y="3160196"/>
            <a:ext cx="1118036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7" name="Callout: Up Arrow 45">
            <a:extLst>
              <a:ext uri="{FF2B5EF4-FFF2-40B4-BE49-F238E27FC236}">
                <a16:creationId xmlns:a16="http://schemas.microsoft.com/office/drawing/2014/main" id="{573B645F-1BF3-4B60-BB9C-34D550626787}"/>
              </a:ext>
            </a:extLst>
          </p:cNvPr>
          <p:cNvSpPr/>
          <p:nvPr/>
        </p:nvSpPr>
        <p:spPr>
          <a:xfrm>
            <a:off x="4682586" y="3112527"/>
            <a:ext cx="1137361" cy="260029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trăm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8" name="Callout: Up Arrow 46">
            <a:extLst>
              <a:ext uri="{FF2B5EF4-FFF2-40B4-BE49-F238E27FC236}">
                <a16:creationId xmlns:a16="http://schemas.microsoft.com/office/drawing/2014/main" id="{6E6618C0-849F-4F00-A321-7224BA6F8D3C}"/>
              </a:ext>
            </a:extLst>
          </p:cNvPr>
          <p:cNvSpPr/>
          <p:nvPr/>
        </p:nvSpPr>
        <p:spPr>
          <a:xfrm>
            <a:off x="5972464" y="3146748"/>
            <a:ext cx="1104678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chục</a:t>
            </a:r>
            <a:r>
              <a:rPr kumimoji="0" lang="vi-V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39" name="Group 18">
            <a:extLst>
              <a:ext uri="{FF2B5EF4-FFF2-40B4-BE49-F238E27FC236}">
                <a16:creationId xmlns:a16="http://schemas.microsoft.com/office/drawing/2014/main" id="{18AA5B04-07E2-4FCF-ABDE-49DE20C50BF1}"/>
              </a:ext>
            </a:extLst>
          </p:cNvPr>
          <p:cNvGrpSpPr/>
          <p:nvPr/>
        </p:nvGrpSpPr>
        <p:grpSpPr>
          <a:xfrm>
            <a:off x="7131357" y="1978872"/>
            <a:ext cx="1041875" cy="1040504"/>
            <a:chOff x="0" y="0"/>
            <a:chExt cx="6350000" cy="6350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5D9567E8-CDC3-4CC9-A85F-A7D9C83350CB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1" name="TextBox 20">
            <a:extLst>
              <a:ext uri="{FF2B5EF4-FFF2-40B4-BE49-F238E27FC236}">
                <a16:creationId xmlns:a16="http://schemas.microsoft.com/office/drawing/2014/main" id="{2B977839-A7FA-468B-B28A-340CA87C67DB}"/>
              </a:ext>
            </a:extLst>
          </p:cNvPr>
          <p:cNvSpPr txBox="1"/>
          <p:nvPr/>
        </p:nvSpPr>
        <p:spPr>
          <a:xfrm>
            <a:off x="7313595" y="2258847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42" name="Group 26">
            <a:extLst>
              <a:ext uri="{FF2B5EF4-FFF2-40B4-BE49-F238E27FC236}">
                <a16:creationId xmlns:a16="http://schemas.microsoft.com/office/drawing/2014/main" id="{EB3EE76E-6F03-42A8-A9C9-6CA742A8933E}"/>
              </a:ext>
            </a:extLst>
          </p:cNvPr>
          <p:cNvGrpSpPr/>
          <p:nvPr/>
        </p:nvGrpSpPr>
        <p:grpSpPr>
          <a:xfrm>
            <a:off x="4845357" y="1989774"/>
            <a:ext cx="1032598" cy="1031240"/>
            <a:chOff x="0" y="0"/>
            <a:chExt cx="6350000" cy="63500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4" name="Group 34">
            <a:extLst>
              <a:ext uri="{FF2B5EF4-FFF2-40B4-BE49-F238E27FC236}">
                <a16:creationId xmlns:a16="http://schemas.microsoft.com/office/drawing/2014/main" id="{5B194701-6282-4B3C-8EB1-5119C31B7ED3}"/>
              </a:ext>
            </a:extLst>
          </p:cNvPr>
          <p:cNvGrpSpPr/>
          <p:nvPr/>
        </p:nvGrpSpPr>
        <p:grpSpPr>
          <a:xfrm>
            <a:off x="6013232" y="1987463"/>
            <a:ext cx="1037226" cy="1035862"/>
            <a:chOff x="0" y="0"/>
            <a:chExt cx="6350000" cy="635000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1A00592D-BC88-4634-935E-E6AFEC0E01B7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7" name="TextBox 20">
            <a:extLst>
              <a:ext uri="{FF2B5EF4-FFF2-40B4-BE49-F238E27FC236}">
                <a16:creationId xmlns:a16="http://schemas.microsoft.com/office/drawing/2014/main" id="{F388B823-3E34-4ACE-92C8-E59A5E040DD9}"/>
              </a:ext>
            </a:extLst>
          </p:cNvPr>
          <p:cNvSpPr txBox="1"/>
          <p:nvPr/>
        </p:nvSpPr>
        <p:spPr>
          <a:xfrm>
            <a:off x="6259748" y="2272476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48" name="TextBox 20">
            <a:extLst>
              <a:ext uri="{FF2B5EF4-FFF2-40B4-BE49-F238E27FC236}">
                <a16:creationId xmlns:a16="http://schemas.microsoft.com/office/drawing/2014/main" id="{FFAF3B8C-ABDC-432D-B7DD-9F883EE8B316}"/>
              </a:ext>
            </a:extLst>
          </p:cNvPr>
          <p:cNvSpPr txBox="1"/>
          <p:nvPr/>
        </p:nvSpPr>
        <p:spPr>
          <a:xfrm>
            <a:off x="5077924" y="2282290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pic>
        <p:nvPicPr>
          <p:cNvPr id="49" name="9Slide.vn 2">
            <a:extLst>
              <a:ext uri="{FF2B5EF4-FFF2-40B4-BE49-F238E27FC236}">
                <a16:creationId xmlns:a16="http://schemas.microsoft.com/office/drawing/2014/main" id="{EAFF34A5-C0B6-4A83-A96F-36A72E206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118" y="5809666"/>
            <a:ext cx="3931522" cy="910997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7CA1203-6334-42F0-B3E6-91A44F7C6BF3}"/>
              </a:ext>
            </a:extLst>
          </p:cNvPr>
          <p:cNvSpPr txBox="1"/>
          <p:nvPr/>
        </p:nvSpPr>
        <p:spPr>
          <a:xfrm>
            <a:off x="4926976" y="5954888"/>
            <a:ext cx="3226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pic>
        <p:nvPicPr>
          <p:cNvPr id="51" name="9Slide.vn 1">
            <a:extLst>
              <a:ext uri="{FF2B5EF4-FFF2-40B4-BE49-F238E27FC236}">
                <a16:creationId xmlns:a16="http://schemas.microsoft.com/office/drawing/2014/main" id="{8ABFEA3A-393B-4340-B082-24BE3958B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015" y="5726270"/>
            <a:ext cx="4031008" cy="98911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18DD247-9C6D-4846-B552-3934949C1200}"/>
              </a:ext>
            </a:extLst>
          </p:cNvPr>
          <p:cNvSpPr txBox="1"/>
          <p:nvPr/>
        </p:nvSpPr>
        <p:spPr>
          <a:xfrm>
            <a:off x="7837304" y="5968336"/>
            <a:ext cx="4692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đơn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vị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5" name="Callout: Up Arrow 44">
            <a:extLst>
              <a:ext uri="{FF2B5EF4-FFF2-40B4-BE49-F238E27FC236}">
                <a16:creationId xmlns:a16="http://schemas.microsoft.com/office/drawing/2014/main" id="{49328A3C-0163-4C9D-A7C8-28C3978AE54C}"/>
              </a:ext>
            </a:extLst>
          </p:cNvPr>
          <p:cNvSpPr/>
          <p:nvPr/>
        </p:nvSpPr>
        <p:spPr>
          <a:xfrm>
            <a:off x="10690527" y="3193683"/>
            <a:ext cx="1097075" cy="245004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đơn vị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6" name="Callout: Up Arrow 45">
            <a:extLst>
              <a:ext uri="{FF2B5EF4-FFF2-40B4-BE49-F238E27FC236}">
                <a16:creationId xmlns:a16="http://schemas.microsoft.com/office/drawing/2014/main" id="{573B645F-1BF3-4B60-BB9C-34D550626787}"/>
              </a:ext>
            </a:extLst>
          </p:cNvPr>
          <p:cNvSpPr/>
          <p:nvPr/>
        </p:nvSpPr>
        <p:spPr>
          <a:xfrm>
            <a:off x="8473197" y="3186288"/>
            <a:ext cx="1096233" cy="249696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trăm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7" name="Callout: Up Arrow 46">
            <a:extLst>
              <a:ext uri="{FF2B5EF4-FFF2-40B4-BE49-F238E27FC236}">
                <a16:creationId xmlns:a16="http://schemas.microsoft.com/office/drawing/2014/main" id="{6E6618C0-849F-4F00-A321-7224BA6F8D3C}"/>
              </a:ext>
            </a:extLst>
          </p:cNvPr>
          <p:cNvSpPr/>
          <p:nvPr/>
        </p:nvSpPr>
        <p:spPr>
          <a:xfrm>
            <a:off x="9590483" y="3198021"/>
            <a:ext cx="1073407" cy="2485232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chục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8" name="Callout: Up Arrow 44">
            <a:extLst>
              <a:ext uri="{FF2B5EF4-FFF2-40B4-BE49-F238E27FC236}">
                <a16:creationId xmlns:a16="http://schemas.microsoft.com/office/drawing/2014/main" id="{49328A3C-0163-4C9D-A7C8-28C3978AE54C}"/>
              </a:ext>
            </a:extLst>
          </p:cNvPr>
          <p:cNvSpPr/>
          <p:nvPr/>
        </p:nvSpPr>
        <p:spPr>
          <a:xfrm>
            <a:off x="3283335" y="3102840"/>
            <a:ext cx="1118036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6E79C"/>
                </a:highlight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9" name="Callout: Up Arrow 45">
            <a:extLst>
              <a:ext uri="{FF2B5EF4-FFF2-40B4-BE49-F238E27FC236}">
                <a16:creationId xmlns:a16="http://schemas.microsoft.com/office/drawing/2014/main" id="{573B645F-1BF3-4B60-BB9C-34D550626787}"/>
              </a:ext>
            </a:extLst>
          </p:cNvPr>
          <p:cNvSpPr/>
          <p:nvPr/>
        </p:nvSpPr>
        <p:spPr>
          <a:xfrm>
            <a:off x="793511" y="3055171"/>
            <a:ext cx="1137361" cy="260029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trăm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6E79C"/>
                </a:highlight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60" name="Callout: Up Arrow 46">
            <a:extLst>
              <a:ext uri="{FF2B5EF4-FFF2-40B4-BE49-F238E27FC236}">
                <a16:creationId xmlns:a16="http://schemas.microsoft.com/office/drawing/2014/main" id="{6E6618C0-849F-4F00-A321-7224BA6F8D3C}"/>
              </a:ext>
            </a:extLst>
          </p:cNvPr>
          <p:cNvSpPr/>
          <p:nvPr/>
        </p:nvSpPr>
        <p:spPr>
          <a:xfrm>
            <a:off x="2083389" y="3089392"/>
            <a:ext cx="1104678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chục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6E79C"/>
                </a:highlight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pic>
        <p:nvPicPr>
          <p:cNvPr id="61" name="9Slide.vn 2">
            <a:extLst>
              <a:ext uri="{FF2B5EF4-FFF2-40B4-BE49-F238E27FC236}">
                <a16:creationId xmlns:a16="http://schemas.microsoft.com/office/drawing/2014/main" id="{EAFF34A5-C0B6-4A83-A96F-36A72E206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22" y="5780474"/>
            <a:ext cx="3931522" cy="910997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F7CA1203-6334-42F0-B3E6-91A44F7C6BF3}"/>
              </a:ext>
            </a:extLst>
          </p:cNvPr>
          <p:cNvSpPr txBox="1"/>
          <p:nvPr/>
        </p:nvSpPr>
        <p:spPr>
          <a:xfrm>
            <a:off x="867683" y="5971245"/>
            <a:ext cx="3226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Lớp 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66" name="Group 26">
            <a:extLst>
              <a:ext uri="{FF2B5EF4-FFF2-40B4-BE49-F238E27FC236}">
                <a16:creationId xmlns:a16="http://schemas.microsoft.com/office/drawing/2014/main" id="{EB3EE76E-6F03-42A8-A9C9-6CA742A8933E}"/>
              </a:ext>
            </a:extLst>
          </p:cNvPr>
          <p:cNvGrpSpPr/>
          <p:nvPr/>
        </p:nvGrpSpPr>
        <p:grpSpPr>
          <a:xfrm>
            <a:off x="3365270" y="1994424"/>
            <a:ext cx="1032598" cy="1031240"/>
            <a:chOff x="0" y="0"/>
            <a:chExt cx="6350000" cy="6350000"/>
          </a:xfrm>
          <a:solidFill>
            <a:srgbClr val="F5B64A"/>
          </a:solidFill>
        </p:grpSpPr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68" name="TextBox 20">
            <a:extLst>
              <a:ext uri="{FF2B5EF4-FFF2-40B4-BE49-F238E27FC236}">
                <a16:creationId xmlns:a16="http://schemas.microsoft.com/office/drawing/2014/main" id="{FFAF3B8C-ABDC-432D-B7DD-9F883EE8B316}"/>
              </a:ext>
            </a:extLst>
          </p:cNvPr>
          <p:cNvSpPr txBox="1"/>
          <p:nvPr/>
        </p:nvSpPr>
        <p:spPr>
          <a:xfrm>
            <a:off x="3579563" y="2254781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69" name="Group 26">
            <a:extLst>
              <a:ext uri="{FF2B5EF4-FFF2-40B4-BE49-F238E27FC236}">
                <a16:creationId xmlns:a16="http://schemas.microsoft.com/office/drawing/2014/main" id="{EB3EE76E-6F03-42A8-A9C9-6CA742A8933E}"/>
              </a:ext>
            </a:extLst>
          </p:cNvPr>
          <p:cNvGrpSpPr/>
          <p:nvPr/>
        </p:nvGrpSpPr>
        <p:grpSpPr>
          <a:xfrm>
            <a:off x="2149100" y="1992085"/>
            <a:ext cx="1032598" cy="1031240"/>
            <a:chOff x="0" y="0"/>
            <a:chExt cx="6350000" cy="6350000"/>
          </a:xfrm>
          <a:solidFill>
            <a:srgbClr val="F4CFB4"/>
          </a:solidFill>
        </p:grpSpPr>
        <p:sp>
          <p:nvSpPr>
            <p:cNvPr id="70" name="Freeform 27">
              <a:extLst>
                <a:ext uri="{FF2B5EF4-FFF2-40B4-BE49-F238E27FC236}">
                  <a16:creationId xmlns:a16="http://schemas.microsoft.com/office/drawing/2014/main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1" name="TextBox 20">
            <a:extLst>
              <a:ext uri="{FF2B5EF4-FFF2-40B4-BE49-F238E27FC236}">
                <a16:creationId xmlns:a16="http://schemas.microsoft.com/office/drawing/2014/main" id="{FFAF3B8C-ABDC-432D-B7DD-9F883EE8B316}"/>
              </a:ext>
            </a:extLst>
          </p:cNvPr>
          <p:cNvSpPr txBox="1"/>
          <p:nvPr/>
        </p:nvSpPr>
        <p:spPr>
          <a:xfrm>
            <a:off x="2363393" y="2252442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72" name="Group 26">
            <a:extLst>
              <a:ext uri="{FF2B5EF4-FFF2-40B4-BE49-F238E27FC236}">
                <a16:creationId xmlns:a16="http://schemas.microsoft.com/office/drawing/2014/main" id="{EB3EE76E-6F03-42A8-A9C9-6CA742A8933E}"/>
              </a:ext>
            </a:extLst>
          </p:cNvPr>
          <p:cNvGrpSpPr/>
          <p:nvPr/>
        </p:nvGrpSpPr>
        <p:grpSpPr>
          <a:xfrm>
            <a:off x="847934" y="1959671"/>
            <a:ext cx="1032598" cy="1031240"/>
            <a:chOff x="0" y="0"/>
            <a:chExt cx="6350000" cy="6350000"/>
          </a:xfrm>
          <a:solidFill>
            <a:srgbClr val="F0B9B8"/>
          </a:solidFill>
        </p:grpSpPr>
        <p:sp>
          <p:nvSpPr>
            <p:cNvPr id="73" name="Freeform 27">
              <a:extLst>
                <a:ext uri="{FF2B5EF4-FFF2-40B4-BE49-F238E27FC236}">
                  <a16:creationId xmlns:a16="http://schemas.microsoft.com/office/drawing/2014/main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4" name="TextBox 20">
            <a:extLst>
              <a:ext uri="{FF2B5EF4-FFF2-40B4-BE49-F238E27FC236}">
                <a16:creationId xmlns:a16="http://schemas.microsoft.com/office/drawing/2014/main" id="{FFAF3B8C-ABDC-432D-B7DD-9F883EE8B316}"/>
              </a:ext>
            </a:extLst>
          </p:cNvPr>
          <p:cNvSpPr txBox="1"/>
          <p:nvPr/>
        </p:nvSpPr>
        <p:spPr>
          <a:xfrm>
            <a:off x="1062227" y="2220028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08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24" grpId="0"/>
      <p:bldP spid="32" grpId="0"/>
      <p:bldP spid="33" grpId="0"/>
      <p:bldP spid="35" grpId="0"/>
      <p:bldP spid="36" grpId="0" animBg="1"/>
      <p:bldP spid="37" grpId="0" animBg="1"/>
      <p:bldP spid="38" grpId="0" animBg="1"/>
      <p:bldP spid="41" grpId="0"/>
      <p:bldP spid="47" grpId="0"/>
      <p:bldP spid="48" grpId="0"/>
      <p:bldP spid="50" grpId="0"/>
      <p:bldP spid="52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/>
      <p:bldP spid="68" grpId="0"/>
      <p:bldP spid="71" grpId="0"/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-243791" y="43659"/>
            <a:ext cx="12616702" cy="6356271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-243791" y="3221795"/>
            <a:ext cx="3556291" cy="3463837"/>
            <a:chOff x="8075634" y="3278909"/>
            <a:chExt cx="3556291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628" y="4072685"/>
            <a:ext cx="3170827" cy="3170827"/>
          </a:xfrm>
          <a:prstGeom prst="rect">
            <a:avLst/>
          </a:prstGeom>
        </p:spPr>
      </p:pic>
      <p:sp>
        <p:nvSpPr>
          <p:cNvPr id="23" name="矩形: 圆角 35">
            <a:extLst>
              <a:ext uri="{FF2B5EF4-FFF2-40B4-BE49-F238E27FC236}">
                <a16:creationId xmlns:a16="http://schemas.microsoft.com/office/drawing/2014/main" id="{5C031FD2-B058-6638-CA55-E76D5B7CD1F6}"/>
              </a:ext>
            </a:extLst>
          </p:cNvPr>
          <p:cNvSpPr/>
          <p:nvPr/>
        </p:nvSpPr>
        <p:spPr>
          <a:xfrm>
            <a:off x="45718" y="2269131"/>
            <a:ext cx="3766860" cy="636025"/>
          </a:xfrm>
          <a:prstGeom prst="roundRect">
            <a:avLst>
              <a:gd name="adj" fmla="val 50000"/>
            </a:avLst>
          </a:prstGeom>
          <a:solidFill>
            <a:srgbClr val="FFC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n w="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162号-元气酪酪体" panose="00000500000000000000" pitchFamily="2" charset="-122"/>
              <a:ea typeface="字魂162号-元气酪酪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B94192-0601-4FFF-A619-25D15CF27FFA}"/>
              </a:ext>
            </a:extLst>
          </p:cNvPr>
          <p:cNvSpPr txBox="1"/>
          <p:nvPr/>
        </p:nvSpPr>
        <p:spPr>
          <a:xfrm>
            <a:off x="103807" y="2321696"/>
            <a:ext cx="35397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Số 149 597 876 gồm: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563245" y="27524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43559" y="2156382"/>
            <a:ext cx="8337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1 trăm triệu, 4 chục triệu, 9 triệu, 5 trăm nghìn, </a:t>
            </a:r>
          </a:p>
          <a:p>
            <a:pPr algn="ctr"/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9 mươi nghìn, 7 nghìn, 8 trăm, 7 chục và 6 đơn vị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28455" y="3681632"/>
            <a:ext cx="8678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Đọc là: Một trăm bốn mươi chín triệu năm trăm chín mươi bảy nghìn tám trăm bảy mươi sáu</a:t>
            </a:r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463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/>
      <p:bldP spid="4" grpId="0"/>
      <p:bldP spid="32" grpId="0"/>
    </p:bld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-243791" y="43659"/>
            <a:ext cx="12616702" cy="6356271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114393" y="-395704"/>
            <a:ext cx="4619311" cy="4619311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-243791" y="3221795"/>
            <a:ext cx="3556291" cy="3463837"/>
            <a:chOff x="8075634" y="3278909"/>
            <a:chExt cx="3556291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628" y="4072685"/>
            <a:ext cx="3170827" cy="31708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63245" y="27524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36816" y="2037734"/>
            <a:ext cx="80467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04500" y="1944741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81954" y="1943138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142288" y="1988057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652878" y="1943138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24136" y="2180776"/>
            <a:ext cx="2279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999 999 997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72630" y="2194825"/>
            <a:ext cx="208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999 999 998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04720" y="2185626"/>
            <a:ext cx="208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999 999 999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15470" y="2155794"/>
            <a:ext cx="259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1 000 000 000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97553" y="2894663"/>
            <a:ext cx="551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Số liền sau số 999 999 999 là số nào?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9422" y="3540717"/>
            <a:ext cx="85576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Số liền sau số 999 999 999 là số </a:t>
            </a:r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1 000 000 000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2446" y="3488412"/>
            <a:ext cx="55687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Số </a:t>
            </a:r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1 000 000 000 </a:t>
            </a:r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đọc là: </a:t>
            </a:r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tỉ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28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  <p:bldP spid="27" grpId="0"/>
      <p:bldP spid="27" grpId="1"/>
      <p:bldP spid="28" grpId="0"/>
      <p:bldP spid="28" grpId="1"/>
      <p:bldP spid="12" grpId="0"/>
    </p:bld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5741" y="3426445"/>
            <a:ext cx="3395457" cy="33954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2384" y="1938399"/>
            <a:ext cx="6267231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3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">
            <a:extLst>
              <a:ext uri="{FF2B5EF4-FFF2-40B4-BE49-F238E27FC236}">
                <a16:creationId xmlns:a16="http://schemas.microsoft.com/office/drawing/2014/main" id="{DE44C76A-A692-0314-728C-F65AE42DBDD2}"/>
              </a:ext>
            </a:extLst>
          </p:cNvPr>
          <p:cNvSpPr/>
          <p:nvPr/>
        </p:nvSpPr>
        <p:spPr bwMode="auto">
          <a:xfrm>
            <a:off x="474765" y="1261863"/>
            <a:ext cx="11370102" cy="932432"/>
          </a:xfrm>
          <a:prstGeom prst="roundRect">
            <a:avLst>
              <a:gd name="adj" fmla="val 6422"/>
            </a:avLst>
          </a:prstGeom>
          <a:noFill/>
          <a:ln w="38100">
            <a:solidFill>
              <a:srgbClr val="7030A0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Đọc số dân (theo Tổng hợp dữ liệu của Ban Dân số năm 2019) của mỗi nước dưới đây.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8" r="72747" b="6256"/>
          <a:stretch/>
        </p:blipFill>
        <p:spPr>
          <a:xfrm>
            <a:off x="474765" y="2871403"/>
            <a:ext cx="3217253" cy="2015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70382" y="4953042"/>
            <a:ext cx="21808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Nhật Bản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6359" y="3478654"/>
            <a:ext cx="77397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 dân ở Nhật Bản năm 2019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là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 trăm hai mươi sáu triệu bốn trăm bảy mươi sáu nghìn bốn trăm sáu mươi mốt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96857" y="2798606"/>
            <a:ext cx="3098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126 476 461</a:t>
            </a:r>
            <a:endParaRPr lang="en-US" sz="3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56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5" grpId="0"/>
      <p:bldP spid="7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">
            <a:extLst>
              <a:ext uri="{FF2B5EF4-FFF2-40B4-BE49-F238E27FC236}">
                <a16:creationId xmlns:a16="http://schemas.microsoft.com/office/drawing/2014/main" id="{DE44C76A-A692-0314-728C-F65AE42DBDD2}"/>
              </a:ext>
            </a:extLst>
          </p:cNvPr>
          <p:cNvSpPr/>
          <p:nvPr/>
        </p:nvSpPr>
        <p:spPr bwMode="auto">
          <a:xfrm>
            <a:off x="474765" y="1261863"/>
            <a:ext cx="11370102" cy="932432"/>
          </a:xfrm>
          <a:prstGeom prst="roundRect">
            <a:avLst>
              <a:gd name="adj" fmla="val 6422"/>
            </a:avLst>
          </a:prstGeom>
          <a:noFill/>
          <a:ln w="38100">
            <a:solidFill>
              <a:srgbClr val="7030A0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1. Đọc số dân (theo Tổng hợp dữ liệu của Ban Dân số năm 2019) của mỗi nước dưới đây.</a:t>
            </a:r>
            <a:endParaRPr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0" r="36852"/>
          <a:stretch/>
        </p:blipFill>
        <p:spPr>
          <a:xfrm>
            <a:off x="610238" y="2774827"/>
            <a:ext cx="3216051" cy="226233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36257" y="5083151"/>
            <a:ext cx="2180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Việt Nam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1" y="3328825"/>
            <a:ext cx="7717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Số dân ở Việt Nam năm 2019 là: </a:t>
            </a:r>
            <a:r>
              <a:rPr lang="vi-VN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 mươi bảy triệu ba trăm ba mươi tám nghìn năm trăm bảy mươi chín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người.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9816" y="2774827"/>
            <a:ext cx="544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97 338 579 người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41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">
            <a:extLst>
              <a:ext uri="{FF2B5EF4-FFF2-40B4-BE49-F238E27FC236}">
                <a16:creationId xmlns:a16="http://schemas.microsoft.com/office/drawing/2014/main" id="{DE44C76A-A692-0314-728C-F65AE42DBDD2}"/>
              </a:ext>
            </a:extLst>
          </p:cNvPr>
          <p:cNvSpPr/>
          <p:nvPr/>
        </p:nvSpPr>
        <p:spPr bwMode="auto">
          <a:xfrm>
            <a:off x="474765" y="1261863"/>
            <a:ext cx="11370102" cy="932432"/>
          </a:xfrm>
          <a:prstGeom prst="roundRect">
            <a:avLst>
              <a:gd name="adj" fmla="val 6422"/>
            </a:avLst>
          </a:prstGeom>
          <a:noFill/>
          <a:ln w="38100">
            <a:solidFill>
              <a:srgbClr val="7030A0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Đọc số dân (theo Tổng hợp dữ liệu của Ban Dân số năm 2019) của mỗi nước dưới đây.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6" r="845"/>
          <a:stretch/>
        </p:blipFill>
        <p:spPr>
          <a:xfrm>
            <a:off x="725868" y="2742095"/>
            <a:ext cx="3519460" cy="237261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50733" y="5199378"/>
            <a:ext cx="34887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In-đô-nê-xi-a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6431" y="3395462"/>
            <a:ext cx="72545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Số dân ở In-đô-nê-xi-a năm 2019 là: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trăm bảy mươi ba triệu năm trăm hai mươi ba nghìn sáu trăm mười lăm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người.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5674" y="2791875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273 523 615 người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01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/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1">
            <a:extLst>
              <a:ext uri="{FF2B5EF4-FFF2-40B4-BE49-F238E27FC236}">
                <a16:creationId xmlns:a16="http://schemas.microsoft.com/office/drawing/2014/main" id="{DE44C76A-A692-0314-728C-F65AE42DBDD2}"/>
              </a:ext>
            </a:extLst>
          </p:cNvPr>
          <p:cNvSpPr/>
          <p:nvPr/>
        </p:nvSpPr>
        <p:spPr bwMode="auto">
          <a:xfrm>
            <a:off x="2125132" y="415109"/>
            <a:ext cx="8429379" cy="905603"/>
          </a:xfrm>
          <a:prstGeom prst="roundRect">
            <a:avLst>
              <a:gd name="adj" fmla="val 6422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lvl="0" algn="ctr"/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41" y="1797949"/>
            <a:ext cx="9919724" cy="3087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110" y="4839061"/>
            <a:ext cx="1147278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109 140 903 = 100 000 000 + 9 000 000 + 100 000 + 40 000 + 900 + 3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110" y="5467342"/>
            <a:ext cx="992221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  3 045 302   = 3 000 000 + 40 000 + 5 000 + 300 + 2</a:t>
            </a:r>
          </a:p>
        </p:txBody>
      </p:sp>
    </p:spTree>
    <p:extLst>
      <p:ext uri="{BB962C8B-B14F-4D97-AF65-F5344CB8AC3E}">
        <p14:creationId xmlns:p14="http://schemas.microsoft.com/office/powerpoint/2010/main" val="84754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oup 136">
            <a:extLst>
              <a:ext uri="{FF2B5EF4-FFF2-40B4-BE49-F238E27FC236}">
                <a16:creationId xmlns:a16="http://schemas.microsoft.com/office/drawing/2014/main" id="{40862FB7-9F3C-4F68-8D76-01BD7923A6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330525"/>
              </p:ext>
            </p:extLst>
          </p:nvPr>
        </p:nvGraphicFramePr>
        <p:xfrm>
          <a:off x="367990" y="2898927"/>
          <a:ext cx="11473814" cy="2767408"/>
        </p:xfrm>
        <a:graphic>
          <a:graphicData uri="http://schemas.openxmlformats.org/drawingml/2006/table">
            <a:tbl>
              <a:tblPr/>
              <a:tblGrid>
                <a:gridCol w="201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1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4534">
                  <a:extLst>
                    <a:ext uri="{9D8B030D-6E8A-4147-A177-3AD203B41FA5}">
                      <a16:colId xmlns:a16="http://schemas.microsoft.com/office/drawing/2014/main" val="3029120153"/>
                    </a:ext>
                  </a:extLst>
                </a:gridCol>
                <a:gridCol w="2133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7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0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63 7</a:t>
                      </a:r>
                      <a:r>
                        <a:rPr lang="en-US" sz="3000" b="1" i="0" u="sng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8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2 910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8</a:t>
                      </a:r>
                      <a:r>
                        <a:rPr lang="en-US" sz="3000" b="1" i="0" u="sng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9 000 038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9 300 0</a:t>
                      </a:r>
                      <a:r>
                        <a:rPr lang="en-US" sz="3000" b="1" i="0" u="sng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u="sng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r>
                        <a:rPr lang="en-US" sz="3000" b="1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39 111 003</a:t>
                      </a:r>
                      <a:endParaRPr kumimoji="0" lang="en-US" sz="3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498855"/>
                  </a:ext>
                </a:extLst>
              </a:tr>
            </a:tbl>
          </a:graphicData>
        </a:graphic>
      </p:graphicFrame>
      <p:sp>
        <p:nvSpPr>
          <p:cNvPr id="14" name="Text Box 120">
            <a:extLst>
              <a:ext uri="{FF2B5EF4-FFF2-40B4-BE49-F238E27FC236}">
                <a16:creationId xmlns:a16="http://schemas.microsoft.com/office/drawing/2014/main" id="{7F8C1FEC-11DE-4F45-9D6A-59884D209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25" y="4157234"/>
            <a:ext cx="21903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 số gạch chân thuộc hàng, lớp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73">
            <a:extLst>
              <a:ext uri="{FF2B5EF4-FFF2-40B4-BE49-F238E27FC236}">
                <a16:creationId xmlns:a16="http://schemas.microsoft.com/office/drawing/2014/main" id="{9346DB84-5A91-4BF6-B39E-4F82A8D71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565" y="1139623"/>
            <a:ext cx="121005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lvl="0" algn="ctr" defTabSz="609630" eaLnBrk="1" hangingPunct="1">
              <a:spcBef>
                <a:spcPct val="50000"/>
              </a:spcBef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chữ số được gạch chân dưới đây thuộc hàng nào, lớp nào?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4481" y="4378241"/>
            <a:ext cx="2620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chục triệu, lớp triệu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13452" y="4372086"/>
            <a:ext cx="2574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chục nghìn, lớp nghìn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85298" y="4384396"/>
            <a:ext cx="2307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chục, </a:t>
            </a:r>
          </a:p>
          <a:p>
            <a:pPr algn="ctr"/>
            <a:r>
              <a:rPr 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 đơn vị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329600" y="4404749"/>
            <a:ext cx="267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trăm triệu,</a:t>
            </a:r>
          </a:p>
          <a:p>
            <a:pPr algn="ctr"/>
            <a:r>
              <a:rPr 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 triệu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627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F946AC-E53A-CD39-4EFF-B51975F082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68" y="513537"/>
            <a:ext cx="3327645" cy="3327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8945" y="2548467"/>
            <a:ext cx="86021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- HS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cấu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phạm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169" y="407865"/>
            <a:ext cx="6542419" cy="2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65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673382" y="404255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3321" y="-335814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6496" y="1718922"/>
            <a:ext cx="5633192" cy="31519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6A2457EB-267F-1864-E5A4-D0CC0AD404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162" y="110144"/>
            <a:ext cx="7255860" cy="6334780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2150" y="3353316"/>
            <a:ext cx="3395457" cy="339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95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5741" y="3426445"/>
            <a:ext cx="3395457" cy="33954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2461" y="1604675"/>
            <a:ext cx="7321735" cy="35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1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9" name="Google Shape;7539;p59"/>
          <p:cNvGrpSpPr/>
          <p:nvPr/>
        </p:nvGrpSpPr>
        <p:grpSpPr>
          <a:xfrm>
            <a:off x="5858122" y="1582727"/>
            <a:ext cx="779428" cy="582667"/>
            <a:chOff x="-522075" y="3957700"/>
            <a:chExt cx="429800" cy="321300"/>
          </a:xfrm>
        </p:grpSpPr>
        <p:sp>
          <p:nvSpPr>
            <p:cNvPr id="7540" name="Google Shape;7540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extrusionOk="0">
                  <a:moveTo>
                    <a:pt x="7468" y="1"/>
                  </a:move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1" name="Google Shape;7541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fill="none" extrusionOk="0">
                  <a:moveTo>
                    <a:pt x="7791" y="1"/>
                  </a:moveTo>
                  <a:lnTo>
                    <a:pt x="7791" y="1"/>
                  </a:lnTo>
                  <a:lnTo>
                    <a:pt x="7468" y="1"/>
                  </a:ln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6199" y="9137"/>
                  </a:lnTo>
                  <a:lnTo>
                    <a:pt x="6199" y="9137"/>
                  </a:lnTo>
                  <a:lnTo>
                    <a:pt x="6255" y="9137"/>
                  </a:lnTo>
                  <a:lnTo>
                    <a:pt x="6255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948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7942" y="342"/>
                  </a:lnTo>
                  <a:lnTo>
                    <a:pt x="7942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lnTo>
                    <a:pt x="7980" y="1"/>
                  </a:lnTo>
                  <a:lnTo>
                    <a:pt x="779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2" name="Google Shape;7542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extrusionOk="0">
                  <a:moveTo>
                    <a:pt x="16016" y="1"/>
                  </a:move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16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3" name="Google Shape;7543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fill="none" extrusionOk="0">
                  <a:moveTo>
                    <a:pt x="16016" y="1"/>
                  </a:moveTo>
                  <a:lnTo>
                    <a:pt x="16016" y="1"/>
                  </a:ln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922" y="2635"/>
                  </a:lnTo>
                  <a:lnTo>
                    <a:pt x="1192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515" y="3375"/>
                  </a:lnTo>
                  <a:lnTo>
                    <a:pt x="9515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535" y="2958"/>
                  </a:lnTo>
                  <a:lnTo>
                    <a:pt x="5535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867" y="3280"/>
                  </a:lnTo>
                  <a:lnTo>
                    <a:pt x="3867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440" y="3337"/>
                  </a:lnTo>
                  <a:lnTo>
                    <a:pt x="544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724" y="3754"/>
                  </a:lnTo>
                  <a:lnTo>
                    <a:pt x="9724" y="3754"/>
                  </a:lnTo>
                  <a:lnTo>
                    <a:pt x="9781" y="3754"/>
                  </a:lnTo>
                  <a:lnTo>
                    <a:pt x="9781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73" y="20"/>
                  </a:lnTo>
                  <a:lnTo>
                    <a:pt x="16016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4" name="Google Shape;7544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extrusionOk="0">
                  <a:moveTo>
                    <a:pt x="171" y="1"/>
                  </a:move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5" name="Google Shape;7545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907" y="228"/>
                  </a:lnTo>
                  <a:lnTo>
                    <a:pt x="12907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482" y="3052"/>
                  </a:lnTo>
                  <a:lnTo>
                    <a:pt x="6482" y="3052"/>
                  </a:lnTo>
                  <a:lnTo>
                    <a:pt x="6331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6" name="Google Shape;7546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extrusionOk="0">
                  <a:moveTo>
                    <a:pt x="171" y="1"/>
                  </a:move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7" name="Google Shape;7547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8" name="Google Shape;7548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extrusionOk="0">
                  <a:moveTo>
                    <a:pt x="171" y="1"/>
                  </a:move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9" name="Google Shape;7549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588" y="418"/>
                  </a:lnTo>
                  <a:lnTo>
                    <a:pt x="626" y="418"/>
                  </a:lnTo>
                  <a:lnTo>
                    <a:pt x="626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683" y="76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0" name="Google Shape;7550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133" y="1"/>
                  </a:move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1" name="Google Shape;7551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fill="none" extrusionOk="0">
                  <a:moveTo>
                    <a:pt x="190" y="1"/>
                  </a:moveTo>
                  <a:lnTo>
                    <a:pt x="190" y="1"/>
                  </a:lnTo>
                  <a:lnTo>
                    <a:pt x="133" y="1"/>
                  </a:ln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304" y="58"/>
                  </a:lnTo>
                  <a:lnTo>
                    <a:pt x="247" y="1"/>
                  </a:lnTo>
                  <a:lnTo>
                    <a:pt x="190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52" name="Google Shape;7552;p59"/>
          <p:cNvGrpSpPr/>
          <p:nvPr/>
        </p:nvGrpSpPr>
        <p:grpSpPr>
          <a:xfrm>
            <a:off x="1398890" y="1172168"/>
            <a:ext cx="633308" cy="867064"/>
            <a:chOff x="1060100" y="3348113"/>
            <a:chExt cx="349225" cy="478125"/>
          </a:xfrm>
        </p:grpSpPr>
        <p:sp>
          <p:nvSpPr>
            <p:cNvPr id="7553" name="Google Shape;7553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extrusionOk="0">
                  <a:moveTo>
                    <a:pt x="7657" y="417"/>
                  </a:moveTo>
                  <a:lnTo>
                    <a:pt x="8188" y="834"/>
                  </a:lnTo>
                  <a:lnTo>
                    <a:pt x="8017" y="1005"/>
                  </a:lnTo>
                  <a:lnTo>
                    <a:pt x="7809" y="1176"/>
                  </a:lnTo>
                  <a:lnTo>
                    <a:pt x="7771" y="1213"/>
                  </a:lnTo>
                  <a:lnTo>
                    <a:pt x="7714" y="1232"/>
                  </a:lnTo>
                  <a:lnTo>
                    <a:pt x="7581" y="1251"/>
                  </a:lnTo>
                  <a:lnTo>
                    <a:pt x="7411" y="1232"/>
                  </a:lnTo>
                  <a:lnTo>
                    <a:pt x="7259" y="1195"/>
                  </a:lnTo>
                  <a:lnTo>
                    <a:pt x="6937" y="1100"/>
                  </a:lnTo>
                  <a:lnTo>
                    <a:pt x="7657" y="417"/>
                  </a:lnTo>
                  <a:close/>
                  <a:moveTo>
                    <a:pt x="10500" y="342"/>
                  </a:moveTo>
                  <a:lnTo>
                    <a:pt x="10614" y="361"/>
                  </a:lnTo>
                  <a:lnTo>
                    <a:pt x="10747" y="380"/>
                  </a:lnTo>
                  <a:lnTo>
                    <a:pt x="10823" y="398"/>
                  </a:lnTo>
                  <a:lnTo>
                    <a:pt x="10898" y="436"/>
                  </a:lnTo>
                  <a:lnTo>
                    <a:pt x="10955" y="474"/>
                  </a:lnTo>
                  <a:lnTo>
                    <a:pt x="10993" y="512"/>
                  </a:lnTo>
                  <a:lnTo>
                    <a:pt x="11069" y="626"/>
                  </a:lnTo>
                  <a:lnTo>
                    <a:pt x="11107" y="759"/>
                  </a:lnTo>
                  <a:lnTo>
                    <a:pt x="11126" y="910"/>
                  </a:lnTo>
                  <a:lnTo>
                    <a:pt x="11126" y="1043"/>
                  </a:lnTo>
                  <a:lnTo>
                    <a:pt x="11145" y="1346"/>
                  </a:lnTo>
                  <a:lnTo>
                    <a:pt x="11221" y="1725"/>
                  </a:lnTo>
                  <a:lnTo>
                    <a:pt x="11221" y="1725"/>
                  </a:lnTo>
                  <a:lnTo>
                    <a:pt x="11069" y="1630"/>
                  </a:lnTo>
                  <a:lnTo>
                    <a:pt x="10917" y="1536"/>
                  </a:lnTo>
                  <a:lnTo>
                    <a:pt x="10747" y="1441"/>
                  </a:lnTo>
                  <a:lnTo>
                    <a:pt x="10652" y="1422"/>
                  </a:lnTo>
                  <a:lnTo>
                    <a:pt x="10576" y="1403"/>
                  </a:lnTo>
                  <a:lnTo>
                    <a:pt x="10424" y="342"/>
                  </a:lnTo>
                  <a:close/>
                  <a:moveTo>
                    <a:pt x="10121" y="493"/>
                  </a:moveTo>
                  <a:lnTo>
                    <a:pt x="10254" y="1479"/>
                  </a:lnTo>
                  <a:lnTo>
                    <a:pt x="10102" y="1555"/>
                  </a:lnTo>
                  <a:lnTo>
                    <a:pt x="9932" y="1649"/>
                  </a:lnTo>
                  <a:lnTo>
                    <a:pt x="9628" y="1858"/>
                  </a:lnTo>
                  <a:lnTo>
                    <a:pt x="9553" y="1706"/>
                  </a:lnTo>
                  <a:lnTo>
                    <a:pt x="9496" y="1536"/>
                  </a:lnTo>
                  <a:lnTo>
                    <a:pt x="9515" y="1517"/>
                  </a:lnTo>
                  <a:lnTo>
                    <a:pt x="9534" y="1460"/>
                  </a:lnTo>
                  <a:lnTo>
                    <a:pt x="9553" y="1422"/>
                  </a:lnTo>
                  <a:lnTo>
                    <a:pt x="9553" y="1365"/>
                  </a:lnTo>
                  <a:lnTo>
                    <a:pt x="9534" y="1327"/>
                  </a:lnTo>
                  <a:lnTo>
                    <a:pt x="9496" y="1289"/>
                  </a:lnTo>
                  <a:lnTo>
                    <a:pt x="9458" y="1270"/>
                  </a:lnTo>
                  <a:lnTo>
                    <a:pt x="9401" y="1251"/>
                  </a:lnTo>
                  <a:lnTo>
                    <a:pt x="9401" y="1157"/>
                  </a:lnTo>
                  <a:lnTo>
                    <a:pt x="9401" y="1062"/>
                  </a:lnTo>
                  <a:lnTo>
                    <a:pt x="9420" y="986"/>
                  </a:lnTo>
                  <a:lnTo>
                    <a:pt x="9458" y="910"/>
                  </a:lnTo>
                  <a:lnTo>
                    <a:pt x="9515" y="834"/>
                  </a:lnTo>
                  <a:lnTo>
                    <a:pt x="9591" y="778"/>
                  </a:lnTo>
                  <a:lnTo>
                    <a:pt x="9685" y="721"/>
                  </a:lnTo>
                  <a:lnTo>
                    <a:pt x="9799" y="683"/>
                  </a:lnTo>
                  <a:lnTo>
                    <a:pt x="9894" y="645"/>
                  </a:lnTo>
                  <a:lnTo>
                    <a:pt x="10008" y="588"/>
                  </a:lnTo>
                  <a:lnTo>
                    <a:pt x="10121" y="493"/>
                  </a:lnTo>
                  <a:close/>
                  <a:moveTo>
                    <a:pt x="4966" y="1574"/>
                  </a:moveTo>
                  <a:lnTo>
                    <a:pt x="5099" y="1593"/>
                  </a:lnTo>
                  <a:lnTo>
                    <a:pt x="5364" y="1649"/>
                  </a:lnTo>
                  <a:lnTo>
                    <a:pt x="4852" y="2464"/>
                  </a:lnTo>
                  <a:lnTo>
                    <a:pt x="4682" y="2370"/>
                  </a:lnTo>
                  <a:lnTo>
                    <a:pt x="4511" y="2275"/>
                  </a:lnTo>
                  <a:lnTo>
                    <a:pt x="4321" y="2218"/>
                  </a:lnTo>
                  <a:lnTo>
                    <a:pt x="4132" y="2142"/>
                  </a:lnTo>
                  <a:lnTo>
                    <a:pt x="4189" y="2010"/>
                  </a:lnTo>
                  <a:lnTo>
                    <a:pt x="4246" y="1896"/>
                  </a:lnTo>
                  <a:lnTo>
                    <a:pt x="4359" y="1763"/>
                  </a:lnTo>
                  <a:lnTo>
                    <a:pt x="4492" y="1668"/>
                  </a:lnTo>
                  <a:lnTo>
                    <a:pt x="4568" y="1612"/>
                  </a:lnTo>
                  <a:lnTo>
                    <a:pt x="4663" y="1593"/>
                  </a:lnTo>
                  <a:lnTo>
                    <a:pt x="4738" y="1574"/>
                  </a:lnTo>
                  <a:close/>
                  <a:moveTo>
                    <a:pt x="10576" y="1782"/>
                  </a:moveTo>
                  <a:lnTo>
                    <a:pt x="10652" y="1801"/>
                  </a:lnTo>
                  <a:lnTo>
                    <a:pt x="10728" y="1820"/>
                  </a:lnTo>
                  <a:lnTo>
                    <a:pt x="11145" y="2066"/>
                  </a:lnTo>
                  <a:lnTo>
                    <a:pt x="11164" y="2085"/>
                  </a:lnTo>
                  <a:lnTo>
                    <a:pt x="11164" y="2123"/>
                  </a:lnTo>
                  <a:lnTo>
                    <a:pt x="11126" y="2180"/>
                  </a:lnTo>
                  <a:lnTo>
                    <a:pt x="11050" y="2275"/>
                  </a:lnTo>
                  <a:lnTo>
                    <a:pt x="10974" y="2351"/>
                  </a:lnTo>
                  <a:lnTo>
                    <a:pt x="10785" y="2521"/>
                  </a:lnTo>
                  <a:lnTo>
                    <a:pt x="10690" y="2597"/>
                  </a:lnTo>
                  <a:lnTo>
                    <a:pt x="10671" y="2616"/>
                  </a:lnTo>
                  <a:lnTo>
                    <a:pt x="10273" y="2389"/>
                  </a:lnTo>
                  <a:lnTo>
                    <a:pt x="10026" y="2256"/>
                  </a:lnTo>
                  <a:lnTo>
                    <a:pt x="9894" y="2199"/>
                  </a:lnTo>
                  <a:lnTo>
                    <a:pt x="9761" y="2161"/>
                  </a:lnTo>
                  <a:lnTo>
                    <a:pt x="10026" y="1972"/>
                  </a:lnTo>
                  <a:lnTo>
                    <a:pt x="10178" y="1877"/>
                  </a:lnTo>
                  <a:lnTo>
                    <a:pt x="10330" y="1820"/>
                  </a:lnTo>
                  <a:lnTo>
                    <a:pt x="10368" y="1839"/>
                  </a:lnTo>
                  <a:lnTo>
                    <a:pt x="10424" y="1858"/>
                  </a:lnTo>
                  <a:lnTo>
                    <a:pt x="10519" y="1839"/>
                  </a:lnTo>
                  <a:lnTo>
                    <a:pt x="10576" y="1782"/>
                  </a:lnTo>
                  <a:close/>
                  <a:moveTo>
                    <a:pt x="6842" y="1422"/>
                  </a:moveTo>
                  <a:lnTo>
                    <a:pt x="7164" y="1517"/>
                  </a:lnTo>
                  <a:lnTo>
                    <a:pt x="7316" y="1555"/>
                  </a:lnTo>
                  <a:lnTo>
                    <a:pt x="7468" y="1574"/>
                  </a:lnTo>
                  <a:lnTo>
                    <a:pt x="7619" y="2332"/>
                  </a:lnTo>
                  <a:lnTo>
                    <a:pt x="7714" y="2749"/>
                  </a:lnTo>
                  <a:lnTo>
                    <a:pt x="7752" y="2843"/>
                  </a:lnTo>
                  <a:lnTo>
                    <a:pt x="7506" y="2862"/>
                  </a:lnTo>
                  <a:lnTo>
                    <a:pt x="7430" y="2881"/>
                  </a:lnTo>
                  <a:lnTo>
                    <a:pt x="7392" y="2938"/>
                  </a:lnTo>
                  <a:lnTo>
                    <a:pt x="7316" y="2938"/>
                  </a:lnTo>
                  <a:lnTo>
                    <a:pt x="7335" y="2900"/>
                  </a:lnTo>
                  <a:lnTo>
                    <a:pt x="7335" y="2843"/>
                  </a:lnTo>
                  <a:lnTo>
                    <a:pt x="7316" y="2654"/>
                  </a:lnTo>
                  <a:lnTo>
                    <a:pt x="7259" y="2483"/>
                  </a:lnTo>
                  <a:lnTo>
                    <a:pt x="7183" y="2294"/>
                  </a:lnTo>
                  <a:lnTo>
                    <a:pt x="7108" y="2123"/>
                  </a:lnTo>
                  <a:lnTo>
                    <a:pt x="7013" y="1953"/>
                  </a:lnTo>
                  <a:lnTo>
                    <a:pt x="6937" y="1763"/>
                  </a:lnTo>
                  <a:lnTo>
                    <a:pt x="6880" y="1593"/>
                  </a:lnTo>
                  <a:lnTo>
                    <a:pt x="6842" y="1422"/>
                  </a:lnTo>
                  <a:close/>
                  <a:moveTo>
                    <a:pt x="6558" y="2066"/>
                  </a:moveTo>
                  <a:lnTo>
                    <a:pt x="6766" y="2085"/>
                  </a:lnTo>
                  <a:lnTo>
                    <a:pt x="6842" y="2275"/>
                  </a:lnTo>
                  <a:lnTo>
                    <a:pt x="6918" y="2464"/>
                  </a:lnTo>
                  <a:lnTo>
                    <a:pt x="6975" y="2654"/>
                  </a:lnTo>
                  <a:lnTo>
                    <a:pt x="7013" y="2843"/>
                  </a:lnTo>
                  <a:lnTo>
                    <a:pt x="7013" y="2900"/>
                  </a:lnTo>
                  <a:lnTo>
                    <a:pt x="7032" y="2938"/>
                  </a:lnTo>
                  <a:lnTo>
                    <a:pt x="7070" y="2976"/>
                  </a:lnTo>
                  <a:lnTo>
                    <a:pt x="7108" y="2995"/>
                  </a:lnTo>
                  <a:lnTo>
                    <a:pt x="6501" y="3128"/>
                  </a:lnTo>
                  <a:lnTo>
                    <a:pt x="6368" y="2616"/>
                  </a:lnTo>
                  <a:lnTo>
                    <a:pt x="6236" y="2104"/>
                  </a:lnTo>
                  <a:lnTo>
                    <a:pt x="6406" y="2085"/>
                  </a:lnTo>
                  <a:lnTo>
                    <a:pt x="6558" y="2066"/>
                  </a:lnTo>
                  <a:close/>
                  <a:moveTo>
                    <a:pt x="8321" y="1176"/>
                  </a:moveTo>
                  <a:lnTo>
                    <a:pt x="8643" y="2218"/>
                  </a:lnTo>
                  <a:lnTo>
                    <a:pt x="8927" y="3260"/>
                  </a:lnTo>
                  <a:lnTo>
                    <a:pt x="8851" y="3147"/>
                  </a:lnTo>
                  <a:lnTo>
                    <a:pt x="8776" y="3033"/>
                  </a:lnTo>
                  <a:lnTo>
                    <a:pt x="8719" y="2976"/>
                  </a:lnTo>
                  <a:lnTo>
                    <a:pt x="8643" y="2938"/>
                  </a:lnTo>
                  <a:lnTo>
                    <a:pt x="8472" y="2862"/>
                  </a:lnTo>
                  <a:lnTo>
                    <a:pt x="8302" y="2843"/>
                  </a:lnTo>
                  <a:lnTo>
                    <a:pt x="8112" y="2825"/>
                  </a:lnTo>
                  <a:lnTo>
                    <a:pt x="8093" y="2825"/>
                  </a:lnTo>
                  <a:lnTo>
                    <a:pt x="8093" y="2806"/>
                  </a:lnTo>
                  <a:lnTo>
                    <a:pt x="8036" y="2673"/>
                  </a:lnTo>
                  <a:lnTo>
                    <a:pt x="7979" y="2502"/>
                  </a:lnTo>
                  <a:lnTo>
                    <a:pt x="7904" y="2180"/>
                  </a:lnTo>
                  <a:lnTo>
                    <a:pt x="7790" y="1536"/>
                  </a:lnTo>
                  <a:lnTo>
                    <a:pt x="7942" y="1460"/>
                  </a:lnTo>
                  <a:lnTo>
                    <a:pt x="8074" y="1384"/>
                  </a:lnTo>
                  <a:lnTo>
                    <a:pt x="8207" y="1270"/>
                  </a:lnTo>
                  <a:lnTo>
                    <a:pt x="8321" y="1176"/>
                  </a:lnTo>
                  <a:close/>
                  <a:moveTo>
                    <a:pt x="9155" y="1574"/>
                  </a:moveTo>
                  <a:lnTo>
                    <a:pt x="9249" y="1839"/>
                  </a:lnTo>
                  <a:lnTo>
                    <a:pt x="9382" y="2085"/>
                  </a:lnTo>
                  <a:lnTo>
                    <a:pt x="9420" y="2142"/>
                  </a:lnTo>
                  <a:lnTo>
                    <a:pt x="9458" y="2161"/>
                  </a:lnTo>
                  <a:lnTo>
                    <a:pt x="9401" y="2199"/>
                  </a:lnTo>
                  <a:lnTo>
                    <a:pt x="9363" y="2256"/>
                  </a:lnTo>
                  <a:lnTo>
                    <a:pt x="9325" y="2351"/>
                  </a:lnTo>
                  <a:lnTo>
                    <a:pt x="9287" y="2483"/>
                  </a:lnTo>
                  <a:lnTo>
                    <a:pt x="9287" y="2616"/>
                  </a:lnTo>
                  <a:lnTo>
                    <a:pt x="9306" y="2768"/>
                  </a:lnTo>
                  <a:lnTo>
                    <a:pt x="9325" y="3071"/>
                  </a:lnTo>
                  <a:lnTo>
                    <a:pt x="9344" y="3317"/>
                  </a:lnTo>
                  <a:lnTo>
                    <a:pt x="9363" y="3658"/>
                  </a:lnTo>
                  <a:lnTo>
                    <a:pt x="9363" y="3658"/>
                  </a:lnTo>
                  <a:lnTo>
                    <a:pt x="9098" y="2616"/>
                  </a:lnTo>
                  <a:lnTo>
                    <a:pt x="8794" y="1574"/>
                  </a:lnTo>
                  <a:close/>
                  <a:moveTo>
                    <a:pt x="12320" y="1915"/>
                  </a:moveTo>
                  <a:lnTo>
                    <a:pt x="12490" y="1972"/>
                  </a:lnTo>
                  <a:lnTo>
                    <a:pt x="12642" y="2028"/>
                  </a:lnTo>
                  <a:lnTo>
                    <a:pt x="12794" y="2123"/>
                  </a:lnTo>
                  <a:lnTo>
                    <a:pt x="12718" y="2256"/>
                  </a:lnTo>
                  <a:lnTo>
                    <a:pt x="12642" y="2389"/>
                  </a:lnTo>
                  <a:lnTo>
                    <a:pt x="12528" y="2692"/>
                  </a:lnTo>
                  <a:lnTo>
                    <a:pt x="12377" y="3071"/>
                  </a:lnTo>
                  <a:lnTo>
                    <a:pt x="12206" y="3431"/>
                  </a:lnTo>
                  <a:lnTo>
                    <a:pt x="12017" y="3810"/>
                  </a:lnTo>
                  <a:lnTo>
                    <a:pt x="11827" y="4170"/>
                  </a:lnTo>
                  <a:lnTo>
                    <a:pt x="11808" y="3848"/>
                  </a:lnTo>
                  <a:lnTo>
                    <a:pt x="11808" y="3526"/>
                  </a:lnTo>
                  <a:lnTo>
                    <a:pt x="11789" y="3185"/>
                  </a:lnTo>
                  <a:lnTo>
                    <a:pt x="11770" y="2843"/>
                  </a:lnTo>
                  <a:lnTo>
                    <a:pt x="11808" y="2843"/>
                  </a:lnTo>
                  <a:lnTo>
                    <a:pt x="11846" y="2825"/>
                  </a:lnTo>
                  <a:lnTo>
                    <a:pt x="11865" y="2787"/>
                  </a:lnTo>
                  <a:lnTo>
                    <a:pt x="11903" y="2768"/>
                  </a:lnTo>
                  <a:lnTo>
                    <a:pt x="11922" y="2730"/>
                  </a:lnTo>
                  <a:lnTo>
                    <a:pt x="12017" y="2313"/>
                  </a:lnTo>
                  <a:lnTo>
                    <a:pt x="12149" y="1915"/>
                  </a:lnTo>
                  <a:close/>
                  <a:moveTo>
                    <a:pt x="5686" y="1725"/>
                  </a:moveTo>
                  <a:lnTo>
                    <a:pt x="5838" y="1744"/>
                  </a:lnTo>
                  <a:lnTo>
                    <a:pt x="5989" y="2483"/>
                  </a:lnTo>
                  <a:lnTo>
                    <a:pt x="6179" y="3204"/>
                  </a:lnTo>
                  <a:lnTo>
                    <a:pt x="6122" y="3242"/>
                  </a:lnTo>
                  <a:lnTo>
                    <a:pt x="6103" y="3279"/>
                  </a:lnTo>
                  <a:lnTo>
                    <a:pt x="6084" y="3336"/>
                  </a:lnTo>
                  <a:lnTo>
                    <a:pt x="6084" y="3393"/>
                  </a:lnTo>
                  <a:lnTo>
                    <a:pt x="6122" y="3640"/>
                  </a:lnTo>
                  <a:lnTo>
                    <a:pt x="6198" y="3886"/>
                  </a:lnTo>
                  <a:lnTo>
                    <a:pt x="6350" y="4341"/>
                  </a:lnTo>
                  <a:lnTo>
                    <a:pt x="5762" y="4227"/>
                  </a:lnTo>
                  <a:lnTo>
                    <a:pt x="5705" y="4227"/>
                  </a:lnTo>
                  <a:lnTo>
                    <a:pt x="5061" y="2749"/>
                  </a:lnTo>
                  <a:lnTo>
                    <a:pt x="5667" y="1782"/>
                  </a:lnTo>
                  <a:lnTo>
                    <a:pt x="5686" y="1725"/>
                  </a:lnTo>
                  <a:close/>
                  <a:moveTo>
                    <a:pt x="9060" y="3848"/>
                  </a:moveTo>
                  <a:lnTo>
                    <a:pt x="9230" y="4530"/>
                  </a:lnTo>
                  <a:lnTo>
                    <a:pt x="9136" y="4265"/>
                  </a:lnTo>
                  <a:lnTo>
                    <a:pt x="9098" y="4057"/>
                  </a:lnTo>
                  <a:lnTo>
                    <a:pt x="9060" y="3848"/>
                  </a:lnTo>
                  <a:close/>
                  <a:moveTo>
                    <a:pt x="2199" y="4682"/>
                  </a:moveTo>
                  <a:lnTo>
                    <a:pt x="2331" y="5307"/>
                  </a:lnTo>
                  <a:lnTo>
                    <a:pt x="2293" y="5307"/>
                  </a:lnTo>
                  <a:lnTo>
                    <a:pt x="2104" y="5383"/>
                  </a:lnTo>
                  <a:lnTo>
                    <a:pt x="2047" y="5232"/>
                  </a:lnTo>
                  <a:lnTo>
                    <a:pt x="1971" y="5080"/>
                  </a:lnTo>
                  <a:lnTo>
                    <a:pt x="1876" y="4947"/>
                  </a:lnTo>
                  <a:lnTo>
                    <a:pt x="1782" y="4815"/>
                  </a:lnTo>
                  <a:lnTo>
                    <a:pt x="2066" y="4777"/>
                  </a:lnTo>
                  <a:lnTo>
                    <a:pt x="2123" y="4758"/>
                  </a:lnTo>
                  <a:lnTo>
                    <a:pt x="2161" y="4739"/>
                  </a:lnTo>
                  <a:lnTo>
                    <a:pt x="2199" y="4682"/>
                  </a:lnTo>
                  <a:close/>
                  <a:moveTo>
                    <a:pt x="13286" y="2427"/>
                  </a:moveTo>
                  <a:lnTo>
                    <a:pt x="13381" y="2464"/>
                  </a:lnTo>
                  <a:lnTo>
                    <a:pt x="13495" y="2540"/>
                  </a:lnTo>
                  <a:lnTo>
                    <a:pt x="13533" y="2578"/>
                  </a:lnTo>
                  <a:lnTo>
                    <a:pt x="13552" y="2635"/>
                  </a:lnTo>
                  <a:lnTo>
                    <a:pt x="13552" y="2711"/>
                  </a:lnTo>
                  <a:lnTo>
                    <a:pt x="13533" y="2806"/>
                  </a:lnTo>
                  <a:lnTo>
                    <a:pt x="13476" y="2900"/>
                  </a:lnTo>
                  <a:lnTo>
                    <a:pt x="13419" y="2995"/>
                  </a:lnTo>
                  <a:lnTo>
                    <a:pt x="13343" y="3090"/>
                  </a:lnTo>
                  <a:lnTo>
                    <a:pt x="13268" y="3204"/>
                  </a:lnTo>
                  <a:lnTo>
                    <a:pt x="13078" y="3602"/>
                  </a:lnTo>
                  <a:lnTo>
                    <a:pt x="12926" y="4000"/>
                  </a:lnTo>
                  <a:lnTo>
                    <a:pt x="12775" y="4417"/>
                  </a:lnTo>
                  <a:lnTo>
                    <a:pt x="12623" y="4853"/>
                  </a:lnTo>
                  <a:lnTo>
                    <a:pt x="12377" y="5724"/>
                  </a:lnTo>
                  <a:lnTo>
                    <a:pt x="12149" y="6577"/>
                  </a:lnTo>
                  <a:lnTo>
                    <a:pt x="12130" y="6577"/>
                  </a:lnTo>
                  <a:lnTo>
                    <a:pt x="12092" y="6350"/>
                  </a:lnTo>
                  <a:lnTo>
                    <a:pt x="12073" y="6103"/>
                  </a:lnTo>
                  <a:lnTo>
                    <a:pt x="12036" y="5611"/>
                  </a:lnTo>
                  <a:lnTo>
                    <a:pt x="11998" y="5137"/>
                  </a:lnTo>
                  <a:lnTo>
                    <a:pt x="11979" y="4890"/>
                  </a:lnTo>
                  <a:lnTo>
                    <a:pt x="11922" y="4644"/>
                  </a:lnTo>
                  <a:lnTo>
                    <a:pt x="11960" y="4606"/>
                  </a:lnTo>
                  <a:lnTo>
                    <a:pt x="12168" y="4227"/>
                  </a:lnTo>
                  <a:lnTo>
                    <a:pt x="12358" y="3848"/>
                  </a:lnTo>
                  <a:lnTo>
                    <a:pt x="12547" y="3469"/>
                  </a:lnTo>
                  <a:lnTo>
                    <a:pt x="12718" y="3071"/>
                  </a:lnTo>
                  <a:lnTo>
                    <a:pt x="12794" y="2900"/>
                  </a:lnTo>
                  <a:lnTo>
                    <a:pt x="12888" y="2692"/>
                  </a:lnTo>
                  <a:lnTo>
                    <a:pt x="12945" y="2578"/>
                  </a:lnTo>
                  <a:lnTo>
                    <a:pt x="13021" y="2502"/>
                  </a:lnTo>
                  <a:lnTo>
                    <a:pt x="13116" y="2445"/>
                  </a:lnTo>
                  <a:lnTo>
                    <a:pt x="13211" y="2427"/>
                  </a:lnTo>
                  <a:close/>
                  <a:moveTo>
                    <a:pt x="4132" y="2483"/>
                  </a:moveTo>
                  <a:lnTo>
                    <a:pt x="4303" y="2559"/>
                  </a:lnTo>
                  <a:lnTo>
                    <a:pt x="4454" y="2616"/>
                  </a:lnTo>
                  <a:lnTo>
                    <a:pt x="4625" y="2711"/>
                  </a:lnTo>
                  <a:lnTo>
                    <a:pt x="4776" y="2806"/>
                  </a:lnTo>
                  <a:lnTo>
                    <a:pt x="4757" y="2862"/>
                  </a:lnTo>
                  <a:lnTo>
                    <a:pt x="4776" y="2919"/>
                  </a:lnTo>
                  <a:lnTo>
                    <a:pt x="5535" y="4644"/>
                  </a:lnTo>
                  <a:lnTo>
                    <a:pt x="5535" y="4663"/>
                  </a:lnTo>
                  <a:lnTo>
                    <a:pt x="5497" y="5232"/>
                  </a:lnTo>
                  <a:lnTo>
                    <a:pt x="5440" y="5781"/>
                  </a:lnTo>
                  <a:lnTo>
                    <a:pt x="5364" y="6331"/>
                  </a:lnTo>
                  <a:lnTo>
                    <a:pt x="5269" y="6900"/>
                  </a:lnTo>
                  <a:lnTo>
                    <a:pt x="5193" y="5914"/>
                  </a:lnTo>
                  <a:lnTo>
                    <a:pt x="5099" y="4947"/>
                  </a:lnTo>
                  <a:lnTo>
                    <a:pt x="5061" y="4379"/>
                  </a:lnTo>
                  <a:lnTo>
                    <a:pt x="5042" y="4208"/>
                  </a:lnTo>
                  <a:lnTo>
                    <a:pt x="5023" y="4075"/>
                  </a:lnTo>
                  <a:lnTo>
                    <a:pt x="4985" y="3943"/>
                  </a:lnTo>
                  <a:lnTo>
                    <a:pt x="4928" y="3867"/>
                  </a:lnTo>
                  <a:lnTo>
                    <a:pt x="4814" y="3772"/>
                  </a:lnTo>
                  <a:lnTo>
                    <a:pt x="4663" y="3696"/>
                  </a:lnTo>
                  <a:lnTo>
                    <a:pt x="4682" y="3621"/>
                  </a:lnTo>
                  <a:lnTo>
                    <a:pt x="4663" y="3583"/>
                  </a:lnTo>
                  <a:lnTo>
                    <a:pt x="4644" y="3545"/>
                  </a:lnTo>
                  <a:lnTo>
                    <a:pt x="4473" y="3317"/>
                  </a:lnTo>
                  <a:lnTo>
                    <a:pt x="4321" y="3052"/>
                  </a:lnTo>
                  <a:lnTo>
                    <a:pt x="4189" y="2768"/>
                  </a:lnTo>
                  <a:lnTo>
                    <a:pt x="4151" y="2635"/>
                  </a:lnTo>
                  <a:lnTo>
                    <a:pt x="4132" y="2483"/>
                  </a:lnTo>
                  <a:close/>
                  <a:moveTo>
                    <a:pt x="11315" y="2502"/>
                  </a:moveTo>
                  <a:lnTo>
                    <a:pt x="11334" y="2521"/>
                  </a:lnTo>
                  <a:lnTo>
                    <a:pt x="11372" y="2597"/>
                  </a:lnTo>
                  <a:lnTo>
                    <a:pt x="11391" y="2711"/>
                  </a:lnTo>
                  <a:lnTo>
                    <a:pt x="11372" y="2768"/>
                  </a:lnTo>
                  <a:lnTo>
                    <a:pt x="11372" y="2806"/>
                  </a:lnTo>
                  <a:lnTo>
                    <a:pt x="11391" y="2862"/>
                  </a:lnTo>
                  <a:lnTo>
                    <a:pt x="11429" y="2900"/>
                  </a:lnTo>
                  <a:lnTo>
                    <a:pt x="11448" y="3185"/>
                  </a:lnTo>
                  <a:lnTo>
                    <a:pt x="11448" y="3469"/>
                  </a:lnTo>
                  <a:lnTo>
                    <a:pt x="11448" y="3943"/>
                  </a:lnTo>
                  <a:lnTo>
                    <a:pt x="11467" y="4170"/>
                  </a:lnTo>
                  <a:lnTo>
                    <a:pt x="11524" y="4398"/>
                  </a:lnTo>
                  <a:lnTo>
                    <a:pt x="11638" y="4834"/>
                  </a:lnTo>
                  <a:lnTo>
                    <a:pt x="11694" y="5080"/>
                  </a:lnTo>
                  <a:lnTo>
                    <a:pt x="11732" y="5307"/>
                  </a:lnTo>
                  <a:lnTo>
                    <a:pt x="11751" y="5781"/>
                  </a:lnTo>
                  <a:lnTo>
                    <a:pt x="11770" y="6236"/>
                  </a:lnTo>
                  <a:lnTo>
                    <a:pt x="11789" y="6483"/>
                  </a:lnTo>
                  <a:lnTo>
                    <a:pt x="11808" y="6710"/>
                  </a:lnTo>
                  <a:lnTo>
                    <a:pt x="10898" y="7070"/>
                  </a:lnTo>
                  <a:lnTo>
                    <a:pt x="10785" y="2919"/>
                  </a:lnTo>
                  <a:lnTo>
                    <a:pt x="10823" y="2900"/>
                  </a:lnTo>
                  <a:lnTo>
                    <a:pt x="10860" y="2881"/>
                  </a:lnTo>
                  <a:lnTo>
                    <a:pt x="11069" y="2711"/>
                  </a:lnTo>
                  <a:lnTo>
                    <a:pt x="11202" y="2616"/>
                  </a:lnTo>
                  <a:lnTo>
                    <a:pt x="11315" y="2502"/>
                  </a:lnTo>
                  <a:close/>
                  <a:moveTo>
                    <a:pt x="9856" y="2616"/>
                  </a:moveTo>
                  <a:lnTo>
                    <a:pt x="9970" y="2654"/>
                  </a:lnTo>
                  <a:lnTo>
                    <a:pt x="10083" y="2711"/>
                  </a:lnTo>
                  <a:lnTo>
                    <a:pt x="10197" y="2768"/>
                  </a:lnTo>
                  <a:lnTo>
                    <a:pt x="10292" y="2843"/>
                  </a:lnTo>
                  <a:lnTo>
                    <a:pt x="10368" y="2919"/>
                  </a:lnTo>
                  <a:lnTo>
                    <a:pt x="10424" y="2995"/>
                  </a:lnTo>
                  <a:lnTo>
                    <a:pt x="10443" y="3071"/>
                  </a:lnTo>
                  <a:lnTo>
                    <a:pt x="10557" y="7089"/>
                  </a:lnTo>
                  <a:lnTo>
                    <a:pt x="10576" y="7146"/>
                  </a:lnTo>
                  <a:lnTo>
                    <a:pt x="10595" y="7184"/>
                  </a:lnTo>
                  <a:lnTo>
                    <a:pt x="10026" y="7373"/>
                  </a:lnTo>
                  <a:lnTo>
                    <a:pt x="9989" y="7108"/>
                  </a:lnTo>
                  <a:lnTo>
                    <a:pt x="9951" y="6824"/>
                  </a:lnTo>
                  <a:lnTo>
                    <a:pt x="9875" y="6558"/>
                  </a:lnTo>
                  <a:lnTo>
                    <a:pt x="9837" y="6312"/>
                  </a:lnTo>
                  <a:lnTo>
                    <a:pt x="9799" y="6122"/>
                  </a:lnTo>
                  <a:lnTo>
                    <a:pt x="9761" y="5952"/>
                  </a:lnTo>
                  <a:lnTo>
                    <a:pt x="9628" y="5592"/>
                  </a:lnTo>
                  <a:lnTo>
                    <a:pt x="9685" y="5573"/>
                  </a:lnTo>
                  <a:lnTo>
                    <a:pt x="9723" y="5535"/>
                  </a:lnTo>
                  <a:lnTo>
                    <a:pt x="9742" y="5497"/>
                  </a:lnTo>
                  <a:lnTo>
                    <a:pt x="9742" y="5440"/>
                  </a:lnTo>
                  <a:lnTo>
                    <a:pt x="9685" y="3621"/>
                  </a:lnTo>
                  <a:lnTo>
                    <a:pt x="9666" y="2711"/>
                  </a:lnTo>
                  <a:lnTo>
                    <a:pt x="9666" y="2654"/>
                  </a:lnTo>
                  <a:lnTo>
                    <a:pt x="9685" y="2635"/>
                  </a:lnTo>
                  <a:lnTo>
                    <a:pt x="9723" y="2616"/>
                  </a:lnTo>
                  <a:close/>
                  <a:moveTo>
                    <a:pt x="7998" y="3185"/>
                  </a:moveTo>
                  <a:lnTo>
                    <a:pt x="8112" y="3204"/>
                  </a:lnTo>
                  <a:lnTo>
                    <a:pt x="8226" y="3223"/>
                  </a:lnTo>
                  <a:lnTo>
                    <a:pt x="8340" y="3279"/>
                  </a:lnTo>
                  <a:lnTo>
                    <a:pt x="8434" y="3317"/>
                  </a:lnTo>
                  <a:lnTo>
                    <a:pt x="8510" y="3393"/>
                  </a:lnTo>
                  <a:lnTo>
                    <a:pt x="8586" y="3488"/>
                  </a:lnTo>
                  <a:lnTo>
                    <a:pt x="8643" y="3621"/>
                  </a:lnTo>
                  <a:lnTo>
                    <a:pt x="8700" y="3772"/>
                  </a:lnTo>
                  <a:lnTo>
                    <a:pt x="8870" y="4492"/>
                  </a:lnTo>
                  <a:lnTo>
                    <a:pt x="8965" y="4853"/>
                  </a:lnTo>
                  <a:lnTo>
                    <a:pt x="9079" y="5194"/>
                  </a:lnTo>
                  <a:lnTo>
                    <a:pt x="9174" y="5440"/>
                  </a:lnTo>
                  <a:lnTo>
                    <a:pt x="9287" y="5668"/>
                  </a:lnTo>
                  <a:lnTo>
                    <a:pt x="9401" y="5914"/>
                  </a:lnTo>
                  <a:lnTo>
                    <a:pt x="9477" y="6160"/>
                  </a:lnTo>
                  <a:lnTo>
                    <a:pt x="9553" y="6445"/>
                  </a:lnTo>
                  <a:lnTo>
                    <a:pt x="9628" y="6786"/>
                  </a:lnTo>
                  <a:lnTo>
                    <a:pt x="9685" y="7165"/>
                  </a:lnTo>
                  <a:lnTo>
                    <a:pt x="9685" y="7335"/>
                  </a:lnTo>
                  <a:lnTo>
                    <a:pt x="9685" y="7487"/>
                  </a:lnTo>
                  <a:lnTo>
                    <a:pt x="8776" y="7733"/>
                  </a:lnTo>
                  <a:lnTo>
                    <a:pt x="8776" y="7677"/>
                  </a:lnTo>
                  <a:lnTo>
                    <a:pt x="8757" y="7620"/>
                  </a:lnTo>
                  <a:lnTo>
                    <a:pt x="8624" y="6672"/>
                  </a:lnTo>
                  <a:lnTo>
                    <a:pt x="8548" y="6198"/>
                  </a:lnTo>
                  <a:lnTo>
                    <a:pt x="8453" y="5724"/>
                  </a:lnTo>
                  <a:lnTo>
                    <a:pt x="8359" y="5402"/>
                  </a:lnTo>
                  <a:lnTo>
                    <a:pt x="8264" y="5080"/>
                  </a:lnTo>
                  <a:lnTo>
                    <a:pt x="8036" y="4455"/>
                  </a:lnTo>
                  <a:lnTo>
                    <a:pt x="7923" y="4151"/>
                  </a:lnTo>
                  <a:lnTo>
                    <a:pt x="7809" y="3829"/>
                  </a:lnTo>
                  <a:lnTo>
                    <a:pt x="7733" y="3507"/>
                  </a:lnTo>
                  <a:lnTo>
                    <a:pt x="7676" y="3185"/>
                  </a:lnTo>
                  <a:lnTo>
                    <a:pt x="7809" y="3185"/>
                  </a:lnTo>
                  <a:lnTo>
                    <a:pt x="7847" y="3204"/>
                  </a:lnTo>
                  <a:lnTo>
                    <a:pt x="7885" y="3223"/>
                  </a:lnTo>
                  <a:lnTo>
                    <a:pt x="7904" y="3223"/>
                  </a:lnTo>
                  <a:lnTo>
                    <a:pt x="7998" y="3185"/>
                  </a:lnTo>
                  <a:close/>
                  <a:moveTo>
                    <a:pt x="7354" y="3279"/>
                  </a:moveTo>
                  <a:lnTo>
                    <a:pt x="7430" y="3715"/>
                  </a:lnTo>
                  <a:lnTo>
                    <a:pt x="7563" y="4132"/>
                  </a:lnTo>
                  <a:lnTo>
                    <a:pt x="7714" y="4568"/>
                  </a:lnTo>
                  <a:lnTo>
                    <a:pt x="7866" y="4985"/>
                  </a:lnTo>
                  <a:lnTo>
                    <a:pt x="7979" y="5307"/>
                  </a:lnTo>
                  <a:lnTo>
                    <a:pt x="8074" y="5611"/>
                  </a:lnTo>
                  <a:lnTo>
                    <a:pt x="8150" y="5933"/>
                  </a:lnTo>
                  <a:lnTo>
                    <a:pt x="8226" y="6255"/>
                  </a:lnTo>
                  <a:lnTo>
                    <a:pt x="8321" y="6918"/>
                  </a:lnTo>
                  <a:lnTo>
                    <a:pt x="8415" y="7563"/>
                  </a:lnTo>
                  <a:lnTo>
                    <a:pt x="8396" y="7601"/>
                  </a:lnTo>
                  <a:lnTo>
                    <a:pt x="8396" y="7639"/>
                  </a:lnTo>
                  <a:lnTo>
                    <a:pt x="8396" y="7677"/>
                  </a:lnTo>
                  <a:lnTo>
                    <a:pt x="8415" y="7733"/>
                  </a:lnTo>
                  <a:lnTo>
                    <a:pt x="8434" y="7809"/>
                  </a:lnTo>
                  <a:lnTo>
                    <a:pt x="8453" y="7828"/>
                  </a:lnTo>
                  <a:lnTo>
                    <a:pt x="7714" y="7999"/>
                  </a:lnTo>
                  <a:lnTo>
                    <a:pt x="7714" y="7961"/>
                  </a:lnTo>
                  <a:lnTo>
                    <a:pt x="7714" y="7904"/>
                  </a:lnTo>
                  <a:lnTo>
                    <a:pt x="7506" y="7335"/>
                  </a:lnTo>
                  <a:lnTo>
                    <a:pt x="7335" y="6767"/>
                  </a:lnTo>
                  <a:lnTo>
                    <a:pt x="7183" y="6179"/>
                  </a:lnTo>
                  <a:lnTo>
                    <a:pt x="7051" y="5592"/>
                  </a:lnTo>
                  <a:lnTo>
                    <a:pt x="6994" y="5326"/>
                  </a:lnTo>
                  <a:lnTo>
                    <a:pt x="6937" y="5061"/>
                  </a:lnTo>
                  <a:lnTo>
                    <a:pt x="6918" y="4872"/>
                  </a:lnTo>
                  <a:lnTo>
                    <a:pt x="6880" y="4720"/>
                  </a:lnTo>
                  <a:lnTo>
                    <a:pt x="6823" y="4587"/>
                  </a:lnTo>
                  <a:lnTo>
                    <a:pt x="6748" y="4492"/>
                  </a:lnTo>
                  <a:lnTo>
                    <a:pt x="6577" y="4000"/>
                  </a:lnTo>
                  <a:lnTo>
                    <a:pt x="6501" y="3734"/>
                  </a:lnTo>
                  <a:lnTo>
                    <a:pt x="6425" y="3488"/>
                  </a:lnTo>
                  <a:lnTo>
                    <a:pt x="7354" y="3279"/>
                  </a:lnTo>
                  <a:close/>
                  <a:moveTo>
                    <a:pt x="6842" y="6066"/>
                  </a:moveTo>
                  <a:lnTo>
                    <a:pt x="7089" y="7032"/>
                  </a:lnTo>
                  <a:lnTo>
                    <a:pt x="7240" y="7525"/>
                  </a:lnTo>
                  <a:lnTo>
                    <a:pt x="7392" y="7999"/>
                  </a:lnTo>
                  <a:lnTo>
                    <a:pt x="7430" y="8056"/>
                  </a:lnTo>
                  <a:lnTo>
                    <a:pt x="6880" y="8169"/>
                  </a:lnTo>
                  <a:lnTo>
                    <a:pt x="6350" y="8264"/>
                  </a:lnTo>
                  <a:lnTo>
                    <a:pt x="6501" y="7715"/>
                  </a:lnTo>
                  <a:lnTo>
                    <a:pt x="6634" y="7165"/>
                  </a:lnTo>
                  <a:lnTo>
                    <a:pt x="6748" y="6615"/>
                  </a:lnTo>
                  <a:lnTo>
                    <a:pt x="6842" y="6066"/>
                  </a:lnTo>
                  <a:close/>
                  <a:moveTo>
                    <a:pt x="5876" y="4587"/>
                  </a:moveTo>
                  <a:lnTo>
                    <a:pt x="6482" y="4720"/>
                  </a:lnTo>
                  <a:lnTo>
                    <a:pt x="6615" y="5156"/>
                  </a:lnTo>
                  <a:lnTo>
                    <a:pt x="6596" y="5516"/>
                  </a:lnTo>
                  <a:lnTo>
                    <a:pt x="6558" y="5762"/>
                  </a:lnTo>
                  <a:lnTo>
                    <a:pt x="6520" y="6085"/>
                  </a:lnTo>
                  <a:lnTo>
                    <a:pt x="6463" y="6407"/>
                  </a:lnTo>
                  <a:lnTo>
                    <a:pt x="6350" y="7051"/>
                  </a:lnTo>
                  <a:lnTo>
                    <a:pt x="6179" y="7696"/>
                  </a:lnTo>
                  <a:lnTo>
                    <a:pt x="5970" y="8321"/>
                  </a:lnTo>
                  <a:lnTo>
                    <a:pt x="5819" y="8340"/>
                  </a:lnTo>
                  <a:lnTo>
                    <a:pt x="5743" y="8359"/>
                  </a:lnTo>
                  <a:lnTo>
                    <a:pt x="5705" y="8416"/>
                  </a:lnTo>
                  <a:lnTo>
                    <a:pt x="5535" y="8397"/>
                  </a:lnTo>
                  <a:lnTo>
                    <a:pt x="5364" y="8378"/>
                  </a:lnTo>
                  <a:lnTo>
                    <a:pt x="5345" y="8378"/>
                  </a:lnTo>
                  <a:lnTo>
                    <a:pt x="5516" y="7449"/>
                  </a:lnTo>
                  <a:lnTo>
                    <a:pt x="5667" y="6502"/>
                  </a:lnTo>
                  <a:lnTo>
                    <a:pt x="5800" y="5554"/>
                  </a:lnTo>
                  <a:lnTo>
                    <a:pt x="5838" y="5061"/>
                  </a:lnTo>
                  <a:lnTo>
                    <a:pt x="5876" y="4587"/>
                  </a:lnTo>
                  <a:close/>
                  <a:moveTo>
                    <a:pt x="3886" y="3829"/>
                  </a:moveTo>
                  <a:lnTo>
                    <a:pt x="4132" y="3886"/>
                  </a:lnTo>
                  <a:lnTo>
                    <a:pt x="4246" y="3924"/>
                  </a:lnTo>
                  <a:lnTo>
                    <a:pt x="4378" y="3962"/>
                  </a:lnTo>
                  <a:lnTo>
                    <a:pt x="4492" y="4038"/>
                  </a:lnTo>
                  <a:lnTo>
                    <a:pt x="4587" y="4113"/>
                  </a:lnTo>
                  <a:lnTo>
                    <a:pt x="4644" y="4227"/>
                  </a:lnTo>
                  <a:lnTo>
                    <a:pt x="4701" y="4341"/>
                  </a:lnTo>
                  <a:lnTo>
                    <a:pt x="4795" y="5137"/>
                  </a:lnTo>
                  <a:lnTo>
                    <a:pt x="4871" y="5914"/>
                  </a:lnTo>
                  <a:lnTo>
                    <a:pt x="4928" y="6539"/>
                  </a:lnTo>
                  <a:lnTo>
                    <a:pt x="4966" y="7165"/>
                  </a:lnTo>
                  <a:lnTo>
                    <a:pt x="5004" y="8397"/>
                  </a:lnTo>
                  <a:lnTo>
                    <a:pt x="4473" y="8454"/>
                  </a:lnTo>
                  <a:lnTo>
                    <a:pt x="4397" y="8473"/>
                  </a:lnTo>
                  <a:lnTo>
                    <a:pt x="4340" y="7298"/>
                  </a:lnTo>
                  <a:lnTo>
                    <a:pt x="4227" y="6141"/>
                  </a:lnTo>
                  <a:lnTo>
                    <a:pt x="4075" y="4985"/>
                  </a:lnTo>
                  <a:lnTo>
                    <a:pt x="3886" y="3829"/>
                  </a:lnTo>
                  <a:close/>
                  <a:moveTo>
                    <a:pt x="3184" y="3962"/>
                  </a:moveTo>
                  <a:lnTo>
                    <a:pt x="3336" y="3981"/>
                  </a:lnTo>
                  <a:lnTo>
                    <a:pt x="3469" y="4019"/>
                  </a:lnTo>
                  <a:lnTo>
                    <a:pt x="3525" y="4057"/>
                  </a:lnTo>
                  <a:lnTo>
                    <a:pt x="3563" y="4094"/>
                  </a:lnTo>
                  <a:lnTo>
                    <a:pt x="3601" y="4151"/>
                  </a:lnTo>
                  <a:lnTo>
                    <a:pt x="3620" y="4208"/>
                  </a:lnTo>
                  <a:lnTo>
                    <a:pt x="3753" y="4966"/>
                  </a:lnTo>
                  <a:lnTo>
                    <a:pt x="3848" y="5743"/>
                  </a:lnTo>
                  <a:lnTo>
                    <a:pt x="3942" y="6426"/>
                  </a:lnTo>
                  <a:lnTo>
                    <a:pt x="3999" y="7108"/>
                  </a:lnTo>
                  <a:lnTo>
                    <a:pt x="4037" y="7809"/>
                  </a:lnTo>
                  <a:lnTo>
                    <a:pt x="4075" y="8492"/>
                  </a:lnTo>
                  <a:lnTo>
                    <a:pt x="3715" y="8511"/>
                  </a:lnTo>
                  <a:lnTo>
                    <a:pt x="3677" y="8321"/>
                  </a:lnTo>
                  <a:lnTo>
                    <a:pt x="3639" y="8132"/>
                  </a:lnTo>
                  <a:lnTo>
                    <a:pt x="3525" y="7752"/>
                  </a:lnTo>
                  <a:lnTo>
                    <a:pt x="3393" y="7392"/>
                  </a:lnTo>
                  <a:lnTo>
                    <a:pt x="3222" y="7013"/>
                  </a:lnTo>
                  <a:lnTo>
                    <a:pt x="3090" y="6691"/>
                  </a:lnTo>
                  <a:lnTo>
                    <a:pt x="2957" y="6369"/>
                  </a:lnTo>
                  <a:lnTo>
                    <a:pt x="2843" y="6047"/>
                  </a:lnTo>
                  <a:lnTo>
                    <a:pt x="2748" y="5705"/>
                  </a:lnTo>
                  <a:lnTo>
                    <a:pt x="2673" y="5383"/>
                  </a:lnTo>
                  <a:lnTo>
                    <a:pt x="2597" y="5042"/>
                  </a:lnTo>
                  <a:lnTo>
                    <a:pt x="2483" y="4360"/>
                  </a:lnTo>
                  <a:lnTo>
                    <a:pt x="2502" y="4284"/>
                  </a:lnTo>
                  <a:lnTo>
                    <a:pt x="2540" y="4208"/>
                  </a:lnTo>
                  <a:lnTo>
                    <a:pt x="2616" y="4132"/>
                  </a:lnTo>
                  <a:lnTo>
                    <a:pt x="2710" y="4075"/>
                  </a:lnTo>
                  <a:lnTo>
                    <a:pt x="2805" y="4019"/>
                  </a:lnTo>
                  <a:lnTo>
                    <a:pt x="2938" y="3981"/>
                  </a:lnTo>
                  <a:lnTo>
                    <a:pt x="3071" y="3962"/>
                  </a:lnTo>
                  <a:close/>
                  <a:moveTo>
                    <a:pt x="2388" y="5630"/>
                  </a:moveTo>
                  <a:lnTo>
                    <a:pt x="2521" y="6066"/>
                  </a:lnTo>
                  <a:lnTo>
                    <a:pt x="2616" y="6388"/>
                  </a:lnTo>
                  <a:lnTo>
                    <a:pt x="2748" y="6691"/>
                  </a:lnTo>
                  <a:lnTo>
                    <a:pt x="3014" y="7298"/>
                  </a:lnTo>
                  <a:lnTo>
                    <a:pt x="3127" y="7601"/>
                  </a:lnTo>
                  <a:lnTo>
                    <a:pt x="3241" y="7904"/>
                  </a:lnTo>
                  <a:lnTo>
                    <a:pt x="3336" y="8226"/>
                  </a:lnTo>
                  <a:lnTo>
                    <a:pt x="3374" y="8548"/>
                  </a:lnTo>
                  <a:lnTo>
                    <a:pt x="3014" y="8567"/>
                  </a:lnTo>
                  <a:lnTo>
                    <a:pt x="2995" y="8416"/>
                  </a:lnTo>
                  <a:lnTo>
                    <a:pt x="2957" y="8245"/>
                  </a:lnTo>
                  <a:lnTo>
                    <a:pt x="2900" y="8075"/>
                  </a:lnTo>
                  <a:lnTo>
                    <a:pt x="2824" y="7904"/>
                  </a:lnTo>
                  <a:lnTo>
                    <a:pt x="2597" y="7373"/>
                  </a:lnTo>
                  <a:lnTo>
                    <a:pt x="2445" y="6975"/>
                  </a:lnTo>
                  <a:lnTo>
                    <a:pt x="2293" y="6577"/>
                  </a:lnTo>
                  <a:lnTo>
                    <a:pt x="2199" y="6388"/>
                  </a:lnTo>
                  <a:lnTo>
                    <a:pt x="2104" y="6198"/>
                  </a:lnTo>
                  <a:lnTo>
                    <a:pt x="1990" y="6028"/>
                  </a:lnTo>
                  <a:lnTo>
                    <a:pt x="1839" y="5876"/>
                  </a:lnTo>
                  <a:lnTo>
                    <a:pt x="2104" y="5743"/>
                  </a:lnTo>
                  <a:lnTo>
                    <a:pt x="2388" y="5630"/>
                  </a:lnTo>
                  <a:close/>
                  <a:moveTo>
                    <a:pt x="1403" y="4853"/>
                  </a:moveTo>
                  <a:lnTo>
                    <a:pt x="1422" y="4872"/>
                  </a:lnTo>
                  <a:lnTo>
                    <a:pt x="1535" y="5023"/>
                  </a:lnTo>
                  <a:lnTo>
                    <a:pt x="1630" y="5156"/>
                  </a:lnTo>
                  <a:lnTo>
                    <a:pt x="1725" y="5326"/>
                  </a:lnTo>
                  <a:lnTo>
                    <a:pt x="1782" y="5478"/>
                  </a:lnTo>
                  <a:lnTo>
                    <a:pt x="1820" y="5516"/>
                  </a:lnTo>
                  <a:lnTo>
                    <a:pt x="1649" y="5611"/>
                  </a:lnTo>
                  <a:lnTo>
                    <a:pt x="1478" y="5724"/>
                  </a:lnTo>
                  <a:lnTo>
                    <a:pt x="1422" y="5781"/>
                  </a:lnTo>
                  <a:lnTo>
                    <a:pt x="1403" y="5857"/>
                  </a:lnTo>
                  <a:lnTo>
                    <a:pt x="1422" y="5933"/>
                  </a:lnTo>
                  <a:lnTo>
                    <a:pt x="1478" y="6009"/>
                  </a:lnTo>
                  <a:lnTo>
                    <a:pt x="1630" y="6122"/>
                  </a:lnTo>
                  <a:lnTo>
                    <a:pt x="1744" y="6255"/>
                  </a:lnTo>
                  <a:lnTo>
                    <a:pt x="1839" y="6407"/>
                  </a:lnTo>
                  <a:lnTo>
                    <a:pt x="1933" y="6558"/>
                  </a:lnTo>
                  <a:lnTo>
                    <a:pt x="2066" y="6881"/>
                  </a:lnTo>
                  <a:lnTo>
                    <a:pt x="2180" y="7222"/>
                  </a:lnTo>
                  <a:lnTo>
                    <a:pt x="2445" y="7923"/>
                  </a:lnTo>
                  <a:lnTo>
                    <a:pt x="2616" y="8359"/>
                  </a:lnTo>
                  <a:lnTo>
                    <a:pt x="2691" y="8548"/>
                  </a:lnTo>
                  <a:lnTo>
                    <a:pt x="2635" y="8605"/>
                  </a:lnTo>
                  <a:lnTo>
                    <a:pt x="2369" y="8624"/>
                  </a:lnTo>
                  <a:lnTo>
                    <a:pt x="2350" y="8530"/>
                  </a:lnTo>
                  <a:lnTo>
                    <a:pt x="2312" y="8454"/>
                  </a:lnTo>
                  <a:lnTo>
                    <a:pt x="2199" y="8283"/>
                  </a:lnTo>
                  <a:lnTo>
                    <a:pt x="1725" y="7563"/>
                  </a:lnTo>
                  <a:lnTo>
                    <a:pt x="1270" y="6843"/>
                  </a:lnTo>
                  <a:lnTo>
                    <a:pt x="853" y="6103"/>
                  </a:lnTo>
                  <a:lnTo>
                    <a:pt x="455" y="5345"/>
                  </a:lnTo>
                  <a:lnTo>
                    <a:pt x="436" y="5288"/>
                  </a:lnTo>
                  <a:lnTo>
                    <a:pt x="436" y="5251"/>
                  </a:lnTo>
                  <a:lnTo>
                    <a:pt x="455" y="5213"/>
                  </a:lnTo>
                  <a:lnTo>
                    <a:pt x="474" y="5175"/>
                  </a:lnTo>
                  <a:lnTo>
                    <a:pt x="569" y="5099"/>
                  </a:lnTo>
                  <a:lnTo>
                    <a:pt x="682" y="5042"/>
                  </a:lnTo>
                  <a:lnTo>
                    <a:pt x="853" y="4985"/>
                  </a:lnTo>
                  <a:lnTo>
                    <a:pt x="1024" y="4928"/>
                  </a:lnTo>
                  <a:lnTo>
                    <a:pt x="1403" y="4853"/>
                  </a:lnTo>
                  <a:close/>
                  <a:moveTo>
                    <a:pt x="12320" y="6862"/>
                  </a:moveTo>
                  <a:lnTo>
                    <a:pt x="12490" y="8738"/>
                  </a:lnTo>
                  <a:lnTo>
                    <a:pt x="12623" y="10614"/>
                  </a:lnTo>
                  <a:lnTo>
                    <a:pt x="12737" y="12491"/>
                  </a:lnTo>
                  <a:lnTo>
                    <a:pt x="12813" y="14386"/>
                  </a:lnTo>
                  <a:lnTo>
                    <a:pt x="12851" y="16319"/>
                  </a:lnTo>
                  <a:lnTo>
                    <a:pt x="12851" y="16452"/>
                  </a:lnTo>
                  <a:lnTo>
                    <a:pt x="12832" y="16566"/>
                  </a:lnTo>
                  <a:lnTo>
                    <a:pt x="12813" y="16680"/>
                  </a:lnTo>
                  <a:lnTo>
                    <a:pt x="12775" y="16774"/>
                  </a:lnTo>
                  <a:lnTo>
                    <a:pt x="12737" y="16869"/>
                  </a:lnTo>
                  <a:lnTo>
                    <a:pt x="12680" y="16945"/>
                  </a:lnTo>
                  <a:lnTo>
                    <a:pt x="12547" y="17097"/>
                  </a:lnTo>
                  <a:lnTo>
                    <a:pt x="12377" y="17229"/>
                  </a:lnTo>
                  <a:lnTo>
                    <a:pt x="12206" y="17324"/>
                  </a:lnTo>
                  <a:lnTo>
                    <a:pt x="11789" y="17551"/>
                  </a:lnTo>
                  <a:lnTo>
                    <a:pt x="11334" y="17779"/>
                  </a:lnTo>
                  <a:lnTo>
                    <a:pt x="10879" y="17987"/>
                  </a:lnTo>
                  <a:lnTo>
                    <a:pt x="10406" y="18177"/>
                  </a:lnTo>
                  <a:lnTo>
                    <a:pt x="9932" y="18328"/>
                  </a:lnTo>
                  <a:lnTo>
                    <a:pt x="9439" y="18461"/>
                  </a:lnTo>
                  <a:lnTo>
                    <a:pt x="8965" y="18556"/>
                  </a:lnTo>
                  <a:lnTo>
                    <a:pt x="8453" y="18651"/>
                  </a:lnTo>
                  <a:lnTo>
                    <a:pt x="7961" y="18708"/>
                  </a:lnTo>
                  <a:lnTo>
                    <a:pt x="7714" y="17779"/>
                  </a:lnTo>
                  <a:lnTo>
                    <a:pt x="7487" y="16850"/>
                  </a:lnTo>
                  <a:lnTo>
                    <a:pt x="7278" y="15902"/>
                  </a:lnTo>
                  <a:lnTo>
                    <a:pt x="7089" y="14955"/>
                  </a:lnTo>
                  <a:lnTo>
                    <a:pt x="6994" y="14462"/>
                  </a:lnTo>
                  <a:lnTo>
                    <a:pt x="6918" y="13969"/>
                  </a:lnTo>
                  <a:lnTo>
                    <a:pt x="6804" y="12965"/>
                  </a:lnTo>
                  <a:lnTo>
                    <a:pt x="6691" y="11979"/>
                  </a:lnTo>
                  <a:lnTo>
                    <a:pt x="6558" y="10975"/>
                  </a:lnTo>
                  <a:lnTo>
                    <a:pt x="6501" y="10520"/>
                  </a:lnTo>
                  <a:lnTo>
                    <a:pt x="6406" y="10065"/>
                  </a:lnTo>
                  <a:lnTo>
                    <a:pt x="6312" y="9610"/>
                  </a:lnTo>
                  <a:lnTo>
                    <a:pt x="6198" y="9174"/>
                  </a:lnTo>
                  <a:lnTo>
                    <a:pt x="6122" y="8928"/>
                  </a:lnTo>
                  <a:lnTo>
                    <a:pt x="6065" y="8776"/>
                  </a:lnTo>
                  <a:lnTo>
                    <a:pt x="6008" y="8643"/>
                  </a:lnTo>
                  <a:lnTo>
                    <a:pt x="6956" y="8492"/>
                  </a:lnTo>
                  <a:lnTo>
                    <a:pt x="7904" y="8283"/>
                  </a:lnTo>
                  <a:lnTo>
                    <a:pt x="8832" y="8056"/>
                  </a:lnTo>
                  <a:lnTo>
                    <a:pt x="9761" y="7790"/>
                  </a:lnTo>
                  <a:lnTo>
                    <a:pt x="9837" y="7809"/>
                  </a:lnTo>
                  <a:lnTo>
                    <a:pt x="9894" y="7790"/>
                  </a:lnTo>
                  <a:lnTo>
                    <a:pt x="9951" y="7733"/>
                  </a:lnTo>
                  <a:lnTo>
                    <a:pt x="10557" y="7544"/>
                  </a:lnTo>
                  <a:lnTo>
                    <a:pt x="11145" y="7335"/>
                  </a:lnTo>
                  <a:lnTo>
                    <a:pt x="11713" y="7108"/>
                  </a:lnTo>
                  <a:lnTo>
                    <a:pt x="12301" y="6862"/>
                  </a:lnTo>
                  <a:close/>
                  <a:moveTo>
                    <a:pt x="10500" y="0"/>
                  </a:move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4" name="Google Shape;7554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fill="none" extrusionOk="0">
                  <a:moveTo>
                    <a:pt x="10500" y="0"/>
                  </a:moveTo>
                  <a:lnTo>
                    <a:pt x="10500" y="0"/>
                  </a:lnTo>
                  <a:lnTo>
                    <a:pt x="10349" y="19"/>
                  </a:ln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94" y="1251"/>
                  </a:lnTo>
                  <a:lnTo>
                    <a:pt x="8794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638" y="38"/>
                  </a:lnTo>
                  <a:lnTo>
                    <a:pt x="7638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715" y="3677"/>
                  </a:lnTo>
                  <a:lnTo>
                    <a:pt x="3715" y="3677"/>
                  </a:lnTo>
                  <a:lnTo>
                    <a:pt x="3469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85" y="4455"/>
                  </a:lnTo>
                  <a:lnTo>
                    <a:pt x="2085" y="4455"/>
                  </a:lnTo>
                  <a:lnTo>
                    <a:pt x="2066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809" y="19125"/>
                  </a:lnTo>
                  <a:lnTo>
                    <a:pt x="7866" y="19125"/>
                  </a:lnTo>
                  <a:lnTo>
                    <a:pt x="7866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lnTo>
                    <a:pt x="10500" y="0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205F4F16-BC79-1F98-AE93-95FDEF1A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65" y="1471576"/>
            <a:ext cx="2766977" cy="1918437"/>
          </a:xfrm>
          <a:prstGeom prst="rect">
            <a:avLst/>
          </a:prstGeom>
        </p:spPr>
      </p:pic>
      <p:pic>
        <p:nvPicPr>
          <p:cNvPr id="395" name="Picture 394">
            <a:extLst>
              <a:ext uri="{FF2B5EF4-FFF2-40B4-BE49-F238E27FC236}">
                <a16:creationId xmlns:a16="http://schemas.microsoft.com/office/drawing/2014/main" id="{B0D4D271-4BF8-93D7-DE25-90A6F403F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765" y="150042"/>
            <a:ext cx="10818332" cy="1918437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885" y="3907011"/>
            <a:ext cx="3170195" cy="1902117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  <a:extLst>
              <a:ext uri="{FF2B5EF4-FFF2-40B4-BE49-F238E27FC236}">
                <a16:creationId xmlns:a16="http://schemas.microsoft.com/office/drawing/2014/main" id="{8496083C-68B3-DDA8-F2D7-F4A2A1FB9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5437" y="1756367"/>
            <a:ext cx="2991363" cy="2080948"/>
          </a:xfrm>
          <a:prstGeom prst="rect">
            <a:avLst/>
          </a:prstGeom>
        </p:spPr>
      </p:pic>
      <p:pic>
        <p:nvPicPr>
          <p:cNvPr id="11" name="Picture 10">
            <a:hlinkClick r:id="rId10" action="ppaction://hlinksldjump"/>
            <a:extLst>
              <a:ext uri="{FF2B5EF4-FFF2-40B4-BE49-F238E27FC236}">
                <a16:creationId xmlns:a16="http://schemas.microsoft.com/office/drawing/2014/main" id="{8079B3B3-5085-E641-810C-BA4CFEE7E9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3975" y="4081111"/>
            <a:ext cx="2869005" cy="1824269"/>
          </a:xfrm>
          <a:prstGeom prst="rect">
            <a:avLst/>
          </a:prstGeom>
        </p:spPr>
      </p:pic>
      <p:pic>
        <p:nvPicPr>
          <p:cNvPr id="574" name="Picture 573">
            <a:extLst>
              <a:ext uri="{FF2B5EF4-FFF2-40B4-BE49-F238E27FC236}">
                <a16:creationId xmlns:a16="http://schemas.microsoft.com/office/drawing/2014/main" id="{91D3474E-FC59-B305-FDE4-F8E1447169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9394" y="1307335"/>
            <a:ext cx="5263868" cy="3981120"/>
          </a:xfrm>
          <a:prstGeom prst="rect">
            <a:avLst/>
          </a:prstGeom>
        </p:spPr>
      </p:pic>
      <p:sp>
        <p:nvSpPr>
          <p:cNvPr id="25" name="Arrow: Right 24">
            <a:hlinkClick r:id="rId13" action="ppaction://hlinksldjump"/>
            <a:extLst>
              <a:ext uri="{FF2B5EF4-FFF2-40B4-BE49-F238E27FC236}">
                <a16:creationId xmlns:a16="http://schemas.microsoft.com/office/drawing/2014/main" id="{9F58ABE2-DC81-82FE-0091-47E9BC78D1CA}"/>
              </a:ext>
            </a:extLst>
          </p:cNvPr>
          <p:cNvSpPr/>
          <p:nvPr/>
        </p:nvSpPr>
        <p:spPr>
          <a:xfrm rot="5400000">
            <a:off x="11482038" y="6054384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891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A">
            <a:extLst>
              <a:ext uri="{FF2B5EF4-FFF2-40B4-BE49-F238E27FC236}">
                <a16:creationId xmlns:a16="http://schemas.microsoft.com/office/drawing/2014/main" id="{6CE35F12-4351-1A54-E37A-8FF340574C21}"/>
              </a:ext>
            </a:extLst>
          </p:cNvPr>
          <p:cNvGrpSpPr/>
          <p:nvPr/>
        </p:nvGrpSpPr>
        <p:grpSpPr>
          <a:xfrm>
            <a:off x="259063" y="2370145"/>
            <a:ext cx="5562364" cy="1891317"/>
            <a:chOff x="194297" y="1777609"/>
            <a:chExt cx="4171773" cy="1418488"/>
          </a:xfrm>
        </p:grpSpPr>
        <p:sp>
          <p:nvSpPr>
            <p:cNvPr id="88" name="Google Shape;1182;p42">
              <a:extLst>
                <a:ext uri="{FF2B5EF4-FFF2-40B4-BE49-F238E27FC236}">
                  <a16:creationId xmlns:a16="http://schemas.microsoft.com/office/drawing/2014/main" id="{CBE373D8-7958-733A-AE26-2FC2433F6ACB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5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441B1D75-554C-A984-AF48-1134BCF3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FC2074F1-C648-0591-217D-14105F86A1FC}"/>
                </a:ext>
              </a:extLst>
            </p:cNvPr>
            <p:cNvSpPr txBox="1"/>
            <p:nvPr/>
          </p:nvSpPr>
          <p:spPr>
            <a:xfrm>
              <a:off x="1356184" y="2131439"/>
              <a:ext cx="2209415" cy="473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3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Hàng nghìn</a:t>
              </a:r>
              <a:endParaRPr lang="en-US" sz="35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494FD56-6031-30C1-EBD3-D8BFA61ED704}"/>
              </a:ext>
            </a:extLst>
          </p:cNvPr>
          <p:cNvGrpSpPr/>
          <p:nvPr/>
        </p:nvGrpSpPr>
        <p:grpSpPr>
          <a:xfrm>
            <a:off x="193882" y="114653"/>
            <a:ext cx="11804237" cy="2167216"/>
            <a:chOff x="54123" y="23792"/>
            <a:chExt cx="8853178" cy="1625412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469D7A8D-AC90-821C-807E-ACF7EF71BEE4}"/>
                </a:ext>
              </a:extLst>
            </p:cNvPr>
            <p:cNvGrpSpPr/>
            <p:nvPr/>
          </p:nvGrpSpPr>
          <p:grpSpPr>
            <a:xfrm>
              <a:off x="54123" y="23792"/>
              <a:ext cx="8853178" cy="1625412"/>
              <a:chOff x="54123" y="23792"/>
              <a:chExt cx="8853178" cy="1625412"/>
            </a:xfrm>
          </p:grpSpPr>
          <p:sp>
            <p:nvSpPr>
              <p:cNvPr id="85" name="Google Shape;2105;p47">
                <a:extLst>
                  <a:ext uri="{FF2B5EF4-FFF2-40B4-BE49-F238E27FC236}">
                    <a16:creationId xmlns:a16="http://schemas.microsoft.com/office/drawing/2014/main" id="{DA3FBF7E-E84E-7E93-863D-5C618E6F7EFA}"/>
                  </a:ext>
                </a:extLst>
              </p:cNvPr>
              <p:cNvSpPr/>
              <p:nvPr/>
            </p:nvSpPr>
            <p:spPr>
              <a:xfrm>
                <a:off x="335021" y="23792"/>
                <a:ext cx="8572280" cy="1553496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54969" extrusionOk="0">
                    <a:moveTo>
                      <a:pt x="16727" y="519"/>
                    </a:moveTo>
                    <a:lnTo>
                      <a:pt x="18344" y="540"/>
                    </a:lnTo>
                    <a:lnTo>
                      <a:pt x="17452" y="560"/>
                    </a:lnTo>
                    <a:lnTo>
                      <a:pt x="15856" y="560"/>
                    </a:lnTo>
                    <a:lnTo>
                      <a:pt x="16727" y="519"/>
                    </a:lnTo>
                    <a:close/>
                    <a:moveTo>
                      <a:pt x="1430" y="12810"/>
                    </a:moveTo>
                    <a:lnTo>
                      <a:pt x="1430" y="13432"/>
                    </a:lnTo>
                    <a:lnTo>
                      <a:pt x="1389" y="13225"/>
                    </a:lnTo>
                    <a:lnTo>
                      <a:pt x="1389" y="13142"/>
                    </a:lnTo>
                    <a:lnTo>
                      <a:pt x="1389" y="13038"/>
                    </a:lnTo>
                    <a:lnTo>
                      <a:pt x="1430" y="12810"/>
                    </a:lnTo>
                    <a:close/>
                    <a:moveTo>
                      <a:pt x="1430" y="13556"/>
                    </a:moveTo>
                    <a:lnTo>
                      <a:pt x="1410" y="13971"/>
                    </a:lnTo>
                    <a:lnTo>
                      <a:pt x="1410" y="13888"/>
                    </a:lnTo>
                    <a:lnTo>
                      <a:pt x="1430" y="13556"/>
                    </a:lnTo>
                    <a:close/>
                    <a:moveTo>
                      <a:pt x="30966" y="1"/>
                    </a:moveTo>
                    <a:lnTo>
                      <a:pt x="30303" y="21"/>
                    </a:lnTo>
                    <a:lnTo>
                      <a:pt x="29640" y="63"/>
                    </a:lnTo>
                    <a:lnTo>
                      <a:pt x="29246" y="84"/>
                    </a:lnTo>
                    <a:lnTo>
                      <a:pt x="28355" y="42"/>
                    </a:lnTo>
                    <a:lnTo>
                      <a:pt x="27816" y="21"/>
                    </a:lnTo>
                    <a:lnTo>
                      <a:pt x="26634" y="21"/>
                    </a:lnTo>
                    <a:lnTo>
                      <a:pt x="26013" y="63"/>
                    </a:lnTo>
                    <a:lnTo>
                      <a:pt x="25577" y="104"/>
                    </a:lnTo>
                    <a:lnTo>
                      <a:pt x="25163" y="146"/>
                    </a:lnTo>
                    <a:lnTo>
                      <a:pt x="24976" y="187"/>
                    </a:lnTo>
                    <a:lnTo>
                      <a:pt x="24396" y="229"/>
                    </a:lnTo>
                    <a:lnTo>
                      <a:pt x="23940" y="249"/>
                    </a:lnTo>
                    <a:lnTo>
                      <a:pt x="23214" y="270"/>
                    </a:lnTo>
                    <a:lnTo>
                      <a:pt x="22344" y="249"/>
                    </a:lnTo>
                    <a:lnTo>
                      <a:pt x="21618" y="249"/>
                    </a:lnTo>
                    <a:lnTo>
                      <a:pt x="20872" y="270"/>
                    </a:lnTo>
                    <a:lnTo>
                      <a:pt x="20748" y="229"/>
                    </a:lnTo>
                    <a:lnTo>
                      <a:pt x="20582" y="208"/>
                    </a:lnTo>
                    <a:lnTo>
                      <a:pt x="19421" y="167"/>
                    </a:lnTo>
                    <a:lnTo>
                      <a:pt x="18530" y="146"/>
                    </a:lnTo>
                    <a:lnTo>
                      <a:pt x="18136" y="125"/>
                    </a:lnTo>
                    <a:lnTo>
                      <a:pt x="17722" y="125"/>
                    </a:lnTo>
                    <a:lnTo>
                      <a:pt x="16830" y="167"/>
                    </a:lnTo>
                    <a:lnTo>
                      <a:pt x="14530" y="167"/>
                    </a:lnTo>
                    <a:lnTo>
                      <a:pt x="13929" y="146"/>
                    </a:lnTo>
                    <a:lnTo>
                      <a:pt x="13328" y="167"/>
                    </a:lnTo>
                    <a:lnTo>
                      <a:pt x="11980" y="208"/>
                    </a:lnTo>
                    <a:lnTo>
                      <a:pt x="10239" y="249"/>
                    </a:lnTo>
                    <a:lnTo>
                      <a:pt x="8519" y="249"/>
                    </a:lnTo>
                    <a:lnTo>
                      <a:pt x="7752" y="270"/>
                    </a:lnTo>
                    <a:lnTo>
                      <a:pt x="6964" y="291"/>
                    </a:lnTo>
                    <a:lnTo>
                      <a:pt x="5824" y="291"/>
                    </a:lnTo>
                    <a:lnTo>
                      <a:pt x="4664" y="270"/>
                    </a:lnTo>
                    <a:lnTo>
                      <a:pt x="4021" y="291"/>
                    </a:lnTo>
                    <a:lnTo>
                      <a:pt x="3379" y="332"/>
                    </a:lnTo>
                    <a:lnTo>
                      <a:pt x="2322" y="312"/>
                    </a:lnTo>
                    <a:lnTo>
                      <a:pt x="2177" y="332"/>
                    </a:lnTo>
                    <a:lnTo>
                      <a:pt x="2135" y="332"/>
                    </a:lnTo>
                    <a:lnTo>
                      <a:pt x="2114" y="374"/>
                    </a:lnTo>
                    <a:lnTo>
                      <a:pt x="2135" y="395"/>
                    </a:lnTo>
                    <a:lnTo>
                      <a:pt x="2156" y="395"/>
                    </a:lnTo>
                    <a:lnTo>
                      <a:pt x="2322" y="415"/>
                    </a:lnTo>
                    <a:lnTo>
                      <a:pt x="2715" y="415"/>
                    </a:lnTo>
                    <a:lnTo>
                      <a:pt x="3586" y="436"/>
                    </a:lnTo>
                    <a:lnTo>
                      <a:pt x="4456" y="436"/>
                    </a:lnTo>
                    <a:lnTo>
                      <a:pt x="6115" y="457"/>
                    </a:lnTo>
                    <a:lnTo>
                      <a:pt x="6695" y="477"/>
                    </a:lnTo>
                    <a:lnTo>
                      <a:pt x="7255" y="498"/>
                    </a:lnTo>
                    <a:lnTo>
                      <a:pt x="7690" y="498"/>
                    </a:lnTo>
                    <a:lnTo>
                      <a:pt x="7172" y="519"/>
                    </a:lnTo>
                    <a:lnTo>
                      <a:pt x="6156" y="540"/>
                    </a:lnTo>
                    <a:lnTo>
                      <a:pt x="2881" y="540"/>
                    </a:lnTo>
                    <a:lnTo>
                      <a:pt x="2591" y="581"/>
                    </a:lnTo>
                    <a:lnTo>
                      <a:pt x="2322" y="643"/>
                    </a:lnTo>
                    <a:lnTo>
                      <a:pt x="2094" y="705"/>
                    </a:lnTo>
                    <a:lnTo>
                      <a:pt x="1907" y="788"/>
                    </a:lnTo>
                    <a:lnTo>
                      <a:pt x="1721" y="892"/>
                    </a:lnTo>
                    <a:lnTo>
                      <a:pt x="1575" y="1016"/>
                    </a:lnTo>
                    <a:lnTo>
                      <a:pt x="1451" y="1141"/>
                    </a:lnTo>
                    <a:lnTo>
                      <a:pt x="1347" y="1265"/>
                    </a:lnTo>
                    <a:lnTo>
                      <a:pt x="1265" y="1410"/>
                    </a:lnTo>
                    <a:lnTo>
                      <a:pt x="1202" y="1555"/>
                    </a:lnTo>
                    <a:lnTo>
                      <a:pt x="1140" y="1680"/>
                    </a:lnTo>
                    <a:lnTo>
                      <a:pt x="1099" y="1825"/>
                    </a:lnTo>
                    <a:lnTo>
                      <a:pt x="1078" y="1970"/>
                    </a:lnTo>
                    <a:lnTo>
                      <a:pt x="1057" y="2219"/>
                    </a:lnTo>
                    <a:lnTo>
                      <a:pt x="1057" y="2571"/>
                    </a:lnTo>
                    <a:lnTo>
                      <a:pt x="1037" y="2923"/>
                    </a:lnTo>
                    <a:lnTo>
                      <a:pt x="995" y="3607"/>
                    </a:lnTo>
                    <a:lnTo>
                      <a:pt x="912" y="4084"/>
                    </a:lnTo>
                    <a:lnTo>
                      <a:pt x="891" y="4312"/>
                    </a:lnTo>
                    <a:lnTo>
                      <a:pt x="871" y="4540"/>
                    </a:lnTo>
                    <a:lnTo>
                      <a:pt x="829" y="5535"/>
                    </a:lnTo>
                    <a:lnTo>
                      <a:pt x="809" y="6447"/>
                    </a:lnTo>
                    <a:lnTo>
                      <a:pt x="809" y="6530"/>
                    </a:lnTo>
                    <a:lnTo>
                      <a:pt x="809" y="6550"/>
                    </a:lnTo>
                    <a:lnTo>
                      <a:pt x="829" y="6758"/>
                    </a:lnTo>
                    <a:lnTo>
                      <a:pt x="850" y="6944"/>
                    </a:lnTo>
                    <a:lnTo>
                      <a:pt x="891" y="7089"/>
                    </a:lnTo>
                    <a:lnTo>
                      <a:pt x="912" y="7317"/>
                    </a:lnTo>
                    <a:lnTo>
                      <a:pt x="912" y="7483"/>
                    </a:lnTo>
                    <a:lnTo>
                      <a:pt x="891" y="7670"/>
                    </a:lnTo>
                    <a:lnTo>
                      <a:pt x="829" y="8043"/>
                    </a:lnTo>
                    <a:lnTo>
                      <a:pt x="809" y="8229"/>
                    </a:lnTo>
                    <a:lnTo>
                      <a:pt x="809" y="8416"/>
                    </a:lnTo>
                    <a:lnTo>
                      <a:pt x="850" y="9100"/>
                    </a:lnTo>
                    <a:lnTo>
                      <a:pt x="850" y="9307"/>
                    </a:lnTo>
                    <a:lnTo>
                      <a:pt x="726" y="9929"/>
                    </a:lnTo>
                    <a:lnTo>
                      <a:pt x="581" y="10841"/>
                    </a:lnTo>
                    <a:lnTo>
                      <a:pt x="518" y="11152"/>
                    </a:lnTo>
                    <a:lnTo>
                      <a:pt x="456" y="11483"/>
                    </a:lnTo>
                    <a:lnTo>
                      <a:pt x="456" y="11649"/>
                    </a:lnTo>
                    <a:lnTo>
                      <a:pt x="456" y="11815"/>
                    </a:lnTo>
                    <a:lnTo>
                      <a:pt x="477" y="11981"/>
                    </a:lnTo>
                    <a:lnTo>
                      <a:pt x="518" y="12147"/>
                    </a:lnTo>
                    <a:lnTo>
                      <a:pt x="581" y="12375"/>
                    </a:lnTo>
                    <a:lnTo>
                      <a:pt x="601" y="12582"/>
                    </a:lnTo>
                    <a:lnTo>
                      <a:pt x="581" y="12706"/>
                    </a:lnTo>
                    <a:lnTo>
                      <a:pt x="560" y="12851"/>
                    </a:lnTo>
                    <a:lnTo>
                      <a:pt x="581" y="12997"/>
                    </a:lnTo>
                    <a:lnTo>
                      <a:pt x="601" y="13162"/>
                    </a:lnTo>
                    <a:lnTo>
                      <a:pt x="601" y="13328"/>
                    </a:lnTo>
                    <a:lnTo>
                      <a:pt x="601" y="13411"/>
                    </a:lnTo>
                    <a:lnTo>
                      <a:pt x="560" y="13494"/>
                    </a:lnTo>
                    <a:lnTo>
                      <a:pt x="498" y="13639"/>
                    </a:lnTo>
                    <a:lnTo>
                      <a:pt x="456" y="13805"/>
                    </a:lnTo>
                    <a:lnTo>
                      <a:pt x="456" y="14095"/>
                    </a:lnTo>
                    <a:lnTo>
                      <a:pt x="477" y="14385"/>
                    </a:lnTo>
                    <a:lnTo>
                      <a:pt x="435" y="14758"/>
                    </a:lnTo>
                    <a:lnTo>
                      <a:pt x="353" y="15152"/>
                    </a:lnTo>
                    <a:lnTo>
                      <a:pt x="311" y="15442"/>
                    </a:lnTo>
                    <a:lnTo>
                      <a:pt x="290" y="15774"/>
                    </a:lnTo>
                    <a:lnTo>
                      <a:pt x="228" y="16541"/>
                    </a:lnTo>
                    <a:lnTo>
                      <a:pt x="125" y="17018"/>
                    </a:lnTo>
                    <a:lnTo>
                      <a:pt x="42" y="17349"/>
                    </a:lnTo>
                    <a:lnTo>
                      <a:pt x="21" y="17660"/>
                    </a:lnTo>
                    <a:lnTo>
                      <a:pt x="0" y="18158"/>
                    </a:lnTo>
                    <a:lnTo>
                      <a:pt x="0" y="18655"/>
                    </a:lnTo>
                    <a:lnTo>
                      <a:pt x="21" y="19194"/>
                    </a:lnTo>
                    <a:lnTo>
                      <a:pt x="62" y="19463"/>
                    </a:lnTo>
                    <a:lnTo>
                      <a:pt x="104" y="19733"/>
                    </a:lnTo>
                    <a:lnTo>
                      <a:pt x="166" y="20044"/>
                    </a:lnTo>
                    <a:lnTo>
                      <a:pt x="104" y="20417"/>
                    </a:lnTo>
                    <a:lnTo>
                      <a:pt x="62" y="20769"/>
                    </a:lnTo>
                    <a:lnTo>
                      <a:pt x="21" y="21204"/>
                    </a:lnTo>
                    <a:lnTo>
                      <a:pt x="21" y="21660"/>
                    </a:lnTo>
                    <a:lnTo>
                      <a:pt x="21" y="21909"/>
                    </a:lnTo>
                    <a:lnTo>
                      <a:pt x="42" y="22158"/>
                    </a:lnTo>
                    <a:lnTo>
                      <a:pt x="125" y="22676"/>
                    </a:lnTo>
                    <a:lnTo>
                      <a:pt x="166" y="22863"/>
                    </a:lnTo>
                    <a:lnTo>
                      <a:pt x="207" y="23028"/>
                    </a:lnTo>
                    <a:lnTo>
                      <a:pt x="332" y="23360"/>
                    </a:lnTo>
                    <a:lnTo>
                      <a:pt x="415" y="23505"/>
                    </a:lnTo>
                    <a:lnTo>
                      <a:pt x="498" y="23982"/>
                    </a:lnTo>
                    <a:lnTo>
                      <a:pt x="539" y="24355"/>
                    </a:lnTo>
                    <a:lnTo>
                      <a:pt x="581" y="24935"/>
                    </a:lnTo>
                    <a:lnTo>
                      <a:pt x="581" y="25288"/>
                    </a:lnTo>
                    <a:lnTo>
                      <a:pt x="560" y="25640"/>
                    </a:lnTo>
                    <a:lnTo>
                      <a:pt x="560" y="25951"/>
                    </a:lnTo>
                    <a:lnTo>
                      <a:pt x="560" y="26241"/>
                    </a:lnTo>
                    <a:lnTo>
                      <a:pt x="601" y="26842"/>
                    </a:lnTo>
                    <a:lnTo>
                      <a:pt x="518" y="26946"/>
                    </a:lnTo>
                    <a:lnTo>
                      <a:pt x="498" y="27008"/>
                    </a:lnTo>
                    <a:lnTo>
                      <a:pt x="477" y="27070"/>
                    </a:lnTo>
                    <a:lnTo>
                      <a:pt x="415" y="27547"/>
                    </a:lnTo>
                    <a:lnTo>
                      <a:pt x="373" y="28003"/>
                    </a:lnTo>
                    <a:lnTo>
                      <a:pt x="311" y="28728"/>
                    </a:lnTo>
                    <a:lnTo>
                      <a:pt x="290" y="29060"/>
                    </a:lnTo>
                    <a:lnTo>
                      <a:pt x="270" y="29412"/>
                    </a:lnTo>
                    <a:lnTo>
                      <a:pt x="311" y="29765"/>
                    </a:lnTo>
                    <a:lnTo>
                      <a:pt x="353" y="30117"/>
                    </a:lnTo>
                    <a:lnTo>
                      <a:pt x="373" y="30200"/>
                    </a:lnTo>
                    <a:lnTo>
                      <a:pt x="373" y="30262"/>
                    </a:lnTo>
                    <a:lnTo>
                      <a:pt x="373" y="30946"/>
                    </a:lnTo>
                    <a:lnTo>
                      <a:pt x="373" y="31464"/>
                    </a:lnTo>
                    <a:lnTo>
                      <a:pt x="332" y="31982"/>
                    </a:lnTo>
                    <a:lnTo>
                      <a:pt x="332" y="32459"/>
                    </a:lnTo>
                    <a:lnTo>
                      <a:pt x="353" y="32957"/>
                    </a:lnTo>
                    <a:lnTo>
                      <a:pt x="456" y="34055"/>
                    </a:lnTo>
                    <a:lnTo>
                      <a:pt x="518" y="34760"/>
                    </a:lnTo>
                    <a:lnTo>
                      <a:pt x="539" y="35465"/>
                    </a:lnTo>
                    <a:lnTo>
                      <a:pt x="539" y="36024"/>
                    </a:lnTo>
                    <a:lnTo>
                      <a:pt x="539" y="36356"/>
                    </a:lnTo>
                    <a:lnTo>
                      <a:pt x="539" y="36688"/>
                    </a:lnTo>
                    <a:lnTo>
                      <a:pt x="539" y="36853"/>
                    </a:lnTo>
                    <a:lnTo>
                      <a:pt x="560" y="37144"/>
                    </a:lnTo>
                    <a:lnTo>
                      <a:pt x="581" y="37475"/>
                    </a:lnTo>
                    <a:lnTo>
                      <a:pt x="622" y="37828"/>
                    </a:lnTo>
                    <a:lnTo>
                      <a:pt x="643" y="38118"/>
                    </a:lnTo>
                    <a:lnTo>
                      <a:pt x="643" y="38594"/>
                    </a:lnTo>
                    <a:lnTo>
                      <a:pt x="622" y="39050"/>
                    </a:lnTo>
                    <a:lnTo>
                      <a:pt x="601" y="39486"/>
                    </a:lnTo>
                    <a:lnTo>
                      <a:pt x="601" y="39983"/>
                    </a:lnTo>
                    <a:lnTo>
                      <a:pt x="622" y="40232"/>
                    </a:lnTo>
                    <a:lnTo>
                      <a:pt x="663" y="40501"/>
                    </a:lnTo>
                    <a:lnTo>
                      <a:pt x="705" y="40771"/>
                    </a:lnTo>
                    <a:lnTo>
                      <a:pt x="726" y="41019"/>
                    </a:lnTo>
                    <a:lnTo>
                      <a:pt x="726" y="41517"/>
                    </a:lnTo>
                    <a:lnTo>
                      <a:pt x="705" y="41890"/>
                    </a:lnTo>
                    <a:lnTo>
                      <a:pt x="705" y="41952"/>
                    </a:lnTo>
                    <a:lnTo>
                      <a:pt x="726" y="41994"/>
                    </a:lnTo>
                    <a:lnTo>
                      <a:pt x="767" y="42035"/>
                    </a:lnTo>
                    <a:lnTo>
                      <a:pt x="850" y="42035"/>
                    </a:lnTo>
                    <a:lnTo>
                      <a:pt x="891" y="42014"/>
                    </a:lnTo>
                    <a:lnTo>
                      <a:pt x="912" y="41952"/>
                    </a:lnTo>
                    <a:lnTo>
                      <a:pt x="912" y="41890"/>
                    </a:lnTo>
                    <a:lnTo>
                      <a:pt x="912" y="41558"/>
                    </a:lnTo>
                    <a:lnTo>
                      <a:pt x="954" y="41206"/>
                    </a:lnTo>
                    <a:lnTo>
                      <a:pt x="974" y="40854"/>
                    </a:lnTo>
                    <a:lnTo>
                      <a:pt x="995" y="40667"/>
                    </a:lnTo>
                    <a:lnTo>
                      <a:pt x="995" y="40501"/>
                    </a:lnTo>
                    <a:lnTo>
                      <a:pt x="974" y="40149"/>
                    </a:lnTo>
                    <a:lnTo>
                      <a:pt x="974" y="39465"/>
                    </a:lnTo>
                    <a:lnTo>
                      <a:pt x="995" y="38802"/>
                    </a:lnTo>
                    <a:lnTo>
                      <a:pt x="1078" y="38346"/>
                    </a:lnTo>
                    <a:lnTo>
                      <a:pt x="1099" y="38097"/>
                    </a:lnTo>
                    <a:lnTo>
                      <a:pt x="1119" y="37869"/>
                    </a:lnTo>
                    <a:lnTo>
                      <a:pt x="1140" y="36874"/>
                    </a:lnTo>
                    <a:lnTo>
                      <a:pt x="1182" y="35299"/>
                    </a:lnTo>
                    <a:lnTo>
                      <a:pt x="1182" y="35237"/>
                    </a:lnTo>
                    <a:lnTo>
                      <a:pt x="1306" y="34656"/>
                    </a:lnTo>
                    <a:lnTo>
                      <a:pt x="1347" y="34490"/>
                    </a:lnTo>
                    <a:lnTo>
                      <a:pt x="1347" y="34304"/>
                    </a:lnTo>
                    <a:lnTo>
                      <a:pt x="1368" y="33952"/>
                    </a:lnTo>
                    <a:lnTo>
                      <a:pt x="1347" y="33309"/>
                    </a:lnTo>
                    <a:lnTo>
                      <a:pt x="1327" y="32666"/>
                    </a:lnTo>
                    <a:lnTo>
                      <a:pt x="1285" y="31423"/>
                    </a:lnTo>
                    <a:lnTo>
                      <a:pt x="1244" y="30822"/>
                    </a:lnTo>
                    <a:lnTo>
                      <a:pt x="1182" y="30200"/>
                    </a:lnTo>
                    <a:lnTo>
                      <a:pt x="1182" y="29371"/>
                    </a:lnTo>
                    <a:lnTo>
                      <a:pt x="1223" y="28542"/>
                    </a:lnTo>
                    <a:lnTo>
                      <a:pt x="1223" y="28480"/>
                    </a:lnTo>
                    <a:lnTo>
                      <a:pt x="1285" y="29081"/>
                    </a:lnTo>
                    <a:lnTo>
                      <a:pt x="1347" y="29640"/>
                    </a:lnTo>
                    <a:lnTo>
                      <a:pt x="1451" y="30179"/>
                    </a:lnTo>
                    <a:lnTo>
                      <a:pt x="1513" y="30428"/>
                    </a:lnTo>
                    <a:lnTo>
                      <a:pt x="1596" y="30677"/>
                    </a:lnTo>
                    <a:lnTo>
                      <a:pt x="1555" y="31195"/>
                    </a:lnTo>
                    <a:lnTo>
                      <a:pt x="1534" y="31775"/>
                    </a:lnTo>
                    <a:lnTo>
                      <a:pt x="1534" y="32356"/>
                    </a:lnTo>
                    <a:lnTo>
                      <a:pt x="1575" y="32915"/>
                    </a:lnTo>
                    <a:lnTo>
                      <a:pt x="1555" y="33350"/>
                    </a:lnTo>
                    <a:lnTo>
                      <a:pt x="1555" y="33703"/>
                    </a:lnTo>
                    <a:lnTo>
                      <a:pt x="1575" y="33972"/>
                    </a:lnTo>
                    <a:lnTo>
                      <a:pt x="1596" y="34221"/>
                    </a:lnTo>
                    <a:lnTo>
                      <a:pt x="1638" y="34408"/>
                    </a:lnTo>
                    <a:lnTo>
                      <a:pt x="1679" y="34594"/>
                    </a:lnTo>
                    <a:lnTo>
                      <a:pt x="1783" y="34988"/>
                    </a:lnTo>
                    <a:lnTo>
                      <a:pt x="1783" y="35071"/>
                    </a:lnTo>
                    <a:lnTo>
                      <a:pt x="1721" y="35195"/>
                    </a:lnTo>
                    <a:lnTo>
                      <a:pt x="1679" y="35361"/>
                    </a:lnTo>
                    <a:lnTo>
                      <a:pt x="1658" y="35548"/>
                    </a:lnTo>
                    <a:lnTo>
                      <a:pt x="1638" y="35755"/>
                    </a:lnTo>
                    <a:lnTo>
                      <a:pt x="1596" y="36211"/>
                    </a:lnTo>
                    <a:lnTo>
                      <a:pt x="1617" y="36667"/>
                    </a:lnTo>
                    <a:lnTo>
                      <a:pt x="1596" y="37144"/>
                    </a:lnTo>
                    <a:lnTo>
                      <a:pt x="1575" y="37600"/>
                    </a:lnTo>
                    <a:lnTo>
                      <a:pt x="1596" y="38056"/>
                    </a:lnTo>
                    <a:lnTo>
                      <a:pt x="1638" y="38511"/>
                    </a:lnTo>
                    <a:lnTo>
                      <a:pt x="1638" y="38885"/>
                    </a:lnTo>
                    <a:lnTo>
                      <a:pt x="1638" y="39216"/>
                    </a:lnTo>
                    <a:lnTo>
                      <a:pt x="1596" y="39817"/>
                    </a:lnTo>
                    <a:lnTo>
                      <a:pt x="1596" y="40107"/>
                    </a:lnTo>
                    <a:lnTo>
                      <a:pt x="1617" y="40356"/>
                    </a:lnTo>
                    <a:lnTo>
                      <a:pt x="1638" y="40605"/>
                    </a:lnTo>
                    <a:lnTo>
                      <a:pt x="1679" y="40833"/>
                    </a:lnTo>
                    <a:lnTo>
                      <a:pt x="1783" y="41310"/>
                    </a:lnTo>
                    <a:lnTo>
                      <a:pt x="1783" y="41869"/>
                    </a:lnTo>
                    <a:lnTo>
                      <a:pt x="1741" y="42512"/>
                    </a:lnTo>
                    <a:lnTo>
                      <a:pt x="1721" y="43113"/>
                    </a:lnTo>
                    <a:lnTo>
                      <a:pt x="1721" y="43631"/>
                    </a:lnTo>
                    <a:lnTo>
                      <a:pt x="1700" y="44087"/>
                    </a:lnTo>
                    <a:lnTo>
                      <a:pt x="1575" y="44419"/>
                    </a:lnTo>
                    <a:lnTo>
                      <a:pt x="1534" y="44585"/>
                    </a:lnTo>
                    <a:lnTo>
                      <a:pt x="1493" y="44750"/>
                    </a:lnTo>
                    <a:lnTo>
                      <a:pt x="1430" y="45269"/>
                    </a:lnTo>
                    <a:lnTo>
                      <a:pt x="1368" y="46077"/>
                    </a:lnTo>
                    <a:lnTo>
                      <a:pt x="1347" y="46678"/>
                    </a:lnTo>
                    <a:lnTo>
                      <a:pt x="1368" y="47403"/>
                    </a:lnTo>
                    <a:lnTo>
                      <a:pt x="1410" y="48108"/>
                    </a:lnTo>
                    <a:lnTo>
                      <a:pt x="1430" y="48419"/>
                    </a:lnTo>
                    <a:lnTo>
                      <a:pt x="1493" y="48668"/>
                    </a:lnTo>
                    <a:lnTo>
                      <a:pt x="1430" y="49476"/>
                    </a:lnTo>
                    <a:lnTo>
                      <a:pt x="1410" y="50430"/>
                    </a:lnTo>
                    <a:lnTo>
                      <a:pt x="1410" y="51570"/>
                    </a:lnTo>
                    <a:lnTo>
                      <a:pt x="1430" y="52627"/>
                    </a:lnTo>
                    <a:lnTo>
                      <a:pt x="1451" y="53103"/>
                    </a:lnTo>
                    <a:lnTo>
                      <a:pt x="1493" y="53559"/>
                    </a:lnTo>
                    <a:lnTo>
                      <a:pt x="1534" y="53808"/>
                    </a:lnTo>
                    <a:lnTo>
                      <a:pt x="1575" y="54015"/>
                    </a:lnTo>
                    <a:lnTo>
                      <a:pt x="1638" y="54181"/>
                    </a:lnTo>
                    <a:lnTo>
                      <a:pt x="1700" y="54326"/>
                    </a:lnTo>
                    <a:lnTo>
                      <a:pt x="1783" y="54451"/>
                    </a:lnTo>
                    <a:lnTo>
                      <a:pt x="1845" y="54533"/>
                    </a:lnTo>
                    <a:lnTo>
                      <a:pt x="1928" y="54616"/>
                    </a:lnTo>
                    <a:lnTo>
                      <a:pt x="2031" y="54658"/>
                    </a:lnTo>
                    <a:lnTo>
                      <a:pt x="2135" y="54699"/>
                    </a:lnTo>
                    <a:lnTo>
                      <a:pt x="2239" y="54699"/>
                    </a:lnTo>
                    <a:lnTo>
                      <a:pt x="2446" y="54720"/>
                    </a:lnTo>
                    <a:lnTo>
                      <a:pt x="2943" y="54679"/>
                    </a:lnTo>
                    <a:lnTo>
                      <a:pt x="3959" y="54679"/>
                    </a:lnTo>
                    <a:lnTo>
                      <a:pt x="5679" y="54658"/>
                    </a:lnTo>
                    <a:lnTo>
                      <a:pt x="7358" y="54658"/>
                    </a:lnTo>
                    <a:lnTo>
                      <a:pt x="9389" y="54637"/>
                    </a:lnTo>
                    <a:lnTo>
                      <a:pt x="12063" y="54679"/>
                    </a:lnTo>
                    <a:lnTo>
                      <a:pt x="13431" y="54699"/>
                    </a:lnTo>
                    <a:lnTo>
                      <a:pt x="16478" y="54699"/>
                    </a:lnTo>
                    <a:lnTo>
                      <a:pt x="19028" y="54720"/>
                    </a:lnTo>
                    <a:lnTo>
                      <a:pt x="20333" y="54741"/>
                    </a:lnTo>
                    <a:lnTo>
                      <a:pt x="21722" y="54761"/>
                    </a:lnTo>
                    <a:lnTo>
                      <a:pt x="23131" y="54741"/>
                    </a:lnTo>
                    <a:lnTo>
                      <a:pt x="27194" y="54741"/>
                    </a:lnTo>
                    <a:lnTo>
                      <a:pt x="29453" y="54761"/>
                    </a:lnTo>
                    <a:lnTo>
                      <a:pt x="32023" y="54782"/>
                    </a:lnTo>
                    <a:lnTo>
                      <a:pt x="35008" y="54803"/>
                    </a:lnTo>
                    <a:lnTo>
                      <a:pt x="36335" y="54803"/>
                    </a:lnTo>
                    <a:lnTo>
                      <a:pt x="37247" y="54782"/>
                    </a:lnTo>
                    <a:lnTo>
                      <a:pt x="38076" y="54761"/>
                    </a:lnTo>
                    <a:lnTo>
                      <a:pt x="39216" y="54741"/>
                    </a:lnTo>
                    <a:lnTo>
                      <a:pt x="41910" y="54782"/>
                    </a:lnTo>
                    <a:lnTo>
                      <a:pt x="43796" y="54782"/>
                    </a:lnTo>
                    <a:lnTo>
                      <a:pt x="46532" y="54761"/>
                    </a:lnTo>
                    <a:lnTo>
                      <a:pt x="46947" y="54761"/>
                    </a:lnTo>
                    <a:lnTo>
                      <a:pt x="47320" y="54720"/>
                    </a:lnTo>
                    <a:lnTo>
                      <a:pt x="48045" y="54637"/>
                    </a:lnTo>
                    <a:lnTo>
                      <a:pt x="48398" y="54616"/>
                    </a:lnTo>
                    <a:lnTo>
                      <a:pt x="48771" y="54616"/>
                    </a:lnTo>
                    <a:lnTo>
                      <a:pt x="49185" y="54679"/>
                    </a:lnTo>
                    <a:lnTo>
                      <a:pt x="49413" y="54720"/>
                    </a:lnTo>
                    <a:lnTo>
                      <a:pt x="49662" y="54782"/>
                    </a:lnTo>
                    <a:lnTo>
                      <a:pt x="49911" y="54865"/>
                    </a:lnTo>
                    <a:lnTo>
                      <a:pt x="50201" y="54907"/>
                    </a:lnTo>
                    <a:lnTo>
                      <a:pt x="50491" y="54948"/>
                    </a:lnTo>
                    <a:lnTo>
                      <a:pt x="50781" y="54969"/>
                    </a:lnTo>
                    <a:lnTo>
                      <a:pt x="51092" y="54969"/>
                    </a:lnTo>
                    <a:lnTo>
                      <a:pt x="51403" y="54948"/>
                    </a:lnTo>
                    <a:lnTo>
                      <a:pt x="51714" y="54886"/>
                    </a:lnTo>
                    <a:lnTo>
                      <a:pt x="52004" y="54824"/>
                    </a:lnTo>
                    <a:lnTo>
                      <a:pt x="52274" y="54720"/>
                    </a:lnTo>
                    <a:lnTo>
                      <a:pt x="52543" y="54575"/>
                    </a:lnTo>
                    <a:lnTo>
                      <a:pt x="52771" y="54409"/>
                    </a:lnTo>
                    <a:lnTo>
                      <a:pt x="52978" y="54202"/>
                    </a:lnTo>
                    <a:lnTo>
                      <a:pt x="53061" y="54098"/>
                    </a:lnTo>
                    <a:lnTo>
                      <a:pt x="53144" y="53974"/>
                    </a:lnTo>
                    <a:lnTo>
                      <a:pt x="53206" y="53849"/>
                    </a:lnTo>
                    <a:lnTo>
                      <a:pt x="53268" y="53704"/>
                    </a:lnTo>
                    <a:lnTo>
                      <a:pt x="53310" y="53539"/>
                    </a:lnTo>
                    <a:lnTo>
                      <a:pt x="53331" y="53373"/>
                    </a:lnTo>
                    <a:lnTo>
                      <a:pt x="53351" y="53207"/>
                    </a:lnTo>
                    <a:lnTo>
                      <a:pt x="53372" y="53020"/>
                    </a:lnTo>
                    <a:lnTo>
                      <a:pt x="53351" y="52647"/>
                    </a:lnTo>
                    <a:lnTo>
                      <a:pt x="53393" y="52336"/>
                    </a:lnTo>
                    <a:lnTo>
                      <a:pt x="53414" y="52171"/>
                    </a:lnTo>
                    <a:lnTo>
                      <a:pt x="53393" y="52005"/>
                    </a:lnTo>
                    <a:lnTo>
                      <a:pt x="53372" y="51839"/>
                    </a:lnTo>
                    <a:lnTo>
                      <a:pt x="53372" y="51673"/>
                    </a:lnTo>
                    <a:lnTo>
                      <a:pt x="53372" y="51362"/>
                    </a:lnTo>
                    <a:lnTo>
                      <a:pt x="53393" y="51051"/>
                    </a:lnTo>
                    <a:lnTo>
                      <a:pt x="53393" y="50886"/>
                    </a:lnTo>
                    <a:lnTo>
                      <a:pt x="53434" y="50284"/>
                    </a:lnTo>
                    <a:lnTo>
                      <a:pt x="53517" y="49808"/>
                    </a:lnTo>
                    <a:lnTo>
                      <a:pt x="53538" y="49580"/>
                    </a:lnTo>
                    <a:lnTo>
                      <a:pt x="53559" y="49352"/>
                    </a:lnTo>
                    <a:lnTo>
                      <a:pt x="53600" y="48357"/>
                    </a:lnTo>
                    <a:lnTo>
                      <a:pt x="53621" y="47445"/>
                    </a:lnTo>
                    <a:lnTo>
                      <a:pt x="53621" y="47362"/>
                    </a:lnTo>
                    <a:lnTo>
                      <a:pt x="53621" y="47341"/>
                    </a:lnTo>
                    <a:lnTo>
                      <a:pt x="53600" y="47134"/>
                    </a:lnTo>
                    <a:lnTo>
                      <a:pt x="53579" y="46927"/>
                    </a:lnTo>
                    <a:lnTo>
                      <a:pt x="53538" y="46802"/>
                    </a:lnTo>
                    <a:lnTo>
                      <a:pt x="53517" y="46574"/>
                    </a:lnTo>
                    <a:lnTo>
                      <a:pt x="53517" y="46408"/>
                    </a:lnTo>
                    <a:lnTo>
                      <a:pt x="53538" y="46222"/>
                    </a:lnTo>
                    <a:lnTo>
                      <a:pt x="53600" y="45849"/>
                    </a:lnTo>
                    <a:lnTo>
                      <a:pt x="53621" y="45662"/>
                    </a:lnTo>
                    <a:lnTo>
                      <a:pt x="53621" y="45476"/>
                    </a:lnTo>
                    <a:lnTo>
                      <a:pt x="53579" y="44792"/>
                    </a:lnTo>
                    <a:lnTo>
                      <a:pt x="53579" y="44585"/>
                    </a:lnTo>
                    <a:lnTo>
                      <a:pt x="53704" y="43963"/>
                    </a:lnTo>
                    <a:lnTo>
                      <a:pt x="53849" y="43051"/>
                    </a:lnTo>
                    <a:lnTo>
                      <a:pt x="53911" y="42740"/>
                    </a:lnTo>
                    <a:lnTo>
                      <a:pt x="53973" y="42408"/>
                    </a:lnTo>
                    <a:lnTo>
                      <a:pt x="53973" y="42242"/>
                    </a:lnTo>
                    <a:lnTo>
                      <a:pt x="53973" y="42077"/>
                    </a:lnTo>
                    <a:lnTo>
                      <a:pt x="53952" y="41911"/>
                    </a:lnTo>
                    <a:lnTo>
                      <a:pt x="53911" y="41745"/>
                    </a:lnTo>
                    <a:lnTo>
                      <a:pt x="53849" y="41517"/>
                    </a:lnTo>
                    <a:lnTo>
                      <a:pt x="53828" y="41310"/>
                    </a:lnTo>
                    <a:lnTo>
                      <a:pt x="53849" y="41165"/>
                    </a:lnTo>
                    <a:lnTo>
                      <a:pt x="53870" y="41040"/>
                    </a:lnTo>
                    <a:lnTo>
                      <a:pt x="53849" y="40874"/>
                    </a:lnTo>
                    <a:lnTo>
                      <a:pt x="53828" y="40729"/>
                    </a:lnTo>
                    <a:lnTo>
                      <a:pt x="53828" y="40563"/>
                    </a:lnTo>
                    <a:lnTo>
                      <a:pt x="53828" y="40481"/>
                    </a:lnTo>
                    <a:lnTo>
                      <a:pt x="53870" y="40398"/>
                    </a:lnTo>
                    <a:lnTo>
                      <a:pt x="53932" y="40253"/>
                    </a:lnTo>
                    <a:lnTo>
                      <a:pt x="53973" y="40087"/>
                    </a:lnTo>
                    <a:lnTo>
                      <a:pt x="53973" y="39797"/>
                    </a:lnTo>
                    <a:lnTo>
                      <a:pt x="53952" y="39506"/>
                    </a:lnTo>
                    <a:lnTo>
                      <a:pt x="53994" y="39133"/>
                    </a:lnTo>
                    <a:lnTo>
                      <a:pt x="54077" y="38739"/>
                    </a:lnTo>
                    <a:lnTo>
                      <a:pt x="54118" y="38429"/>
                    </a:lnTo>
                    <a:lnTo>
                      <a:pt x="54139" y="38118"/>
                    </a:lnTo>
                    <a:lnTo>
                      <a:pt x="54201" y="37351"/>
                    </a:lnTo>
                    <a:lnTo>
                      <a:pt x="54305" y="36853"/>
                    </a:lnTo>
                    <a:lnTo>
                      <a:pt x="54388" y="36542"/>
                    </a:lnTo>
                    <a:lnTo>
                      <a:pt x="54408" y="36211"/>
                    </a:lnTo>
                    <a:lnTo>
                      <a:pt x="54429" y="35734"/>
                    </a:lnTo>
                    <a:lnTo>
                      <a:pt x="54429" y="35237"/>
                    </a:lnTo>
                    <a:lnTo>
                      <a:pt x="54408" y="34698"/>
                    </a:lnTo>
                    <a:lnTo>
                      <a:pt x="54367" y="34408"/>
                    </a:lnTo>
                    <a:lnTo>
                      <a:pt x="54326" y="34138"/>
                    </a:lnTo>
                    <a:lnTo>
                      <a:pt x="54263" y="33827"/>
                    </a:lnTo>
                    <a:lnTo>
                      <a:pt x="54326" y="33475"/>
                    </a:lnTo>
                    <a:lnTo>
                      <a:pt x="54367" y="33102"/>
                    </a:lnTo>
                    <a:lnTo>
                      <a:pt x="54408" y="32666"/>
                    </a:lnTo>
                    <a:lnTo>
                      <a:pt x="54429" y="32231"/>
                    </a:lnTo>
                    <a:lnTo>
                      <a:pt x="54408" y="31982"/>
                    </a:lnTo>
                    <a:lnTo>
                      <a:pt x="54388" y="31734"/>
                    </a:lnTo>
                    <a:lnTo>
                      <a:pt x="54305" y="31216"/>
                    </a:lnTo>
                    <a:lnTo>
                      <a:pt x="54263" y="31029"/>
                    </a:lnTo>
                    <a:lnTo>
                      <a:pt x="54222" y="30863"/>
                    </a:lnTo>
                    <a:lnTo>
                      <a:pt x="54098" y="30532"/>
                    </a:lnTo>
                    <a:lnTo>
                      <a:pt x="54015" y="30387"/>
                    </a:lnTo>
                    <a:lnTo>
                      <a:pt x="53952" y="29910"/>
                    </a:lnTo>
                    <a:lnTo>
                      <a:pt x="53890" y="29537"/>
                    </a:lnTo>
                    <a:lnTo>
                      <a:pt x="53849" y="28936"/>
                    </a:lnTo>
                    <a:lnTo>
                      <a:pt x="53849" y="28583"/>
                    </a:lnTo>
                    <a:lnTo>
                      <a:pt x="53870" y="28231"/>
                    </a:lnTo>
                    <a:lnTo>
                      <a:pt x="53870" y="27941"/>
                    </a:lnTo>
                    <a:lnTo>
                      <a:pt x="53870" y="27651"/>
                    </a:lnTo>
                    <a:lnTo>
                      <a:pt x="53828" y="27049"/>
                    </a:lnTo>
                    <a:lnTo>
                      <a:pt x="53911" y="26946"/>
                    </a:lnTo>
                    <a:lnTo>
                      <a:pt x="53932" y="26884"/>
                    </a:lnTo>
                    <a:lnTo>
                      <a:pt x="53952" y="26821"/>
                    </a:lnTo>
                    <a:lnTo>
                      <a:pt x="54015" y="26345"/>
                    </a:lnTo>
                    <a:lnTo>
                      <a:pt x="54056" y="25868"/>
                    </a:lnTo>
                    <a:lnTo>
                      <a:pt x="54118" y="25163"/>
                    </a:lnTo>
                    <a:lnTo>
                      <a:pt x="54139" y="24832"/>
                    </a:lnTo>
                    <a:lnTo>
                      <a:pt x="54160" y="24479"/>
                    </a:lnTo>
                    <a:lnTo>
                      <a:pt x="54118" y="24127"/>
                    </a:lnTo>
                    <a:lnTo>
                      <a:pt x="54077" y="23775"/>
                    </a:lnTo>
                    <a:lnTo>
                      <a:pt x="54056" y="23692"/>
                    </a:lnTo>
                    <a:lnTo>
                      <a:pt x="54056" y="23630"/>
                    </a:lnTo>
                    <a:lnTo>
                      <a:pt x="54056" y="22946"/>
                    </a:lnTo>
                    <a:lnTo>
                      <a:pt x="54077" y="22427"/>
                    </a:lnTo>
                    <a:lnTo>
                      <a:pt x="54098" y="21909"/>
                    </a:lnTo>
                    <a:lnTo>
                      <a:pt x="54098" y="21412"/>
                    </a:lnTo>
                    <a:lnTo>
                      <a:pt x="54098" y="20935"/>
                    </a:lnTo>
                    <a:lnTo>
                      <a:pt x="53973" y="19836"/>
                    </a:lnTo>
                    <a:lnTo>
                      <a:pt x="53911" y="19132"/>
                    </a:lnTo>
                    <a:lnTo>
                      <a:pt x="53890" y="18427"/>
                    </a:lnTo>
                    <a:lnTo>
                      <a:pt x="53890" y="17867"/>
                    </a:lnTo>
                    <a:lnTo>
                      <a:pt x="53890" y="17536"/>
                    </a:lnTo>
                    <a:lnTo>
                      <a:pt x="53890" y="17204"/>
                    </a:lnTo>
                    <a:lnTo>
                      <a:pt x="53890" y="17038"/>
                    </a:lnTo>
                    <a:lnTo>
                      <a:pt x="53870" y="16748"/>
                    </a:lnTo>
                    <a:lnTo>
                      <a:pt x="53849" y="16417"/>
                    </a:lnTo>
                    <a:lnTo>
                      <a:pt x="53807" y="16064"/>
                    </a:lnTo>
                    <a:lnTo>
                      <a:pt x="53787" y="15774"/>
                    </a:lnTo>
                    <a:lnTo>
                      <a:pt x="53787" y="15297"/>
                    </a:lnTo>
                    <a:lnTo>
                      <a:pt x="53807" y="14841"/>
                    </a:lnTo>
                    <a:lnTo>
                      <a:pt x="53828" y="14406"/>
                    </a:lnTo>
                    <a:lnTo>
                      <a:pt x="53828" y="13909"/>
                    </a:lnTo>
                    <a:lnTo>
                      <a:pt x="53807" y="13639"/>
                    </a:lnTo>
                    <a:lnTo>
                      <a:pt x="53766" y="13390"/>
                    </a:lnTo>
                    <a:lnTo>
                      <a:pt x="53724" y="13121"/>
                    </a:lnTo>
                    <a:lnTo>
                      <a:pt x="53704" y="12872"/>
                    </a:lnTo>
                    <a:lnTo>
                      <a:pt x="53704" y="12375"/>
                    </a:lnTo>
                    <a:lnTo>
                      <a:pt x="53724" y="12002"/>
                    </a:lnTo>
                    <a:lnTo>
                      <a:pt x="53724" y="11939"/>
                    </a:lnTo>
                    <a:lnTo>
                      <a:pt x="53704" y="11898"/>
                    </a:lnTo>
                    <a:lnTo>
                      <a:pt x="53662" y="11857"/>
                    </a:lnTo>
                    <a:lnTo>
                      <a:pt x="53621" y="11836"/>
                    </a:lnTo>
                    <a:lnTo>
                      <a:pt x="53579" y="11857"/>
                    </a:lnTo>
                    <a:lnTo>
                      <a:pt x="53538" y="11877"/>
                    </a:lnTo>
                    <a:lnTo>
                      <a:pt x="53517" y="11939"/>
                    </a:lnTo>
                    <a:lnTo>
                      <a:pt x="53517" y="12002"/>
                    </a:lnTo>
                    <a:lnTo>
                      <a:pt x="53517" y="12333"/>
                    </a:lnTo>
                    <a:lnTo>
                      <a:pt x="53476" y="12686"/>
                    </a:lnTo>
                    <a:lnTo>
                      <a:pt x="53455" y="13038"/>
                    </a:lnTo>
                    <a:lnTo>
                      <a:pt x="53434" y="13225"/>
                    </a:lnTo>
                    <a:lnTo>
                      <a:pt x="53434" y="13390"/>
                    </a:lnTo>
                    <a:lnTo>
                      <a:pt x="53455" y="13743"/>
                    </a:lnTo>
                    <a:lnTo>
                      <a:pt x="53455" y="14406"/>
                    </a:lnTo>
                    <a:lnTo>
                      <a:pt x="53434" y="15090"/>
                    </a:lnTo>
                    <a:lnTo>
                      <a:pt x="53351" y="15546"/>
                    </a:lnTo>
                    <a:lnTo>
                      <a:pt x="53331" y="15774"/>
                    </a:lnTo>
                    <a:lnTo>
                      <a:pt x="53310" y="16023"/>
                    </a:lnTo>
                    <a:lnTo>
                      <a:pt x="53289" y="17018"/>
                    </a:lnTo>
                    <a:lnTo>
                      <a:pt x="53289" y="17391"/>
                    </a:lnTo>
                    <a:lnTo>
                      <a:pt x="53268" y="17246"/>
                    </a:lnTo>
                    <a:lnTo>
                      <a:pt x="53248" y="16624"/>
                    </a:lnTo>
                    <a:lnTo>
                      <a:pt x="53227" y="16520"/>
                    </a:lnTo>
                    <a:lnTo>
                      <a:pt x="53248" y="16251"/>
                    </a:lnTo>
                    <a:lnTo>
                      <a:pt x="53248" y="15981"/>
                    </a:lnTo>
                    <a:lnTo>
                      <a:pt x="53268" y="15712"/>
                    </a:lnTo>
                    <a:lnTo>
                      <a:pt x="53268" y="15422"/>
                    </a:lnTo>
                    <a:lnTo>
                      <a:pt x="53227" y="14986"/>
                    </a:lnTo>
                    <a:lnTo>
                      <a:pt x="53186" y="14572"/>
                    </a:lnTo>
                    <a:lnTo>
                      <a:pt x="53144" y="14219"/>
                    </a:lnTo>
                    <a:lnTo>
                      <a:pt x="53123" y="13867"/>
                    </a:lnTo>
                    <a:lnTo>
                      <a:pt x="53144" y="13494"/>
                    </a:lnTo>
                    <a:lnTo>
                      <a:pt x="53186" y="13017"/>
                    </a:lnTo>
                    <a:lnTo>
                      <a:pt x="53165" y="12520"/>
                    </a:lnTo>
                    <a:lnTo>
                      <a:pt x="53206" y="12043"/>
                    </a:lnTo>
                    <a:lnTo>
                      <a:pt x="53206" y="11587"/>
                    </a:lnTo>
                    <a:lnTo>
                      <a:pt x="53186" y="11152"/>
                    </a:lnTo>
                    <a:lnTo>
                      <a:pt x="53144" y="10675"/>
                    </a:lnTo>
                    <a:lnTo>
                      <a:pt x="53165" y="10323"/>
                    </a:lnTo>
                    <a:lnTo>
                      <a:pt x="53165" y="9970"/>
                    </a:lnTo>
                    <a:lnTo>
                      <a:pt x="53186" y="9577"/>
                    </a:lnTo>
                    <a:lnTo>
                      <a:pt x="53186" y="9204"/>
                    </a:lnTo>
                    <a:lnTo>
                      <a:pt x="53186" y="8872"/>
                    </a:lnTo>
                    <a:lnTo>
                      <a:pt x="53144" y="8561"/>
                    </a:lnTo>
                    <a:lnTo>
                      <a:pt x="53082" y="7981"/>
                    </a:lnTo>
                    <a:lnTo>
                      <a:pt x="53040" y="7566"/>
                    </a:lnTo>
                    <a:lnTo>
                      <a:pt x="53040" y="7359"/>
                    </a:lnTo>
                    <a:lnTo>
                      <a:pt x="53061" y="7027"/>
                    </a:lnTo>
                    <a:lnTo>
                      <a:pt x="53082" y="6778"/>
                    </a:lnTo>
                    <a:lnTo>
                      <a:pt x="53103" y="6530"/>
                    </a:lnTo>
                    <a:lnTo>
                      <a:pt x="53103" y="6240"/>
                    </a:lnTo>
                    <a:lnTo>
                      <a:pt x="53082" y="5970"/>
                    </a:lnTo>
                    <a:lnTo>
                      <a:pt x="53103" y="5701"/>
                    </a:lnTo>
                    <a:lnTo>
                      <a:pt x="53144" y="5493"/>
                    </a:lnTo>
                    <a:lnTo>
                      <a:pt x="53227" y="5037"/>
                    </a:lnTo>
                    <a:lnTo>
                      <a:pt x="53268" y="4768"/>
                    </a:lnTo>
                    <a:lnTo>
                      <a:pt x="53289" y="4498"/>
                    </a:lnTo>
                    <a:lnTo>
                      <a:pt x="53310" y="3939"/>
                    </a:lnTo>
                    <a:lnTo>
                      <a:pt x="53414" y="3338"/>
                    </a:lnTo>
                    <a:lnTo>
                      <a:pt x="53434" y="3048"/>
                    </a:lnTo>
                    <a:lnTo>
                      <a:pt x="53455" y="2757"/>
                    </a:lnTo>
                    <a:lnTo>
                      <a:pt x="53455" y="2467"/>
                    </a:lnTo>
                    <a:lnTo>
                      <a:pt x="53455" y="2198"/>
                    </a:lnTo>
                    <a:lnTo>
                      <a:pt x="53414" y="1928"/>
                    </a:lnTo>
                    <a:lnTo>
                      <a:pt x="53372" y="1700"/>
                    </a:lnTo>
                    <a:lnTo>
                      <a:pt x="53310" y="1472"/>
                    </a:lnTo>
                    <a:lnTo>
                      <a:pt x="53227" y="1265"/>
                    </a:lnTo>
                    <a:lnTo>
                      <a:pt x="53123" y="1099"/>
                    </a:lnTo>
                    <a:lnTo>
                      <a:pt x="52999" y="933"/>
                    </a:lnTo>
                    <a:lnTo>
                      <a:pt x="52854" y="830"/>
                    </a:lnTo>
                    <a:lnTo>
                      <a:pt x="52667" y="726"/>
                    </a:lnTo>
                    <a:lnTo>
                      <a:pt x="52460" y="685"/>
                    </a:lnTo>
                    <a:lnTo>
                      <a:pt x="52232" y="664"/>
                    </a:lnTo>
                    <a:lnTo>
                      <a:pt x="51341" y="664"/>
                    </a:lnTo>
                    <a:lnTo>
                      <a:pt x="49703" y="705"/>
                    </a:lnTo>
                    <a:lnTo>
                      <a:pt x="46263" y="747"/>
                    </a:lnTo>
                    <a:lnTo>
                      <a:pt x="44356" y="768"/>
                    </a:lnTo>
                    <a:lnTo>
                      <a:pt x="39920" y="768"/>
                    </a:lnTo>
                    <a:lnTo>
                      <a:pt x="37288" y="726"/>
                    </a:lnTo>
                    <a:lnTo>
                      <a:pt x="36542" y="685"/>
                    </a:lnTo>
                    <a:lnTo>
                      <a:pt x="35733" y="664"/>
                    </a:lnTo>
                    <a:lnTo>
                      <a:pt x="34863" y="643"/>
                    </a:lnTo>
                    <a:lnTo>
                      <a:pt x="36625" y="643"/>
                    </a:lnTo>
                    <a:lnTo>
                      <a:pt x="36873" y="623"/>
                    </a:lnTo>
                    <a:lnTo>
                      <a:pt x="37143" y="643"/>
                    </a:lnTo>
                    <a:lnTo>
                      <a:pt x="37412" y="643"/>
                    </a:lnTo>
                    <a:lnTo>
                      <a:pt x="37661" y="623"/>
                    </a:lnTo>
                    <a:lnTo>
                      <a:pt x="37910" y="623"/>
                    </a:lnTo>
                    <a:lnTo>
                      <a:pt x="38449" y="664"/>
                    </a:lnTo>
                    <a:lnTo>
                      <a:pt x="38988" y="685"/>
                    </a:lnTo>
                    <a:lnTo>
                      <a:pt x="39630" y="705"/>
                    </a:lnTo>
                    <a:lnTo>
                      <a:pt x="40128" y="705"/>
                    </a:lnTo>
                    <a:lnTo>
                      <a:pt x="40625" y="685"/>
                    </a:lnTo>
                    <a:lnTo>
                      <a:pt x="41060" y="664"/>
                    </a:lnTo>
                    <a:lnTo>
                      <a:pt x="41330" y="664"/>
                    </a:lnTo>
                    <a:lnTo>
                      <a:pt x="41889" y="685"/>
                    </a:lnTo>
                    <a:lnTo>
                      <a:pt x="42490" y="685"/>
                    </a:lnTo>
                    <a:lnTo>
                      <a:pt x="43071" y="664"/>
                    </a:lnTo>
                    <a:lnTo>
                      <a:pt x="43589" y="643"/>
                    </a:lnTo>
                    <a:lnTo>
                      <a:pt x="44128" y="643"/>
                    </a:lnTo>
                    <a:lnTo>
                      <a:pt x="44439" y="623"/>
                    </a:lnTo>
                    <a:lnTo>
                      <a:pt x="45268" y="623"/>
                    </a:lnTo>
                    <a:lnTo>
                      <a:pt x="45537" y="643"/>
                    </a:lnTo>
                    <a:lnTo>
                      <a:pt x="50988" y="643"/>
                    </a:lnTo>
                    <a:lnTo>
                      <a:pt x="51610" y="623"/>
                    </a:lnTo>
                    <a:lnTo>
                      <a:pt x="52253" y="602"/>
                    </a:lnTo>
                    <a:lnTo>
                      <a:pt x="53082" y="581"/>
                    </a:lnTo>
                    <a:lnTo>
                      <a:pt x="53227" y="560"/>
                    </a:lnTo>
                    <a:lnTo>
                      <a:pt x="53268" y="560"/>
                    </a:lnTo>
                    <a:lnTo>
                      <a:pt x="53289" y="540"/>
                    </a:lnTo>
                    <a:lnTo>
                      <a:pt x="53268" y="519"/>
                    </a:lnTo>
                    <a:lnTo>
                      <a:pt x="53227" y="519"/>
                    </a:lnTo>
                    <a:lnTo>
                      <a:pt x="53082" y="498"/>
                    </a:lnTo>
                    <a:lnTo>
                      <a:pt x="52688" y="498"/>
                    </a:lnTo>
                    <a:lnTo>
                      <a:pt x="52087" y="457"/>
                    </a:lnTo>
                    <a:lnTo>
                      <a:pt x="51672" y="457"/>
                    </a:lnTo>
                    <a:lnTo>
                      <a:pt x="51258" y="477"/>
                    </a:lnTo>
                    <a:lnTo>
                      <a:pt x="50387" y="457"/>
                    </a:lnTo>
                    <a:lnTo>
                      <a:pt x="49538" y="436"/>
                    </a:lnTo>
                    <a:lnTo>
                      <a:pt x="48957" y="415"/>
                    </a:lnTo>
                    <a:lnTo>
                      <a:pt x="48398" y="395"/>
                    </a:lnTo>
                    <a:lnTo>
                      <a:pt x="47175" y="374"/>
                    </a:lnTo>
                    <a:lnTo>
                      <a:pt x="46035" y="353"/>
                    </a:lnTo>
                    <a:lnTo>
                      <a:pt x="45910" y="353"/>
                    </a:lnTo>
                    <a:lnTo>
                      <a:pt x="45413" y="374"/>
                    </a:lnTo>
                    <a:lnTo>
                      <a:pt x="45247" y="395"/>
                    </a:lnTo>
                    <a:lnTo>
                      <a:pt x="44957" y="415"/>
                    </a:lnTo>
                    <a:lnTo>
                      <a:pt x="44750" y="415"/>
                    </a:lnTo>
                    <a:lnTo>
                      <a:pt x="44542" y="395"/>
                    </a:lnTo>
                    <a:lnTo>
                      <a:pt x="44066" y="374"/>
                    </a:lnTo>
                    <a:lnTo>
                      <a:pt x="42781" y="374"/>
                    </a:lnTo>
                    <a:lnTo>
                      <a:pt x="42511" y="395"/>
                    </a:lnTo>
                    <a:lnTo>
                      <a:pt x="41744" y="332"/>
                    </a:lnTo>
                    <a:lnTo>
                      <a:pt x="40625" y="270"/>
                    </a:lnTo>
                    <a:lnTo>
                      <a:pt x="39817" y="208"/>
                    </a:lnTo>
                    <a:lnTo>
                      <a:pt x="39402" y="208"/>
                    </a:lnTo>
                    <a:lnTo>
                      <a:pt x="39008" y="229"/>
                    </a:lnTo>
                    <a:lnTo>
                      <a:pt x="38718" y="270"/>
                    </a:lnTo>
                    <a:lnTo>
                      <a:pt x="38469" y="270"/>
                    </a:lnTo>
                    <a:lnTo>
                      <a:pt x="38138" y="249"/>
                    </a:lnTo>
                    <a:lnTo>
                      <a:pt x="37951" y="270"/>
                    </a:lnTo>
                    <a:lnTo>
                      <a:pt x="37557" y="270"/>
                    </a:lnTo>
                    <a:lnTo>
                      <a:pt x="37350" y="249"/>
                    </a:lnTo>
                    <a:lnTo>
                      <a:pt x="37164" y="229"/>
                    </a:lnTo>
                    <a:lnTo>
                      <a:pt x="36956" y="208"/>
                    </a:lnTo>
                    <a:lnTo>
                      <a:pt x="35796" y="208"/>
                    </a:lnTo>
                    <a:lnTo>
                      <a:pt x="35298" y="167"/>
                    </a:lnTo>
                    <a:lnTo>
                      <a:pt x="34531" y="125"/>
                    </a:lnTo>
                    <a:lnTo>
                      <a:pt x="33578" y="104"/>
                    </a:lnTo>
                    <a:lnTo>
                      <a:pt x="32977" y="63"/>
                    </a:lnTo>
                    <a:lnTo>
                      <a:pt x="32583" y="21"/>
                    </a:lnTo>
                    <a:lnTo>
                      <a:pt x="32189" y="21"/>
                    </a:lnTo>
                    <a:lnTo>
                      <a:pt x="31588" y="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F8CBEE7-4D51-C2A8-57D9-B137FF524BE2}"/>
                  </a:ext>
                </a:extLst>
              </p:cNvPr>
              <p:cNvSpPr/>
              <p:nvPr/>
            </p:nvSpPr>
            <p:spPr>
              <a:xfrm>
                <a:off x="792772" y="227505"/>
                <a:ext cx="7820286" cy="1220855"/>
              </a:xfrm>
              <a:custGeom>
                <a:avLst/>
                <a:gdLst>
                  <a:gd name="connsiteX0" fmla="*/ 0 w 7820286"/>
                  <a:gd name="connsiteY0" fmla="*/ 0 h 1220855"/>
                  <a:gd name="connsiteX1" fmla="*/ 402186 w 7820286"/>
                  <a:gd name="connsiteY1" fmla="*/ 0 h 1220855"/>
                  <a:gd name="connsiteX2" fmla="*/ 1038981 w 7820286"/>
                  <a:gd name="connsiteY2" fmla="*/ 0 h 1220855"/>
                  <a:gd name="connsiteX3" fmla="*/ 1753978 w 7820286"/>
                  <a:gd name="connsiteY3" fmla="*/ 0 h 1220855"/>
                  <a:gd name="connsiteX4" fmla="*/ 2468976 w 7820286"/>
                  <a:gd name="connsiteY4" fmla="*/ 0 h 1220855"/>
                  <a:gd name="connsiteX5" fmla="*/ 3105771 w 7820286"/>
                  <a:gd name="connsiteY5" fmla="*/ 0 h 1220855"/>
                  <a:gd name="connsiteX6" fmla="*/ 3664363 w 7820286"/>
                  <a:gd name="connsiteY6" fmla="*/ 0 h 1220855"/>
                  <a:gd name="connsiteX7" fmla="*/ 4379360 w 7820286"/>
                  <a:gd name="connsiteY7" fmla="*/ 0 h 1220855"/>
                  <a:gd name="connsiteX8" fmla="*/ 4781546 w 7820286"/>
                  <a:gd name="connsiteY8" fmla="*/ 0 h 1220855"/>
                  <a:gd name="connsiteX9" fmla="*/ 5261935 w 7820286"/>
                  <a:gd name="connsiteY9" fmla="*/ 0 h 1220855"/>
                  <a:gd name="connsiteX10" fmla="*/ 5742324 w 7820286"/>
                  <a:gd name="connsiteY10" fmla="*/ 0 h 1220855"/>
                  <a:gd name="connsiteX11" fmla="*/ 6144510 w 7820286"/>
                  <a:gd name="connsiteY11" fmla="*/ 0 h 1220855"/>
                  <a:gd name="connsiteX12" fmla="*/ 6703102 w 7820286"/>
                  <a:gd name="connsiteY12" fmla="*/ 0 h 1220855"/>
                  <a:gd name="connsiteX13" fmla="*/ 7105288 w 7820286"/>
                  <a:gd name="connsiteY13" fmla="*/ 0 h 1220855"/>
                  <a:gd name="connsiteX14" fmla="*/ 7820286 w 7820286"/>
                  <a:gd name="connsiteY14" fmla="*/ 0 h 1220855"/>
                  <a:gd name="connsiteX15" fmla="*/ 7820286 w 7820286"/>
                  <a:gd name="connsiteY15" fmla="*/ 419160 h 1220855"/>
                  <a:gd name="connsiteX16" fmla="*/ 7820286 w 7820286"/>
                  <a:gd name="connsiteY16" fmla="*/ 826112 h 1220855"/>
                  <a:gd name="connsiteX17" fmla="*/ 7820286 w 7820286"/>
                  <a:gd name="connsiteY17" fmla="*/ 1220855 h 1220855"/>
                  <a:gd name="connsiteX18" fmla="*/ 7496303 w 7820286"/>
                  <a:gd name="connsiteY18" fmla="*/ 1220855 h 1220855"/>
                  <a:gd name="connsiteX19" fmla="*/ 6859508 w 7820286"/>
                  <a:gd name="connsiteY19" fmla="*/ 1220855 h 1220855"/>
                  <a:gd name="connsiteX20" fmla="*/ 6300916 w 7820286"/>
                  <a:gd name="connsiteY20" fmla="*/ 1220855 h 1220855"/>
                  <a:gd name="connsiteX21" fmla="*/ 5976933 w 7820286"/>
                  <a:gd name="connsiteY21" fmla="*/ 1220855 h 1220855"/>
                  <a:gd name="connsiteX22" fmla="*/ 5340138 w 7820286"/>
                  <a:gd name="connsiteY22" fmla="*/ 1220855 h 1220855"/>
                  <a:gd name="connsiteX23" fmla="*/ 4859749 w 7820286"/>
                  <a:gd name="connsiteY23" fmla="*/ 1220855 h 1220855"/>
                  <a:gd name="connsiteX24" fmla="*/ 4301157 w 7820286"/>
                  <a:gd name="connsiteY24" fmla="*/ 1220855 h 1220855"/>
                  <a:gd name="connsiteX25" fmla="*/ 3664363 w 7820286"/>
                  <a:gd name="connsiteY25" fmla="*/ 1220855 h 1220855"/>
                  <a:gd name="connsiteX26" fmla="*/ 3340379 w 7820286"/>
                  <a:gd name="connsiteY26" fmla="*/ 1220855 h 1220855"/>
                  <a:gd name="connsiteX27" fmla="*/ 2781787 w 7820286"/>
                  <a:gd name="connsiteY27" fmla="*/ 1220855 h 1220855"/>
                  <a:gd name="connsiteX28" fmla="*/ 2144993 w 7820286"/>
                  <a:gd name="connsiteY28" fmla="*/ 1220855 h 1220855"/>
                  <a:gd name="connsiteX29" fmla="*/ 1508198 w 7820286"/>
                  <a:gd name="connsiteY29" fmla="*/ 1220855 h 1220855"/>
                  <a:gd name="connsiteX30" fmla="*/ 1106012 w 7820286"/>
                  <a:gd name="connsiteY30" fmla="*/ 1220855 h 1220855"/>
                  <a:gd name="connsiteX31" fmla="*/ 625623 w 7820286"/>
                  <a:gd name="connsiteY31" fmla="*/ 1220855 h 1220855"/>
                  <a:gd name="connsiteX32" fmla="*/ 0 w 7820286"/>
                  <a:gd name="connsiteY32" fmla="*/ 1220855 h 1220855"/>
                  <a:gd name="connsiteX33" fmla="*/ 0 w 7820286"/>
                  <a:gd name="connsiteY33" fmla="*/ 838320 h 1220855"/>
                  <a:gd name="connsiteX34" fmla="*/ 0 w 7820286"/>
                  <a:gd name="connsiteY34" fmla="*/ 443577 h 1220855"/>
                  <a:gd name="connsiteX35" fmla="*/ 0 w 7820286"/>
                  <a:gd name="connsiteY35" fmla="*/ 0 h 122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820286" h="1220855" extrusionOk="0">
                    <a:moveTo>
                      <a:pt x="0" y="0"/>
                    </a:moveTo>
                    <a:cubicBezTo>
                      <a:pt x="195189" y="-37728"/>
                      <a:pt x="257781" y="10052"/>
                      <a:pt x="402186" y="0"/>
                    </a:cubicBezTo>
                    <a:cubicBezTo>
                      <a:pt x="546591" y="-10052"/>
                      <a:pt x="761480" y="73439"/>
                      <a:pt x="1038981" y="0"/>
                    </a:cubicBezTo>
                    <a:cubicBezTo>
                      <a:pt x="1316483" y="-73439"/>
                      <a:pt x="1454275" y="85170"/>
                      <a:pt x="1753978" y="0"/>
                    </a:cubicBezTo>
                    <a:cubicBezTo>
                      <a:pt x="2053681" y="-85170"/>
                      <a:pt x="2118023" y="55986"/>
                      <a:pt x="2468976" y="0"/>
                    </a:cubicBezTo>
                    <a:cubicBezTo>
                      <a:pt x="2819929" y="-55986"/>
                      <a:pt x="2803204" y="68099"/>
                      <a:pt x="3105771" y="0"/>
                    </a:cubicBezTo>
                    <a:cubicBezTo>
                      <a:pt x="3408338" y="-68099"/>
                      <a:pt x="3541553" y="24818"/>
                      <a:pt x="3664363" y="0"/>
                    </a:cubicBezTo>
                    <a:cubicBezTo>
                      <a:pt x="3787173" y="-24818"/>
                      <a:pt x="4154897" y="41261"/>
                      <a:pt x="4379360" y="0"/>
                    </a:cubicBezTo>
                    <a:cubicBezTo>
                      <a:pt x="4603823" y="-41261"/>
                      <a:pt x="4637397" y="6901"/>
                      <a:pt x="4781546" y="0"/>
                    </a:cubicBezTo>
                    <a:cubicBezTo>
                      <a:pt x="4925695" y="-6901"/>
                      <a:pt x="5125934" y="24321"/>
                      <a:pt x="5261935" y="0"/>
                    </a:cubicBezTo>
                    <a:cubicBezTo>
                      <a:pt x="5397936" y="-24321"/>
                      <a:pt x="5567626" y="29507"/>
                      <a:pt x="5742324" y="0"/>
                    </a:cubicBezTo>
                    <a:cubicBezTo>
                      <a:pt x="5917022" y="-29507"/>
                      <a:pt x="6024942" y="17886"/>
                      <a:pt x="6144510" y="0"/>
                    </a:cubicBezTo>
                    <a:cubicBezTo>
                      <a:pt x="6264078" y="-17886"/>
                      <a:pt x="6497444" y="14440"/>
                      <a:pt x="6703102" y="0"/>
                    </a:cubicBezTo>
                    <a:cubicBezTo>
                      <a:pt x="6908760" y="-14440"/>
                      <a:pt x="6937555" y="4382"/>
                      <a:pt x="7105288" y="0"/>
                    </a:cubicBezTo>
                    <a:cubicBezTo>
                      <a:pt x="7273021" y="-4382"/>
                      <a:pt x="7545312" y="16366"/>
                      <a:pt x="7820286" y="0"/>
                    </a:cubicBezTo>
                    <a:cubicBezTo>
                      <a:pt x="7860277" y="108811"/>
                      <a:pt x="7815435" y="288938"/>
                      <a:pt x="7820286" y="419160"/>
                    </a:cubicBezTo>
                    <a:cubicBezTo>
                      <a:pt x="7825137" y="549382"/>
                      <a:pt x="7790737" y="665384"/>
                      <a:pt x="7820286" y="826112"/>
                    </a:cubicBezTo>
                    <a:cubicBezTo>
                      <a:pt x="7849835" y="986840"/>
                      <a:pt x="7798534" y="1121083"/>
                      <a:pt x="7820286" y="1220855"/>
                    </a:cubicBezTo>
                    <a:cubicBezTo>
                      <a:pt x="7740461" y="1253812"/>
                      <a:pt x="7587273" y="1197609"/>
                      <a:pt x="7496303" y="1220855"/>
                    </a:cubicBezTo>
                    <a:cubicBezTo>
                      <a:pt x="7405333" y="1244101"/>
                      <a:pt x="7155009" y="1185026"/>
                      <a:pt x="6859508" y="1220855"/>
                    </a:cubicBezTo>
                    <a:cubicBezTo>
                      <a:pt x="6564007" y="1256684"/>
                      <a:pt x="6424084" y="1199206"/>
                      <a:pt x="6300916" y="1220855"/>
                    </a:cubicBezTo>
                    <a:cubicBezTo>
                      <a:pt x="6177748" y="1242504"/>
                      <a:pt x="6109554" y="1199198"/>
                      <a:pt x="5976933" y="1220855"/>
                    </a:cubicBezTo>
                    <a:cubicBezTo>
                      <a:pt x="5844312" y="1242512"/>
                      <a:pt x="5586636" y="1181987"/>
                      <a:pt x="5340138" y="1220855"/>
                    </a:cubicBezTo>
                    <a:cubicBezTo>
                      <a:pt x="5093640" y="1259723"/>
                      <a:pt x="4972767" y="1215337"/>
                      <a:pt x="4859749" y="1220855"/>
                    </a:cubicBezTo>
                    <a:cubicBezTo>
                      <a:pt x="4746731" y="1226373"/>
                      <a:pt x="4537937" y="1212860"/>
                      <a:pt x="4301157" y="1220855"/>
                    </a:cubicBezTo>
                    <a:cubicBezTo>
                      <a:pt x="4064377" y="1228850"/>
                      <a:pt x="3966069" y="1183022"/>
                      <a:pt x="3664363" y="1220855"/>
                    </a:cubicBezTo>
                    <a:cubicBezTo>
                      <a:pt x="3362657" y="1258688"/>
                      <a:pt x="3481641" y="1196146"/>
                      <a:pt x="3340379" y="1220855"/>
                    </a:cubicBezTo>
                    <a:cubicBezTo>
                      <a:pt x="3199117" y="1245564"/>
                      <a:pt x="2994095" y="1189774"/>
                      <a:pt x="2781787" y="1220855"/>
                    </a:cubicBezTo>
                    <a:cubicBezTo>
                      <a:pt x="2569479" y="1251936"/>
                      <a:pt x="2410850" y="1160875"/>
                      <a:pt x="2144993" y="1220855"/>
                    </a:cubicBezTo>
                    <a:cubicBezTo>
                      <a:pt x="1879136" y="1280835"/>
                      <a:pt x="1770222" y="1218544"/>
                      <a:pt x="1508198" y="1220855"/>
                    </a:cubicBezTo>
                    <a:cubicBezTo>
                      <a:pt x="1246175" y="1223166"/>
                      <a:pt x="1211092" y="1176539"/>
                      <a:pt x="1106012" y="1220855"/>
                    </a:cubicBezTo>
                    <a:cubicBezTo>
                      <a:pt x="1000932" y="1265171"/>
                      <a:pt x="856675" y="1185225"/>
                      <a:pt x="625623" y="1220855"/>
                    </a:cubicBezTo>
                    <a:cubicBezTo>
                      <a:pt x="394571" y="1256485"/>
                      <a:pt x="222375" y="1208581"/>
                      <a:pt x="0" y="1220855"/>
                    </a:cubicBezTo>
                    <a:cubicBezTo>
                      <a:pt x="-8994" y="1085904"/>
                      <a:pt x="45552" y="934075"/>
                      <a:pt x="0" y="838320"/>
                    </a:cubicBezTo>
                    <a:cubicBezTo>
                      <a:pt x="-45552" y="742565"/>
                      <a:pt x="26812" y="601619"/>
                      <a:pt x="0" y="443577"/>
                    </a:cubicBezTo>
                    <a:cubicBezTo>
                      <a:pt x="-26812" y="285535"/>
                      <a:pt x="17140" y="156374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CA3659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170926038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ADEDA055-4BC3-A96B-09EE-BB9AF6512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266196">
                <a:off x="54123" y="173886"/>
                <a:ext cx="1961888" cy="1475318"/>
              </a:xfrm>
              <a:prstGeom prst="rect">
                <a:avLst/>
              </a:prstGeom>
            </p:spPr>
          </p:pic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2527885" y="282156"/>
              <a:ext cx="51438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Chữ số 3 trong số 73 490 thuộc hàng nào?</a:t>
              </a:r>
              <a:endParaRPr lang="en-US" sz="45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9" name="B">
            <a:extLst>
              <a:ext uri="{FF2B5EF4-FFF2-40B4-BE49-F238E27FC236}">
                <a16:creationId xmlns:a16="http://schemas.microsoft.com/office/drawing/2014/main" id="{79A3638B-E817-AEC5-C414-0025798FCCDA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76D419E-4682-0FA9-C299-5E4D78FF8571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86" name="Google Shape;1182;p42">
                <a:extLst>
                  <a:ext uri="{FF2B5EF4-FFF2-40B4-BE49-F238E27FC236}">
                    <a16:creationId xmlns:a16="http://schemas.microsoft.com/office/drawing/2014/main" id="{715CAEA9-D994-6926-9DC6-D891E62B0249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5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A4B26A5-FD14-3D0D-F9F6-EEE57A552564}"/>
                  </a:ext>
                </a:extLst>
              </p:cNvPr>
              <p:cNvSpPr txBox="1"/>
              <p:nvPr/>
            </p:nvSpPr>
            <p:spPr>
              <a:xfrm>
                <a:off x="5642953" y="2131203"/>
                <a:ext cx="2209415" cy="473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35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Hàng trăm</a:t>
                </a:r>
                <a:endParaRPr lang="en-US" sz="3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7100F4C5-1EDB-1261-4BBB-24515C00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93" name="C">
            <a:extLst>
              <a:ext uri="{FF2B5EF4-FFF2-40B4-BE49-F238E27FC236}">
                <a16:creationId xmlns:a16="http://schemas.microsoft.com/office/drawing/2014/main" id="{9E80A885-C21B-BDB9-147C-ADF086887AE5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BFB6CCC8-4B89-7B68-7D76-11126E971575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78" name="Google Shape;1182;p42">
                <a:extLst>
                  <a:ext uri="{FF2B5EF4-FFF2-40B4-BE49-F238E27FC236}">
                    <a16:creationId xmlns:a16="http://schemas.microsoft.com/office/drawing/2014/main" id="{8ECBF5E6-CA83-48D9-BA28-1236CCEA411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5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324A279-65A2-C83F-5FB9-766C3C80DA8B}"/>
                  </a:ext>
                </a:extLst>
              </p:cNvPr>
              <p:cNvSpPr txBox="1"/>
              <p:nvPr/>
            </p:nvSpPr>
            <p:spPr>
              <a:xfrm>
                <a:off x="5503619" y="2159830"/>
                <a:ext cx="2777588" cy="473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35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Hàng chục nghìn</a:t>
                </a:r>
                <a:endParaRPr lang="en-US" sz="3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34A3FBF8-10F7-EABA-6AAF-90565527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94" name="D">
            <a:extLst>
              <a:ext uri="{FF2B5EF4-FFF2-40B4-BE49-F238E27FC236}">
                <a16:creationId xmlns:a16="http://schemas.microsoft.com/office/drawing/2014/main" id="{83237D00-5F11-4A76-AE16-313A0110BE28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192B955-3726-C6E3-0F62-54B76A83F510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191" name="Google Shape;1182;p42">
                <a:extLst>
                  <a:ext uri="{FF2B5EF4-FFF2-40B4-BE49-F238E27FC236}">
                    <a16:creationId xmlns:a16="http://schemas.microsoft.com/office/drawing/2014/main" id="{3C5FB25C-A400-71C9-9F3E-A1D6BCF28AB1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1256B378-2137-3495-69C7-A09433217B80}"/>
                  </a:ext>
                </a:extLst>
              </p:cNvPr>
              <p:cNvSpPr txBox="1"/>
              <p:nvPr/>
            </p:nvSpPr>
            <p:spPr>
              <a:xfrm>
                <a:off x="5691726" y="2111704"/>
                <a:ext cx="2209415" cy="473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35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Hàng chục</a:t>
                </a:r>
                <a:endParaRPr lang="en-US" sz="3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6DB5D399-2338-439C-7513-9581073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196" name="Multiplication Sign 195">
            <a:extLst>
              <a:ext uri="{FF2B5EF4-FFF2-40B4-BE49-F238E27FC236}">
                <a16:creationId xmlns:a16="http://schemas.microsoft.com/office/drawing/2014/main" id="{8C2AF032-A4A6-750C-4EA9-5C8C100A6EB1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7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8" name="Multiplication Sign 197">
            <a:extLst>
              <a:ext uri="{FF2B5EF4-FFF2-40B4-BE49-F238E27FC236}">
                <a16:creationId xmlns:a16="http://schemas.microsoft.com/office/drawing/2014/main" id="{CB540447-907D-D3B7-91A9-C01FF5AD243A}"/>
              </a:ext>
            </a:extLst>
          </p:cNvPr>
          <p:cNvSpPr/>
          <p:nvPr/>
        </p:nvSpPr>
        <p:spPr>
          <a:xfrm>
            <a:off x="4801268" y="4616279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9" name="Heart 198">
            <a:extLst>
              <a:ext uri="{FF2B5EF4-FFF2-40B4-BE49-F238E27FC236}">
                <a16:creationId xmlns:a16="http://schemas.microsoft.com/office/drawing/2014/main" id="{94A1073B-8735-C9FD-82B4-5134F8259DE3}"/>
              </a:ext>
            </a:extLst>
          </p:cNvPr>
          <p:cNvSpPr/>
          <p:nvPr/>
        </p:nvSpPr>
        <p:spPr>
          <a:xfrm>
            <a:off x="4888042" y="2636557"/>
            <a:ext cx="1322281" cy="1103068"/>
          </a:xfrm>
          <a:prstGeom prst="hear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200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F8B0F74-C198-4FE0-8847-25D438F81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0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714A43A-6576-6A76-B00A-BF5B40EDF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0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0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sp>
        <p:nvSpPr>
          <p:cNvPr id="2" name="Arrow: Right 1">
            <a:hlinkClick r:id="rId13" action="ppaction://hlinksldjump"/>
            <a:extLst>
              <a:ext uri="{FF2B5EF4-FFF2-40B4-BE49-F238E27FC236}">
                <a16:creationId xmlns:a16="http://schemas.microsoft.com/office/drawing/2014/main" id="{40625038-9545-18A0-B1C3-39D06836A690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042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48" fill="hold"/>
                                        <p:tgtEl>
                                          <p:spTgt spid="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20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120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120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2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</p:childTnLst>
        </p:cTn>
      </p:par>
    </p:tnLst>
    <p:bldLst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">
            <a:extLst>
              <a:ext uri="{FF2B5EF4-FFF2-40B4-BE49-F238E27FC236}">
                <a16:creationId xmlns:a16="http://schemas.microsoft.com/office/drawing/2014/main" id="{26CCB68B-10E9-1C52-3402-BDC6DA30CC94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3" name="Google Shape;1182;p42">
              <a:extLst>
                <a:ext uri="{FF2B5EF4-FFF2-40B4-BE49-F238E27FC236}">
                  <a16:creationId xmlns:a16="http://schemas.microsoft.com/office/drawing/2014/main" id="{CF0FFA9F-0076-CBCB-40CE-6FEE0F6FDCB4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EE2D74-EF6B-D668-14A6-4037115A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494022-3221-5D16-8C2C-703C5BF7F076}"/>
                </a:ext>
              </a:extLst>
            </p:cNvPr>
            <p:cNvSpPr txBox="1"/>
            <p:nvPr/>
          </p:nvSpPr>
          <p:spPr>
            <a:xfrm>
              <a:off x="1302472" y="2007151"/>
              <a:ext cx="2209415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867" b="1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60 000</a:t>
              </a:r>
              <a:endParaRPr lang="en-US" sz="58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" name="B">
            <a:extLst>
              <a:ext uri="{FF2B5EF4-FFF2-40B4-BE49-F238E27FC236}">
                <a16:creationId xmlns:a16="http://schemas.microsoft.com/office/drawing/2014/main" id="{FE5EE01A-DDD7-AB29-5823-C6EFD5571266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0BB929-C4F0-0179-1A0B-98C03065C58C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D367C819-8E1E-36EE-6AE6-BB0D3A47E8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45AD69-A862-76F9-5540-526CA2F98A71}"/>
                  </a:ext>
                </a:extLst>
              </p:cNvPr>
              <p:cNvSpPr txBox="1"/>
              <p:nvPr/>
            </p:nvSpPr>
            <p:spPr>
              <a:xfrm>
                <a:off x="5504152" y="1990666"/>
                <a:ext cx="2630249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600 000</a:t>
                </a:r>
                <a:endParaRPr lang="en-US" sz="58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70C5DB-1EC5-3657-417E-69D4C08C3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7" name="C">
            <a:extLst>
              <a:ext uri="{FF2B5EF4-FFF2-40B4-BE49-F238E27FC236}">
                <a16:creationId xmlns:a16="http://schemas.microsoft.com/office/drawing/2014/main" id="{4B584FDC-DF3C-87B4-856B-D5DDF71D7F06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5570A3C-A3C4-CC1D-F690-F0E061CB9078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425AF1A0-352B-3DF6-980A-2CA85611B62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EC9EC8-F568-5227-6107-1679A1DAA7F7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6 000</a:t>
                </a:r>
                <a:endParaRPr lang="en-US" sz="58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63957CD-EF87-248B-CEDE-44A37985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22" name="D">
            <a:extLst>
              <a:ext uri="{FF2B5EF4-FFF2-40B4-BE49-F238E27FC236}">
                <a16:creationId xmlns:a16="http://schemas.microsoft.com/office/drawing/2014/main" id="{04AF510E-A3B7-C490-F0F0-8DD603FA355E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614FACF-FA21-FC15-5653-1DC0F620910F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5" name="Google Shape;1182;p42">
                <a:extLst>
                  <a:ext uri="{FF2B5EF4-FFF2-40B4-BE49-F238E27FC236}">
                    <a16:creationId xmlns:a16="http://schemas.microsoft.com/office/drawing/2014/main" id="{FA941037-2B6B-4495-EA46-916EE4CA171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91463F-02B8-8C6B-1D1B-A843E4E78173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600</a:t>
                </a:r>
                <a:endParaRPr lang="en-US" sz="58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D68F9A0-1AB8-7966-2A04-E1BFDA9F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29F38A3E-7D13-4115-9862-B9DDB05EF26E}"/>
              </a:ext>
            </a:extLst>
          </p:cNvPr>
          <p:cNvSpPr/>
          <p:nvPr/>
        </p:nvSpPr>
        <p:spPr>
          <a:xfrm>
            <a:off x="4287307" y="2450718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BED5B053-1AAD-6C59-2111-50C3C2B82C2B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48F174AE-4F4F-546F-59E0-9CE8FF7DFD83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3EA526AE-E9F7-781D-7E77-0BCE3E7D6090}"/>
              </a:ext>
            </a:extLst>
          </p:cNvPr>
          <p:cNvSpPr/>
          <p:nvPr/>
        </p:nvSpPr>
        <p:spPr>
          <a:xfrm>
            <a:off x="10614402" y="2651027"/>
            <a:ext cx="1344451" cy="1131035"/>
          </a:xfrm>
          <a:prstGeom prst="hear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3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87684A89-2F85-6107-B551-D41C35F3D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3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BF19BD9-DB4D-0E61-7840-4B7E40C75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33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785D538B-DF9A-123C-152F-C5DEE600C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4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3DA6CD5-D402-F490-219F-BD3BBA1BE1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BD5E713-0279-5DFE-BA4C-5D5EA9094E13}"/>
              </a:ext>
            </a:extLst>
          </p:cNvPr>
          <p:cNvGrpSpPr/>
          <p:nvPr/>
        </p:nvGrpSpPr>
        <p:grpSpPr>
          <a:xfrm>
            <a:off x="106050" y="174968"/>
            <a:ext cx="11953036" cy="2071327"/>
            <a:chOff x="79537" y="131226"/>
            <a:chExt cx="8964777" cy="155349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C34B99-D977-FC9C-68DE-F325BAD58187}"/>
                </a:ext>
              </a:extLst>
            </p:cNvPr>
            <p:cNvGrpSpPr/>
            <p:nvPr/>
          </p:nvGrpSpPr>
          <p:grpSpPr>
            <a:xfrm>
              <a:off x="472034" y="131226"/>
              <a:ext cx="8572280" cy="1553496"/>
              <a:chOff x="335020" y="36527"/>
              <a:chExt cx="8572280" cy="155349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FAC98F7-AF7D-B428-1BB8-4178532AA994}"/>
                  </a:ext>
                </a:extLst>
              </p:cNvPr>
              <p:cNvGrpSpPr/>
              <p:nvPr/>
            </p:nvGrpSpPr>
            <p:grpSpPr>
              <a:xfrm>
                <a:off x="335020" y="36527"/>
                <a:ext cx="8572280" cy="1553496"/>
                <a:chOff x="335020" y="36527"/>
                <a:chExt cx="8572280" cy="1553496"/>
              </a:xfrm>
            </p:grpSpPr>
            <p:sp>
              <p:nvSpPr>
                <p:cNvPr id="9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335020" y="36527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/>
                  </a:endParaRP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5B4796-33E4-274F-7BBF-FC1FF6FF05BC}"/>
                  </a:ext>
                </a:extLst>
              </p:cNvPr>
              <p:cNvSpPr txBox="1"/>
              <p:nvPr/>
            </p:nvSpPr>
            <p:spPr>
              <a:xfrm>
                <a:off x="1859089" y="295007"/>
                <a:ext cx="6306091" cy="1107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5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Giá trị của chữ số 6 trong </a:t>
                </a:r>
              </a:p>
              <a:p>
                <a:pPr algn="ctr" defTabSz="1219170">
                  <a:buClr>
                    <a:srgbClr val="000000"/>
                  </a:buClr>
                </a:pPr>
                <a:r>
                  <a:rPr lang="vi-VN" sz="45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số 607 981 là?</a:t>
                </a:r>
                <a:endParaRPr lang="en-US" sz="4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F6E7FBB-AB5A-D60C-0E88-3B47D07B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537" y="156153"/>
              <a:ext cx="1987802" cy="1426588"/>
            </a:xfrm>
            <a:prstGeom prst="rect">
              <a:avLst/>
            </a:prstGeom>
          </p:spPr>
        </p:pic>
      </p:grpSp>
      <p:sp>
        <p:nvSpPr>
          <p:cNvPr id="37" name="Arrow: Right 36">
            <a:hlinkClick r:id="rId12" action="ppaction://hlinksldjump"/>
            <a:extLst>
              <a:ext uri="{FF2B5EF4-FFF2-40B4-BE49-F238E27FC236}">
                <a16:creationId xmlns:a16="http://schemas.microsoft.com/office/drawing/2014/main" id="{72770BF3-D9B9-088B-62E0-CB4FEC10B3BA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30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1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1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">
            <a:extLst>
              <a:ext uri="{FF2B5EF4-FFF2-40B4-BE49-F238E27FC236}">
                <a16:creationId xmlns:a16="http://schemas.microsoft.com/office/drawing/2014/main" id="{100FA038-077D-67A7-7A0F-3A9650D33C56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4" name="Google Shape;1182;p42">
              <a:extLst>
                <a:ext uri="{FF2B5EF4-FFF2-40B4-BE49-F238E27FC236}">
                  <a16:creationId xmlns:a16="http://schemas.microsoft.com/office/drawing/2014/main" id="{B4904C06-EF4C-44FC-D985-E69230A637CE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77B0F6-A019-915E-0E4B-DB2F364D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1A7CBE-7527-7E3A-1D3B-BA1A628D1E4A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10 000</a:t>
              </a:r>
              <a:endParaRPr lang="en-US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7" name="B">
            <a:extLst>
              <a:ext uri="{FF2B5EF4-FFF2-40B4-BE49-F238E27FC236}">
                <a16:creationId xmlns:a16="http://schemas.microsoft.com/office/drawing/2014/main" id="{BA7D38B5-FE67-E36E-005A-11EEFF081E97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063C09E-A9B5-43E6-828F-4DF40D4C6148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0" name="Google Shape;1182;p42">
                <a:extLst>
                  <a:ext uri="{FF2B5EF4-FFF2-40B4-BE49-F238E27FC236}">
                    <a16:creationId xmlns:a16="http://schemas.microsoft.com/office/drawing/2014/main" id="{DAB5D886-05AB-26A8-26E2-DD1C420F2F33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3E6116-F297-8401-838D-C8EB1DFBD34F}"/>
                  </a:ext>
                </a:extLst>
              </p:cNvPr>
              <p:cNvSpPr txBox="1"/>
              <p:nvPr/>
            </p:nvSpPr>
            <p:spPr>
              <a:xfrm>
                <a:off x="5615261" y="2086829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1 000 000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95E36E-F513-ADD5-00D4-4425EC4D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2" name="C">
            <a:extLst>
              <a:ext uri="{FF2B5EF4-FFF2-40B4-BE49-F238E27FC236}">
                <a16:creationId xmlns:a16="http://schemas.microsoft.com/office/drawing/2014/main" id="{1C89DB19-33AD-B4B3-CD0D-2CB96072B02C}"/>
              </a:ext>
            </a:extLst>
          </p:cNvPr>
          <p:cNvGrpSpPr/>
          <p:nvPr/>
        </p:nvGrpSpPr>
        <p:grpSpPr>
          <a:xfrm>
            <a:off x="310421" y="4455579"/>
            <a:ext cx="5610556" cy="2063756"/>
            <a:chOff x="232815" y="3341685"/>
            <a:chExt cx="4207917" cy="15478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26938A-9675-7603-28A2-A1EDB1FC2F90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51876593-8B64-1FD9-C4EB-CA5334A8B78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C6FB73-F489-A40D-8F1D-BE14FBAE218C}"/>
                  </a:ext>
                </a:extLst>
              </p:cNvPr>
              <p:cNvSpPr txBox="1"/>
              <p:nvPr/>
            </p:nvSpPr>
            <p:spPr>
              <a:xfrm>
                <a:off x="5692827" y="2030084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10 000 000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8579DF-F208-3CE8-EDE7-B56850D09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7" name="D">
            <a:extLst>
              <a:ext uri="{FF2B5EF4-FFF2-40B4-BE49-F238E27FC236}">
                <a16:creationId xmlns:a16="http://schemas.microsoft.com/office/drawing/2014/main" id="{76321407-A094-1233-ABD2-CB3A492CCD1A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173D429-ED53-182C-FE57-CC9DF7344B24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71B040D3-6486-AB06-A525-9B3933C013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620868A-BB3C-3E74-F0A5-8A727BBE62A7}"/>
                  </a:ext>
                </a:extLst>
              </p:cNvPr>
              <p:cNvSpPr txBox="1"/>
              <p:nvPr/>
            </p:nvSpPr>
            <p:spPr>
              <a:xfrm>
                <a:off x="5721816" y="2082850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100 000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72A2A41-42C4-4958-242F-8B08F8FBE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463A3B68-F785-3601-04F4-6E104554C553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E1F8F235-293C-C00D-E5AB-63C800DD05AF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ABBAE87F-0486-5D5D-CB85-744B12DC658F}"/>
              </a:ext>
            </a:extLst>
          </p:cNvPr>
          <p:cNvSpPr/>
          <p:nvPr/>
        </p:nvSpPr>
        <p:spPr>
          <a:xfrm>
            <a:off x="4605400" y="2434535"/>
            <a:ext cx="1670421" cy="1598277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896BF6AE-D0FD-7E79-8BCD-E643AA552C13}"/>
              </a:ext>
            </a:extLst>
          </p:cNvPr>
          <p:cNvSpPr/>
          <p:nvPr/>
        </p:nvSpPr>
        <p:spPr>
          <a:xfrm>
            <a:off x="4658195" y="4760379"/>
            <a:ext cx="1490600" cy="1339539"/>
          </a:xfrm>
          <a:prstGeom prst="hear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20F3AE3F-E2DF-06FB-3D46-98F6B9C42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5181936C-19BA-3667-2DDC-90F023BEA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060B3E72-4C95-CDD2-D7CE-5E4FC3CD7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9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AF1596C-248F-42C8-EE36-37ECA1E9DB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7556BA4-9A17-9D81-49AC-53F478D0B99B}"/>
              </a:ext>
            </a:extLst>
          </p:cNvPr>
          <p:cNvGrpSpPr/>
          <p:nvPr/>
        </p:nvGrpSpPr>
        <p:grpSpPr>
          <a:xfrm>
            <a:off x="244770" y="157988"/>
            <a:ext cx="11814317" cy="2071328"/>
            <a:chOff x="183577" y="118491"/>
            <a:chExt cx="8860738" cy="1553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EB5A7C0-2EAA-D0B5-204E-A1F503FC01DF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3238C2F-57AE-965F-1EF3-C03B5E056F1F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5" name="Google Shape;2105;p47">
                  <a:extLst>
                    <a:ext uri="{FF2B5EF4-FFF2-40B4-BE49-F238E27FC236}">
                      <a16:creationId xmlns:a16="http://schemas.microsoft.com/office/drawing/2014/main" id="{EE8F448B-EB5B-94DA-C012-0127D2787B1A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4000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A48DE6-994B-E634-FAB5-843D19DC0DF0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4000" ker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/>
                  </a:endParaRP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DBEAB0-948F-9EED-3662-1F00C434F7CC}"/>
                  </a:ext>
                </a:extLst>
              </p:cNvPr>
              <p:cNvSpPr txBox="1"/>
              <p:nvPr/>
            </p:nvSpPr>
            <p:spPr>
              <a:xfrm>
                <a:off x="2092189" y="491158"/>
                <a:ext cx="62461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0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Mười triệu được viết là?</a:t>
                </a:r>
                <a:endParaRPr lang="en-US" sz="5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12B11CA-BB00-EC32-DBA1-AFFDE0330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83577" y="413807"/>
              <a:ext cx="1866956" cy="1187112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12" action="ppaction://hlinksldjump"/>
            <a:extLst>
              <a:ext uri="{FF2B5EF4-FFF2-40B4-BE49-F238E27FC236}">
                <a16:creationId xmlns:a16="http://schemas.microsoft.com/office/drawing/2014/main" id="{55B6C568-3676-49AE-1752-F84F0527CCF3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77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2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1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20"/>
                            </p:stCondLst>
                            <p:childTnLst>
                              <p:par>
                                <p:cTn id="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44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12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12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BE28-FA0B-ADDD-2E56-91F4D5635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8C51A-FCF6-8288-AC65-A3ADE7C4D6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A">
            <a:extLst>
              <a:ext uri="{FF2B5EF4-FFF2-40B4-BE49-F238E27FC236}">
                <a16:creationId xmlns:a16="http://schemas.microsoft.com/office/drawing/2014/main" id="{B58527A4-71BE-EB63-9639-0655BA44F14D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5" name="Google Shape;1182;p42">
              <a:extLst>
                <a:ext uri="{FF2B5EF4-FFF2-40B4-BE49-F238E27FC236}">
                  <a16:creationId xmlns:a16="http://schemas.microsoft.com/office/drawing/2014/main" id="{493790B4-9DC8-D8F4-CA52-9B37DAF6ADE0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711F55-3348-72A8-7D07-68E07D8BD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CA16E3-770C-A59A-DD37-6C47213412E2}"/>
                </a:ext>
              </a:extLst>
            </p:cNvPr>
            <p:cNvSpPr txBox="1"/>
            <p:nvPr/>
          </p:nvSpPr>
          <p:spPr>
            <a:xfrm>
              <a:off x="1351652" y="2045337"/>
              <a:ext cx="2209415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14 297</a:t>
              </a:r>
              <a:endParaRPr lang="en-US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8" name="B">
            <a:extLst>
              <a:ext uri="{FF2B5EF4-FFF2-40B4-BE49-F238E27FC236}">
                <a16:creationId xmlns:a16="http://schemas.microsoft.com/office/drawing/2014/main" id="{E035AB84-8B70-5CCA-7DBD-35B26D7B64A2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4EC35F6-4C57-1676-49A7-89DEA113B214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1" name="Google Shape;1182;p42">
                <a:extLst>
                  <a:ext uri="{FF2B5EF4-FFF2-40B4-BE49-F238E27FC236}">
                    <a16:creationId xmlns:a16="http://schemas.microsoft.com/office/drawing/2014/main" id="{21A9D59A-BC60-05EA-BD12-6A6C59B7CF6A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A188083-AF7E-5469-83ED-8FBAD48CA07E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14 973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6DA1CA4-A20E-64AE-4E2E-C54835020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3" name="C">
            <a:extLst>
              <a:ext uri="{FF2B5EF4-FFF2-40B4-BE49-F238E27FC236}">
                <a16:creationId xmlns:a16="http://schemas.microsoft.com/office/drawing/2014/main" id="{1827FB6E-FDEF-4057-9581-1A20698C54D4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A069F14-1047-201A-7B24-BDA0E14FB19E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6" name="Google Shape;1182;p42">
                <a:extLst>
                  <a:ext uri="{FF2B5EF4-FFF2-40B4-BE49-F238E27FC236}">
                    <a16:creationId xmlns:a16="http://schemas.microsoft.com/office/drawing/2014/main" id="{DA7B4626-EE68-05F0-6A15-A149A107A85E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79A417-BF08-A570-A36B-F3C7E729E434}"/>
                  </a:ext>
                </a:extLst>
              </p:cNvPr>
              <p:cNvSpPr txBox="1"/>
              <p:nvPr/>
            </p:nvSpPr>
            <p:spPr>
              <a:xfrm>
                <a:off x="5622658" y="2034120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140 973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02812BF-6617-C059-0F8F-0FBA0D4D1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8" name="D">
            <a:extLst>
              <a:ext uri="{FF2B5EF4-FFF2-40B4-BE49-F238E27FC236}">
                <a16:creationId xmlns:a16="http://schemas.microsoft.com/office/drawing/2014/main" id="{42B8F96D-9877-81A4-B298-0F3D057E0A65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F147932-499D-F25F-B6F4-74F17A57FD52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1" name="Google Shape;1182;p42">
                <a:extLst>
                  <a:ext uri="{FF2B5EF4-FFF2-40B4-BE49-F238E27FC236}">
                    <a16:creationId xmlns:a16="http://schemas.microsoft.com/office/drawing/2014/main" id="{4A5A293A-8AF6-A619-204A-1F2F4046A13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9C5C17-941E-E5D4-D20A-A0B860AB1937}"/>
                  </a:ext>
                </a:extLst>
              </p:cNvPr>
              <p:cNvSpPr txBox="1"/>
              <p:nvPr/>
            </p:nvSpPr>
            <p:spPr>
              <a:xfrm>
                <a:off x="5928093" y="1984674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142 973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890427B-D363-9272-0F81-D055C0119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07015E32-9A31-B7D8-7996-5025CE31ADA8}"/>
              </a:ext>
            </a:extLst>
          </p:cNvPr>
          <p:cNvSpPr/>
          <p:nvPr/>
        </p:nvSpPr>
        <p:spPr>
          <a:xfrm>
            <a:off x="10033205" y="2127570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D8371EE0-DE72-32D0-BB55-B432D87C8AB8}"/>
              </a:ext>
            </a:extLst>
          </p:cNvPr>
          <p:cNvSpPr/>
          <p:nvPr/>
        </p:nvSpPr>
        <p:spPr>
          <a:xfrm>
            <a:off x="4179664" y="2105397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B0A05383-C3FA-D8A1-1952-08F8140ACE30}"/>
              </a:ext>
            </a:extLst>
          </p:cNvPr>
          <p:cNvSpPr/>
          <p:nvPr/>
        </p:nvSpPr>
        <p:spPr>
          <a:xfrm>
            <a:off x="4352179" y="4223587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id="{0C068BBD-EEE1-4641-BF86-B72445BB4FEC}"/>
              </a:ext>
            </a:extLst>
          </p:cNvPr>
          <p:cNvSpPr/>
          <p:nvPr/>
        </p:nvSpPr>
        <p:spPr>
          <a:xfrm>
            <a:off x="10444683" y="4121153"/>
            <a:ext cx="1477047" cy="1288019"/>
          </a:xfrm>
          <a:prstGeom prst="heart">
            <a:avLst/>
          </a:prstGeom>
          <a:solidFill>
            <a:srgbClr val="FF6AB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3A6DF03D-CB61-4052-6F5F-AC1E03E18B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566C9933-2F6F-C5E6-0FA8-56F5E2C552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9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A1BAA0BA-5041-78EC-BDE8-B8A6416604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0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DCB0BB6-6FE5-93ED-A083-5760A139D6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4BECC536-57E3-B979-75D1-5E1F6E40B696}"/>
              </a:ext>
            </a:extLst>
          </p:cNvPr>
          <p:cNvGrpSpPr/>
          <p:nvPr/>
        </p:nvGrpSpPr>
        <p:grpSpPr>
          <a:xfrm>
            <a:off x="132211" y="114654"/>
            <a:ext cx="11865908" cy="2085975"/>
            <a:chOff x="99158" y="85990"/>
            <a:chExt cx="8899431" cy="156448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BC71C06-3AE0-FF90-E01B-FC787E21150D}"/>
                </a:ext>
              </a:extLst>
            </p:cNvPr>
            <p:cNvGrpSpPr/>
            <p:nvPr/>
          </p:nvGrpSpPr>
          <p:grpSpPr>
            <a:xfrm>
              <a:off x="426309" y="85990"/>
              <a:ext cx="8572280" cy="1553496"/>
              <a:chOff x="335021" y="23792"/>
              <a:chExt cx="8572280" cy="1553496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9A1D3AC5-2FF0-0D17-51AB-75C0D26CB0EC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6" name="Google Shape;2105;p47">
                  <a:extLst>
                    <a:ext uri="{FF2B5EF4-FFF2-40B4-BE49-F238E27FC236}">
                      <a16:creationId xmlns:a16="http://schemas.microsoft.com/office/drawing/2014/main" id="{2F08A507-008F-8C14-4F06-5C6555E6BA22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4000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D27BBFE-BE6A-5112-BFFC-F7758F2C040A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4000" ker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/>
                  </a:endParaRPr>
                </a:p>
              </p:txBody>
            </p:sp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45EA588-165B-34AB-D105-7F930D259FCD}"/>
                  </a:ext>
                </a:extLst>
              </p:cNvPr>
              <p:cNvSpPr txBox="1"/>
              <p:nvPr/>
            </p:nvSpPr>
            <p:spPr>
              <a:xfrm>
                <a:off x="2544651" y="305456"/>
                <a:ext cx="5819083" cy="99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i="1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Một trăm bốn mươi hai nghìn chín trăm bảy mươi ba </a:t>
                </a:r>
                <a:r>
                  <a:rPr lang="vi-VN" sz="40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viết là?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4579AB6-91E4-B622-F206-20D2FA09B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158" y="89760"/>
              <a:ext cx="2243522" cy="1560711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12" action="ppaction://hlinksldjump"/>
            <a:extLst>
              <a:ext uri="{FF2B5EF4-FFF2-40B4-BE49-F238E27FC236}">
                <a16:creationId xmlns:a16="http://schemas.microsoft.com/office/drawing/2014/main" id="{751F47B1-3589-7A04-D709-3C261853BA74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402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1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2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12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1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344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5741" y="3426445"/>
            <a:ext cx="3395457" cy="33954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7789" y="1515835"/>
            <a:ext cx="7937739" cy="403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38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ULTRA_SCORM_COURSE_ID" val="5DAF2E25-EA18-41A1-8480-6F9B328187E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ULTRA_SCORM_SLIDE_COUNT" val="1"/>
  <p:tag name="ISPRING_SCORM_RATE_QUIZZES" val="0"/>
  <p:tag name="ISPRING_SCORM_PASSING_SCORE" val="2.702703"/>
  <p:tag name="ISPRING_PRESENTATION_TITLE" val="2061廉政"/>
</p:tagLst>
</file>

<file path=ppt/theme/theme1.xml><?xml version="1.0" encoding="utf-8"?>
<a:theme xmlns:a="http://schemas.openxmlformats.org/drawingml/2006/main" name="Office 主题">
  <a:themeElements>
    <a:clrScheme name="自定义 64">
      <a:dk1>
        <a:sysClr val="windowText" lastClr="000000"/>
      </a:dk1>
      <a:lt1>
        <a:srgbClr val="FFFFFF"/>
      </a:lt1>
      <a:dk2>
        <a:srgbClr val="2D3847"/>
      </a:dk2>
      <a:lt2>
        <a:srgbClr val="EBF0F4"/>
      </a:lt2>
      <a:accent1>
        <a:srgbClr val="377ECD"/>
      </a:accent1>
      <a:accent2>
        <a:srgbClr val="5FC8A9"/>
      </a:accent2>
      <a:accent3>
        <a:srgbClr val="377ECD"/>
      </a:accent3>
      <a:accent4>
        <a:srgbClr val="5FC8A9"/>
      </a:accent4>
      <a:accent5>
        <a:srgbClr val="377ECD"/>
      </a:accent5>
      <a:accent6>
        <a:srgbClr val="5FC8A9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4462</TotalTime>
  <Words>639</Words>
  <Application>Microsoft Office PowerPoint</Application>
  <PresentationFormat>Widescreen</PresentationFormat>
  <Paragraphs>111</Paragraphs>
  <Slides>20</Slides>
  <Notes>17</Notes>
  <HiddenSlides>0</HiddenSlides>
  <MMClips>16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45" baseType="lpstr">
      <vt:lpstr>#9Slide05 Aphrodite Pro</vt:lpstr>
      <vt:lpstr>Alef</vt:lpstr>
      <vt:lpstr>Arial</vt:lpstr>
      <vt:lpstr>Bowlby One SC</vt:lpstr>
      <vt:lpstr>Calibri</vt:lpstr>
      <vt:lpstr>Californian FB</vt:lpstr>
      <vt:lpstr>Cambria</vt:lpstr>
      <vt:lpstr>Chango</vt:lpstr>
      <vt:lpstr>Comfortaa Medium</vt:lpstr>
      <vt:lpstr>Dosis</vt:lpstr>
      <vt:lpstr>Lora</vt:lpstr>
      <vt:lpstr>Manjari</vt:lpstr>
      <vt:lpstr>Open Sans</vt:lpstr>
      <vt:lpstr>Pacifico</vt:lpstr>
      <vt:lpstr>Patrick Hand</vt:lpstr>
      <vt:lpstr>Quicksand Medium</vt:lpstr>
      <vt:lpstr>Times New Roman</vt:lpstr>
      <vt:lpstr>字魂162号-元气酪酪体</vt:lpstr>
      <vt:lpstr>思源黑体 CN Medium</vt:lpstr>
      <vt:lpstr>Office 主题</vt:lpstr>
      <vt:lpstr>Fast Food Digital Menu Board by Slidesgo</vt:lpstr>
      <vt:lpstr>1_Fast Food Digital Menu Board by Slidesgo</vt:lpstr>
      <vt:lpstr>2_Fast Food Digital Menu Board by Slidesgo</vt:lpstr>
      <vt:lpstr>3_Fast Food Digital Menu Board by Slidesgo</vt:lpstr>
      <vt:lpstr>4_Fast Food Digital Menu Board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MĂNG NON TEAM</dc:creator>
  <cp:keywords>MĂNG NON TEAM</cp:keywords>
  <cp:lastModifiedBy>Admin</cp:lastModifiedBy>
  <cp:revision>568</cp:revision>
  <dcterms:created xsi:type="dcterms:W3CDTF">2016-07-17T01:36:55Z</dcterms:created>
  <dcterms:modified xsi:type="dcterms:W3CDTF">2024-05-29T10:48:40Z</dcterms:modified>
</cp:coreProperties>
</file>