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sldIdLst>
    <p:sldId id="256" r:id="rId4"/>
    <p:sldId id="257" r:id="rId5"/>
    <p:sldId id="294" r:id="rId6"/>
    <p:sldId id="293" r:id="rId7"/>
    <p:sldId id="259" r:id="rId8"/>
    <p:sldId id="283" r:id="rId9"/>
    <p:sldId id="282" r:id="rId10"/>
    <p:sldId id="260" r:id="rId11"/>
    <p:sldId id="296" r:id="rId12"/>
    <p:sldId id="284" r:id="rId13"/>
    <p:sldId id="285" r:id="rId14"/>
    <p:sldId id="291" r:id="rId15"/>
    <p:sldId id="286" r:id="rId16"/>
    <p:sldId id="287" r:id="rId17"/>
    <p:sldId id="288" r:id="rId18"/>
    <p:sldId id="289" r:id="rId19"/>
    <p:sldId id="290" r:id="rId20"/>
    <p:sldId id="297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3A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2002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9362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2807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11068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16313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2"/>
            <a:ext cx="5181600" cy="9800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1"/>
            <a:ext cx="4267200" cy="11684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0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5"/>
            <a:ext cx="5181600" cy="908049"/>
          </a:xfrm>
          <a:prstGeom prst="rect">
            <a:avLst/>
          </a:prstGeom>
        </p:spPr>
        <p:txBody>
          <a:bodyPr anchor="t"/>
          <a:lstStyle>
            <a:lvl1pPr algn="l">
              <a:defRPr sz="2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7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514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4pPr>
            <a:lvl5pPr marL="1219352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5pPr>
            <a:lvl6pPr marL="1524191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6pPr>
            <a:lvl7pPr marL="1829029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7pPr>
            <a:lvl8pPr marL="213386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8pPr>
            <a:lvl9pPr marL="2438706" indent="0">
              <a:buNone/>
              <a:defRPr sz="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0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1" cy="3017308"/>
          </a:xfrm>
          <a:prstGeom prst="rect">
            <a:avLst/>
          </a:prstGeom>
        </p:spPr>
        <p:txBody>
          <a:bodyPr/>
          <a:lstStyle>
            <a:lvl1pPr>
              <a:defRPr sz="1868"/>
            </a:lvl1pPr>
            <a:lvl2pPr>
              <a:defRPr sz="1599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1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2" y="1023410"/>
            <a:ext cx="2694518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99" b="1"/>
            </a:lvl1pPr>
            <a:lvl2pPr marL="304838" indent="0">
              <a:buNone/>
              <a:defRPr sz="1333" b="1"/>
            </a:lvl2pPr>
            <a:lvl3pPr marL="609677" indent="0">
              <a:buNone/>
              <a:defRPr sz="1200" b="1"/>
            </a:lvl3pPr>
            <a:lvl4pPr marL="914514" indent="0">
              <a:buNone/>
              <a:defRPr sz="1067" b="1"/>
            </a:lvl4pPr>
            <a:lvl5pPr marL="1219352" indent="0">
              <a:buNone/>
              <a:defRPr sz="1067" b="1"/>
            </a:lvl5pPr>
            <a:lvl6pPr marL="1524191" indent="0">
              <a:buNone/>
              <a:defRPr sz="1067" b="1"/>
            </a:lvl6pPr>
            <a:lvl7pPr marL="1829029" indent="0">
              <a:buNone/>
              <a:defRPr sz="1067" b="1"/>
            </a:lvl7pPr>
            <a:lvl8pPr marL="2133866" indent="0">
              <a:buNone/>
              <a:defRPr sz="1067" b="1"/>
            </a:lvl8pPr>
            <a:lvl9pPr marL="2438706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2" y="1449917"/>
            <a:ext cx="2694518" cy="2634191"/>
          </a:xfrm>
          <a:prstGeom prst="rect">
            <a:avLst/>
          </a:prstGeom>
        </p:spPr>
        <p:txBody>
          <a:bodyPr/>
          <a:lstStyle>
            <a:lvl1pPr>
              <a:defRPr sz="1599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6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3409"/>
      </p:ext>
    </p:extLst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6"/>
            <a:ext cx="2005541" cy="774699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6"/>
          </a:xfrm>
          <a:prstGeom prst="rect">
            <a:avLst/>
          </a:prstGeom>
        </p:spPr>
        <p:txBody>
          <a:bodyPr/>
          <a:lstStyle>
            <a:lvl1pPr>
              <a:defRPr sz="2134"/>
            </a:lvl1pPr>
            <a:lvl2pPr>
              <a:defRPr sz="1868"/>
            </a:lvl2pPr>
            <a:lvl3pPr>
              <a:defRPr sz="1599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1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6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8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4"/>
            </a:lvl1pPr>
            <a:lvl2pPr marL="304838" indent="0">
              <a:buNone/>
              <a:defRPr sz="1868"/>
            </a:lvl2pPr>
            <a:lvl3pPr marL="609677" indent="0">
              <a:buNone/>
              <a:defRPr sz="1599"/>
            </a:lvl3pPr>
            <a:lvl4pPr marL="914514" indent="0">
              <a:buNone/>
              <a:defRPr sz="1333"/>
            </a:lvl4pPr>
            <a:lvl5pPr marL="1219352" indent="0">
              <a:buNone/>
              <a:defRPr sz="1333"/>
            </a:lvl5pPr>
            <a:lvl6pPr marL="1524191" indent="0">
              <a:buNone/>
              <a:defRPr sz="1333"/>
            </a:lvl6pPr>
            <a:lvl7pPr marL="1829029" indent="0">
              <a:buNone/>
              <a:defRPr sz="1333"/>
            </a:lvl7pPr>
            <a:lvl8pPr marL="2133866" indent="0">
              <a:buNone/>
              <a:defRPr sz="1333"/>
            </a:lvl8pPr>
            <a:lvl9pPr marL="2438706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4"/>
            </a:lvl1pPr>
            <a:lvl2pPr marL="304838" indent="0">
              <a:buNone/>
              <a:defRPr sz="801"/>
            </a:lvl2pPr>
            <a:lvl3pPr marL="609677" indent="0">
              <a:buNone/>
              <a:defRPr sz="668"/>
            </a:lvl3pPr>
            <a:lvl4pPr marL="914514" indent="0">
              <a:buNone/>
              <a:defRPr sz="600"/>
            </a:lvl4pPr>
            <a:lvl5pPr marL="1219352" indent="0">
              <a:buNone/>
              <a:defRPr sz="600"/>
            </a:lvl5pPr>
            <a:lvl6pPr marL="1524191" indent="0">
              <a:buNone/>
              <a:defRPr sz="600"/>
            </a:lvl6pPr>
            <a:lvl7pPr marL="1829029" indent="0">
              <a:buNone/>
              <a:defRPr sz="600"/>
            </a:lvl7pPr>
            <a:lvl8pPr marL="2133866" indent="0">
              <a:buNone/>
              <a:defRPr sz="600"/>
            </a:lvl8pPr>
            <a:lvl9pPr marL="243870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9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1"/>
            <a:ext cx="5486400" cy="30173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2"/>
            <a:ext cx="4013199" cy="39010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5/29/2024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9363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0644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4244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16760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0052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471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9A1EE5-9CC4-4C3E-B94F-FD4DB630E97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B4A532-B577-43C5-975C-E6FE5A09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997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77" rtl="0" eaLnBrk="1" latinLnBrk="0" hangingPunct="1">
        <a:spcBef>
          <a:spcPct val="0"/>
        </a:spcBef>
        <a:buNone/>
        <a:defRPr sz="2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8" indent="-228628" algn="l" defTabSz="609677" rtl="0" eaLnBrk="1" latinLnBrk="0" hangingPunct="1">
        <a:spcBef>
          <a:spcPct val="20000"/>
        </a:spcBef>
        <a:buFont typeface="Arial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1pPr>
      <a:lvl2pPr marL="495362" indent="-190524" algn="l" defTabSz="609677" rtl="0" eaLnBrk="1" latinLnBrk="0" hangingPunct="1">
        <a:spcBef>
          <a:spcPct val="20000"/>
        </a:spcBef>
        <a:buFont typeface="Arial" pitchFamily="34" charset="0"/>
        <a:buChar char="–"/>
        <a:defRPr sz="1868" kern="1200">
          <a:solidFill>
            <a:schemeClr val="tx1"/>
          </a:solidFill>
          <a:latin typeface="+mn-lt"/>
          <a:ea typeface="+mn-ea"/>
          <a:cs typeface="+mn-cs"/>
        </a:defRPr>
      </a:lvl2pPr>
      <a:lvl3pPr marL="762096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599" kern="1200">
          <a:solidFill>
            <a:schemeClr val="tx1"/>
          </a:solidFill>
          <a:latin typeface="+mn-lt"/>
          <a:ea typeface="+mn-ea"/>
          <a:cs typeface="+mn-cs"/>
        </a:defRPr>
      </a:lvl3pPr>
      <a:lvl4pPr marL="1066933" indent="-152419" algn="l" defTabSz="609677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71" indent="-152419" algn="l" defTabSz="609677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610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448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85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124" indent="-152419" algn="l" defTabSz="609677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8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77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514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52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91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9029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6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706" algn="l" defTabSz="60967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11" Type="http://schemas.openxmlformats.org/officeDocument/2006/relationships/image" Target="../media/image28.png"/><Relationship Id="rId5" Type="http://schemas.openxmlformats.org/officeDocument/2006/relationships/image" Target="../media/image38.png"/><Relationship Id="rId15" Type="http://schemas.openxmlformats.org/officeDocument/2006/relationships/image" Target="../media/image44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9.png"/><Relationship Id="rId2" Type="http://schemas.openxmlformats.org/officeDocument/2006/relationships/audio" Target="../media/audio6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11" Type="http://schemas.openxmlformats.org/officeDocument/2006/relationships/image" Target="../media/image28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9.png"/><Relationship Id="rId2" Type="http://schemas.openxmlformats.org/officeDocument/2006/relationships/audio" Target="../media/audio6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11" Type="http://schemas.openxmlformats.org/officeDocument/2006/relationships/image" Target="../media/image28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9.png"/><Relationship Id="rId2" Type="http://schemas.openxmlformats.org/officeDocument/2006/relationships/audio" Target="../media/audio6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11" Type="http://schemas.openxmlformats.org/officeDocument/2006/relationships/image" Target="../media/image28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F994483-856D-470C-B014-083A1282D240}"/>
              </a:ext>
            </a:extLst>
          </p:cNvPr>
          <p:cNvCxnSpPr>
            <a:cxnSpLocks/>
          </p:cNvCxnSpPr>
          <p:nvPr/>
        </p:nvCxnSpPr>
        <p:spPr>
          <a:xfrm>
            <a:off x="3982890" y="3722500"/>
            <a:ext cx="603504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BBE6465-A8CD-40FC-866A-5D2B61E04EB9}"/>
              </a:ext>
            </a:extLst>
          </p:cNvPr>
          <p:cNvCxnSpPr>
            <a:cxnSpLocks/>
          </p:cNvCxnSpPr>
          <p:nvPr/>
        </p:nvCxnSpPr>
        <p:spPr>
          <a:xfrm>
            <a:off x="4919564" y="4672454"/>
            <a:ext cx="3826779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8" y="-1"/>
            <a:ext cx="2068798" cy="20687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" y="5724514"/>
            <a:ext cx="932769" cy="95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4338" y="1072835"/>
            <a:ext cx="7498730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23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41095"/>
              </p:ext>
            </p:extLst>
          </p:nvPr>
        </p:nvGraphicFramePr>
        <p:xfrm>
          <a:off x="2042261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sz="4800" b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55348"/>
              </p:ext>
            </p:extLst>
          </p:nvPr>
        </p:nvGraphicFramePr>
        <p:xfrm>
          <a:off x="6755080" y="2087405"/>
          <a:ext cx="274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83014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26764983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61953012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726002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6139137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29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117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25631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7168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8076" y="2706292"/>
            <a:ext cx="442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71686" y="381524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78403" y="3733968"/>
            <a:ext cx="30965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07900"/>
              </p:ext>
            </p:extLst>
          </p:nvPr>
        </p:nvGraphicFramePr>
        <p:xfrm>
          <a:off x="4240911" y="208740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40878"/>
              </p:ext>
            </p:extLst>
          </p:nvPr>
        </p:nvGraphicFramePr>
        <p:xfrm>
          <a:off x="3688641" y="2920525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72942"/>
              </p:ext>
            </p:extLst>
          </p:nvPr>
        </p:nvGraphicFramePr>
        <p:xfrm>
          <a:off x="3140284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32463"/>
              </p:ext>
            </p:extLst>
          </p:nvPr>
        </p:nvGraphicFramePr>
        <p:xfrm>
          <a:off x="2588014" y="289988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99941"/>
              </p:ext>
            </p:extLst>
          </p:nvPr>
        </p:nvGraphicFramePr>
        <p:xfrm>
          <a:off x="8949640" y="3733003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56254"/>
              </p:ext>
            </p:extLst>
          </p:nvPr>
        </p:nvGraphicFramePr>
        <p:xfrm>
          <a:off x="8401000" y="2076924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73677"/>
              </p:ext>
            </p:extLst>
          </p:nvPr>
        </p:nvGraphicFramePr>
        <p:xfrm>
          <a:off x="7862830" y="2919721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76291"/>
              </p:ext>
            </p:extLst>
          </p:nvPr>
        </p:nvGraphicFramePr>
        <p:xfrm>
          <a:off x="7314190" y="2098767"/>
          <a:ext cx="5486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16464745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6102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630" y="305339"/>
            <a:ext cx="13418459" cy="2011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97" y="4387714"/>
            <a:ext cx="2384782" cy="26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90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4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51583" y="284423"/>
            <a:ext cx="12585244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kumimoji="0" lang="zh-CN" altLang="en-US" sz="4400" b="1" i="0" u="none" strike="noStrike" kern="1200" cap="none" normalizeH="0" baseline="0" noProof="0" dirty="0">
              <a:solidFill>
                <a:srgbClr val="00B050"/>
              </a:solidFill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-1168126" y="-2"/>
            <a:ext cx="34394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>
                <a:ln w="57150"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4</a:t>
            </a:r>
            <a:endParaRPr kumimoji="0" lang="zh-CN" altLang="en-US" sz="13800" b="0" i="0" u="none" strike="noStrike" kern="1200" cap="none" spc="0" normalizeH="0" baseline="0" noProof="0" dirty="0">
              <a:ln w="57150"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55" t="2302" r="3922"/>
          <a:stretch/>
        </p:blipFill>
        <p:spPr>
          <a:xfrm>
            <a:off x="1298840" y="2076924"/>
            <a:ext cx="9201520" cy="3281311"/>
          </a:xfrm>
          <a:prstGeom prst="rect">
            <a:avLst/>
          </a:prstGeom>
        </p:spPr>
      </p:pic>
      <p:sp>
        <p:nvSpPr>
          <p:cNvPr id="23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591560" y="4329862"/>
            <a:ext cx="8458200" cy="2034123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đốt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cào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zh-CN" sz="44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400" i="1" u="none" strike="noStrike" kern="1200" cap="none" normalizeH="0" baseline="0" noProof="0" dirty="0">
              <a:uLnTx/>
              <a:uFillTx/>
              <a:latin typeface="Cambria" panose="02040503050406030204" pitchFamily="18" charset="0"/>
              <a:ea typeface="三极义黑简体" panose="00000500000000000000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8" l="9756" r="92195">
                        <a14:backgroundMark x1="59512" y1="79817" x2="87805" y2="74312"/>
                        <a14:backgroundMark x1="86341" y1="65138" x2="86341" y2="65138"/>
                        <a14:backgroundMark x1="78049" y1="66055" x2="78049" y2="66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6805" y="2602970"/>
            <a:ext cx="1637400" cy="87061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319520" y="1584722"/>
            <a:ext cx="3342640" cy="1564878"/>
          </a:xfrm>
          <a:custGeom>
            <a:avLst/>
            <a:gdLst>
              <a:gd name="connsiteX0" fmla="*/ 0 w 3342640"/>
              <a:gd name="connsiteY0" fmla="*/ 1564878 h 1564878"/>
              <a:gd name="connsiteX1" fmla="*/ 243840 w 3342640"/>
              <a:gd name="connsiteY1" fmla="*/ 528558 h 1564878"/>
              <a:gd name="connsiteX2" fmla="*/ 1310640 w 3342640"/>
              <a:gd name="connsiteY2" fmla="*/ 238 h 1564878"/>
              <a:gd name="connsiteX3" fmla="*/ 2854960 w 3342640"/>
              <a:gd name="connsiteY3" fmla="*/ 467598 h 1564878"/>
              <a:gd name="connsiteX4" fmla="*/ 3342640 w 3342640"/>
              <a:gd name="connsiteY4" fmla="*/ 965438 h 15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40" h="1564878">
                <a:moveTo>
                  <a:pt x="0" y="1564878"/>
                </a:moveTo>
                <a:cubicBezTo>
                  <a:pt x="12700" y="1177104"/>
                  <a:pt x="25400" y="789331"/>
                  <a:pt x="243840" y="528558"/>
                </a:cubicBezTo>
                <a:cubicBezTo>
                  <a:pt x="462280" y="267785"/>
                  <a:pt x="875453" y="10398"/>
                  <a:pt x="1310640" y="238"/>
                </a:cubicBezTo>
                <a:cubicBezTo>
                  <a:pt x="1745827" y="-9922"/>
                  <a:pt x="2516293" y="306731"/>
                  <a:pt x="2854960" y="467598"/>
                </a:cubicBezTo>
                <a:cubicBezTo>
                  <a:pt x="3193627" y="628465"/>
                  <a:pt x="3268133" y="796951"/>
                  <a:pt x="3342640" y="965438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461926">
            <a:off x="1702570" y="4486885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0461926">
            <a:off x="5242028" y="3254968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461926">
            <a:off x="8725503" y="2542309"/>
            <a:ext cx="1485260" cy="487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43 250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26764" y="6141994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71924" y="6133624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43 310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22008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87618" y="6122363"/>
            <a:ext cx="1757680" cy="494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43 370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37832" y="6127137"/>
            <a:ext cx="573076" cy="4940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903442" y="6122363"/>
            <a:ext cx="2037914" cy="4940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129 930</a:t>
            </a:r>
          </a:p>
        </p:txBody>
      </p:sp>
    </p:spTree>
    <p:extLst>
      <p:ext uri="{BB962C8B-B14F-4D97-AF65-F5344CB8AC3E}">
        <p14:creationId xmlns:p14="http://schemas.microsoft.com/office/powerpoint/2010/main" val="24026986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00573 -0.09792 L 0.03333 -0.17639 L 0.06823 -0.20903 L 0.11745 -0.22362 L 0.17747 -0.20162 L 0.24414 -0.15417 L 0.27083 -0.08889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3" grpId="0"/>
      <p:bldP spid="11" grpId="0" animBg="1"/>
      <p:bldP spid="12" grpId="0" animBg="1"/>
      <p:bldP spid="28" grpId="0" animBg="1"/>
      <p:bldP spid="37" grpId="0" animBg="1"/>
      <p:bldP spid="1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3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170" y="155140"/>
            <a:ext cx="6779340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795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652167" y="3226229"/>
            <a:ext cx="8822044" cy="9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6714"/>
              </a:lnSpc>
            </a:pPr>
            <a:r>
              <a:rPr lang="en-US" sz="9735" dirty="0">
                <a:solidFill>
                  <a:srgbClr val="000000"/>
                </a:solidFill>
                <a:latin typeface="SVN-KG Ten Thousand Reasons" panose="02040603050506020204" pitchFamily="18" charset="0"/>
              </a:rPr>
              <a:t>AI NHANH NHẤT?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1595800" y="6240287"/>
            <a:ext cx="1192404" cy="463954"/>
          </a:xfrm>
          <a:custGeom>
            <a:avLst/>
            <a:gdLst/>
            <a:ahLst/>
            <a:cxnLst/>
            <a:rect l="l" t="t" r="r" b="b"/>
            <a:pathLst>
              <a:path w="1788607" h="695931">
                <a:moveTo>
                  <a:pt x="1788608" y="0"/>
                </a:moveTo>
                <a:lnTo>
                  <a:pt x="0" y="0"/>
                </a:lnTo>
                <a:lnTo>
                  <a:pt x="0" y="695931"/>
                </a:lnTo>
                <a:lnTo>
                  <a:pt x="1788608" y="695931"/>
                </a:lnTo>
                <a:lnTo>
                  <a:pt x="1788608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379745" y="6522875"/>
            <a:ext cx="877393" cy="561533"/>
          </a:xfrm>
          <a:custGeom>
            <a:avLst/>
            <a:gdLst/>
            <a:ahLst/>
            <a:cxnLst/>
            <a:rect l="l" t="t" r="r" b="b"/>
            <a:pathLst>
              <a:path w="1316090" h="842298">
                <a:moveTo>
                  <a:pt x="0" y="0"/>
                </a:moveTo>
                <a:lnTo>
                  <a:pt x="1316090" y="0"/>
                </a:lnTo>
                <a:lnTo>
                  <a:pt x="1316090" y="842298"/>
                </a:lnTo>
                <a:lnTo>
                  <a:pt x="0" y="84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496314">
            <a:off x="10468540" y="3533080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6" y="0"/>
                </a:lnTo>
                <a:lnTo>
                  <a:pt x="652496" y="650124"/>
                </a:lnTo>
                <a:lnTo>
                  <a:pt x="0" y="650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00" y="2696533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4"/>
                </a:lnTo>
                <a:lnTo>
                  <a:pt x="0" y="693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321758" y="6172200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884216" y="4663002"/>
            <a:ext cx="2457954" cy="1024078"/>
            <a:chOff x="0" y="0"/>
            <a:chExt cx="1703194" cy="7096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0236" y="4688155"/>
            <a:ext cx="2408734" cy="971912"/>
            <a:chOff x="0" y="0"/>
            <a:chExt cx="1669088" cy="6734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28436" y="4663002"/>
            <a:ext cx="2457954" cy="1024078"/>
            <a:chOff x="0" y="0"/>
            <a:chExt cx="1703194" cy="70961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654456" y="4688155"/>
            <a:ext cx="2408734" cy="971912"/>
            <a:chOff x="0" y="0"/>
            <a:chExt cx="1669088" cy="67346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372656" y="4663002"/>
            <a:ext cx="2457954" cy="1024078"/>
            <a:chOff x="0" y="0"/>
            <a:chExt cx="1703194" cy="70961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398676" y="4688155"/>
            <a:ext cx="2408734" cy="971912"/>
            <a:chOff x="0" y="0"/>
            <a:chExt cx="1669088" cy="67346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116876" y="4663002"/>
            <a:ext cx="2457954" cy="1024078"/>
            <a:chOff x="0" y="0"/>
            <a:chExt cx="1703194" cy="70961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142896" y="4688155"/>
            <a:ext cx="2408734" cy="971912"/>
            <a:chOff x="0" y="0"/>
            <a:chExt cx="1669088" cy="67346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75244" r="98441"/>
                    </a14:imgEffect>
                  </a14:imgLayer>
                </a14:imgProps>
              </a:ext>
            </a:extLst>
          </a:blip>
          <a:srcRect l="76797" t="-6707" b="1"/>
          <a:stretch/>
        </p:blipFill>
        <p:spPr>
          <a:xfrm>
            <a:off x="9948222" y="4436936"/>
            <a:ext cx="1117599" cy="18033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50097" r="76413"/>
                    </a14:imgEffect>
                  </a14:imgLayer>
                </a14:imgProps>
              </a:ext>
            </a:extLst>
          </a:blip>
          <a:srcRect l="47033" t="4332" r="21781"/>
          <a:stretch/>
        </p:blipFill>
        <p:spPr>
          <a:xfrm>
            <a:off x="6910873" y="4019695"/>
            <a:ext cx="1524000" cy="16403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444" b="100000" l="29630" r="49903"/>
                    </a14:imgEffect>
                  </a14:imgLayer>
                </a14:imgProps>
              </a:ext>
            </a:extLst>
          </a:blip>
          <a:srcRect l="27288" t="5551" r="47373"/>
          <a:stretch/>
        </p:blipFill>
        <p:spPr>
          <a:xfrm>
            <a:off x="4279356" y="4567109"/>
            <a:ext cx="1371600" cy="17938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000" l="2534" r="27290"/>
                    </a14:imgEffect>
                  </a14:imgLayer>
                </a14:imgProps>
              </a:ext>
            </a:extLst>
          </a:blip>
          <a:srcRect r="72589"/>
          <a:stretch/>
        </p:blipFill>
        <p:spPr>
          <a:xfrm>
            <a:off x="1387362" y="3852359"/>
            <a:ext cx="1369202" cy="175266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3"/>
          <a:srcRect l="10289" t="39314" r="7047"/>
          <a:stretch/>
        </p:blipFill>
        <p:spPr>
          <a:xfrm>
            <a:off x="-50798" y="-25401"/>
            <a:ext cx="12242799" cy="31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7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33593" y="2547209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9233" y="2591324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277345" y="2214617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461838" y="4763947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07479" y="4808062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05593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40309" y="2499828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185948" y="2543945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21001" y="2200896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7314131" y="3505490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79 358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345941" y="4763947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391580" y="4808062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7989694" y="4431353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047139" y="4518571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10482" y="5036366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899735" y="6119459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170931" y="6105061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37480" y="6776059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09989" y="311412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74803" y="4353133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05960" y="2630182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22488" y="246723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41682" y="3490268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97 358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250733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97813" y="5756482"/>
            <a:ext cx="3876079" cy="4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2801"/>
              </a:lnSpc>
            </a:pPr>
            <a:r>
              <a:rPr lang="en-US" sz="525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89 358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66142" y="2462663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34836" y="468396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526379" y="5400667"/>
            <a:ext cx="387607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79 458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71982" y="280388"/>
            <a:ext cx="11261093" cy="1846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 defTabSz="609677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57 369 + 8 264 + 13 725</a:t>
            </a:r>
            <a:endParaRPr lang="en-US" sz="239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5086" y="-502533"/>
            <a:ext cx="2011093" cy="30623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199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#9Slide06 Carolinea" panose="02000000000000000000" pitchFamily="2" charset="0"/>
              </a:rPr>
              <a:t>1</a:t>
            </a:r>
          </a:p>
        </p:txBody>
      </p:sp>
      <p:pic>
        <p:nvPicPr>
          <p:cNvPr id="5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83" y="22386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7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99086" y="211870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5101" y="286060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109 999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27332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005803" y="2071321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11435" y="4335438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642635" y="709670"/>
            <a:ext cx="11261093" cy="12311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0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513" y="828910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2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54" name="TextBox 47"/>
          <p:cNvSpPr txBox="1"/>
          <p:nvPr/>
        </p:nvSpPr>
        <p:spPr>
          <a:xfrm>
            <a:off x="7436477" y="2809266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109 998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1751261" y="5150489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110 000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6504257" y="5145456"/>
            <a:ext cx="409008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110 001</a:t>
            </a:r>
          </a:p>
        </p:txBody>
      </p:sp>
      <p:pic>
        <p:nvPicPr>
          <p:cNvPr id="5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1371" y="218021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3" y="2004658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55164" y="2894120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2 467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4774" y="204304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5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3338907" y="349063"/>
            <a:ext cx="8424881" cy="13542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dirty="0">
                <a:latin typeface="HP001 4 hàng" panose="020B0603050302020204" pitchFamily="34" charset="0"/>
                <a:ea typeface="Cambria" panose="02040503050406030204" pitchFamily="18" charset="0"/>
              </a:rPr>
              <a:t>x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- 3 268= 5 735 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latin typeface="HP001 4 hàng" panose="020B0603050302020204" pitchFamily="34" charset="0"/>
                <a:ea typeface="Cambria" panose="02040503050406030204" pitchFamily="18" charset="0"/>
              </a:rPr>
              <a:t> x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= ....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992" y="-115067"/>
            <a:ext cx="2811422" cy="2077492"/>
            <a:chOff x="-7283002" y="153583"/>
            <a:chExt cx="4217134" cy="3116234"/>
          </a:xfrm>
        </p:grpSpPr>
        <p:sp>
          <p:nvSpPr>
            <p:cNvPr id="13" name="TextBox 13"/>
            <p:cNvSpPr txBox="1"/>
            <p:nvPr/>
          </p:nvSpPr>
          <p:spPr>
            <a:xfrm>
              <a:off x="-6082507" y="153583"/>
              <a:ext cx="3016639" cy="311623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3500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3500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3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7283002" y="1430698"/>
              <a:ext cx="978815" cy="975256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sp>
        <p:nvSpPr>
          <p:cNvPr id="54" name="TextBox 47"/>
          <p:cNvSpPr txBox="1"/>
          <p:nvPr/>
        </p:nvSpPr>
        <p:spPr>
          <a:xfrm>
            <a:off x="7343586" y="2890111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9 300</a:t>
            </a:r>
          </a:p>
        </p:txBody>
      </p:sp>
      <p:sp>
        <p:nvSpPr>
          <p:cNvPr id="55" name="TextBox 47"/>
          <p:cNvSpPr txBox="1"/>
          <p:nvPr/>
        </p:nvSpPr>
        <p:spPr>
          <a:xfrm>
            <a:off x="1816133" y="5128922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9 030</a:t>
            </a:r>
          </a:p>
        </p:txBody>
      </p:sp>
      <p:sp>
        <p:nvSpPr>
          <p:cNvPr id="56" name="TextBox 47"/>
          <p:cNvSpPr txBox="1"/>
          <p:nvPr/>
        </p:nvSpPr>
        <p:spPr>
          <a:xfrm>
            <a:off x="6549008" y="5148014"/>
            <a:ext cx="387607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6000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9 003</a:t>
            </a:r>
          </a:p>
        </p:txBody>
      </p:sp>
      <p:pic>
        <p:nvPicPr>
          <p:cNvPr id="63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080" y="4355994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688273" y="2384632"/>
            <a:ext cx="4311210" cy="1796214"/>
            <a:chOff x="0" y="0"/>
            <a:chExt cx="1703194" cy="709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33914" y="2428747"/>
            <a:ext cx="4224879" cy="1704718"/>
            <a:chOff x="0" y="0"/>
            <a:chExt cx="1669088" cy="6734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332026" y="2052040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516519" y="4601369"/>
            <a:ext cx="4311210" cy="1796214"/>
            <a:chOff x="0" y="0"/>
            <a:chExt cx="1703194" cy="709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62159" y="4645484"/>
            <a:ext cx="4224879" cy="1704718"/>
            <a:chOff x="0" y="0"/>
            <a:chExt cx="1669088" cy="6734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3160273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7194990" y="2337251"/>
            <a:ext cx="4311210" cy="1796214"/>
            <a:chOff x="0" y="0"/>
            <a:chExt cx="1703194" cy="70961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40629" y="2381367"/>
            <a:ext cx="4224879" cy="1704718"/>
            <a:chOff x="0" y="0"/>
            <a:chExt cx="1669088" cy="67346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8838744" y="2074259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6400622" y="4601369"/>
            <a:ext cx="4311210" cy="1796214"/>
            <a:chOff x="0" y="0"/>
            <a:chExt cx="1703194" cy="70961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03194" cy="709615"/>
            </a:xfrm>
            <a:custGeom>
              <a:avLst/>
              <a:gdLst/>
              <a:ahLst/>
              <a:cxnLst/>
              <a:rect l="l" t="t" r="r" b="b"/>
              <a:pathLst>
                <a:path w="1703194" h="709615">
                  <a:moveTo>
                    <a:pt x="0" y="0"/>
                  </a:moveTo>
                  <a:lnTo>
                    <a:pt x="1703194" y="0"/>
                  </a:lnTo>
                  <a:lnTo>
                    <a:pt x="1703194" y="709615"/>
                  </a:lnTo>
                  <a:lnTo>
                    <a:pt x="0" y="709615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446261" y="4645484"/>
            <a:ext cx="4224879" cy="1704718"/>
            <a:chOff x="0" y="0"/>
            <a:chExt cx="1669088" cy="67346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69088" cy="673469"/>
            </a:xfrm>
            <a:custGeom>
              <a:avLst/>
              <a:gdLst/>
              <a:ahLst/>
              <a:cxnLst/>
              <a:rect l="l" t="t" r="r" b="b"/>
              <a:pathLst>
                <a:path w="1669088" h="673469">
                  <a:moveTo>
                    <a:pt x="0" y="0"/>
                  </a:moveTo>
                  <a:lnTo>
                    <a:pt x="1669088" y="0"/>
                  </a:lnTo>
                  <a:lnTo>
                    <a:pt x="1669088" y="673469"/>
                  </a:lnTo>
                  <a:lnTo>
                    <a:pt x="0" y="673469"/>
                  </a:ln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 defTabSz="609677">
                <a:lnSpc>
                  <a:spcPts val="16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044375" y="4268775"/>
            <a:ext cx="753416" cy="753416"/>
          </a:xfrm>
          <a:custGeom>
            <a:avLst/>
            <a:gdLst/>
            <a:ahLst/>
            <a:cxnLst/>
            <a:rect l="l" t="t" r="r" b="b"/>
            <a:pathLst>
              <a:path w="1130125" h="1130125">
                <a:moveTo>
                  <a:pt x="0" y="0"/>
                </a:moveTo>
                <a:lnTo>
                  <a:pt x="1130125" y="0"/>
                </a:lnTo>
                <a:lnTo>
                  <a:pt x="1130125" y="1130125"/>
                </a:lnTo>
                <a:lnTo>
                  <a:pt x="0" y="113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101820" y="4355993"/>
            <a:ext cx="1323936" cy="1112106"/>
          </a:xfrm>
          <a:custGeom>
            <a:avLst/>
            <a:gdLst/>
            <a:ahLst/>
            <a:cxnLst/>
            <a:rect l="l" t="t" r="r" b="b"/>
            <a:pathLst>
              <a:path w="1985903" h="1668158">
                <a:moveTo>
                  <a:pt x="0" y="0"/>
                </a:moveTo>
                <a:lnTo>
                  <a:pt x="1985902" y="0"/>
                </a:lnTo>
                <a:lnTo>
                  <a:pt x="1985902" y="1668158"/>
                </a:lnTo>
                <a:lnTo>
                  <a:pt x="0" y="16681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flipH="1">
            <a:off x="11465163" y="4873788"/>
            <a:ext cx="1569917" cy="610839"/>
          </a:xfrm>
          <a:custGeom>
            <a:avLst/>
            <a:gdLst/>
            <a:ahLst/>
            <a:cxnLst/>
            <a:rect l="l" t="t" r="r" b="b"/>
            <a:pathLst>
              <a:path w="2354874" h="916260">
                <a:moveTo>
                  <a:pt x="2354874" y="0"/>
                </a:moveTo>
                <a:lnTo>
                  <a:pt x="0" y="0"/>
                </a:lnTo>
                <a:lnTo>
                  <a:pt x="0" y="916260"/>
                </a:lnTo>
                <a:lnTo>
                  <a:pt x="2354874" y="916260"/>
                </a:lnTo>
                <a:lnTo>
                  <a:pt x="235487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496314">
            <a:off x="954415" y="5956881"/>
            <a:ext cx="434998" cy="433416"/>
          </a:xfrm>
          <a:custGeom>
            <a:avLst/>
            <a:gdLst/>
            <a:ahLst/>
            <a:cxnLst/>
            <a:rect l="l" t="t" r="r" b="b"/>
            <a:pathLst>
              <a:path w="652496" h="650124">
                <a:moveTo>
                  <a:pt x="0" y="0"/>
                </a:moveTo>
                <a:lnTo>
                  <a:pt x="652497" y="0"/>
                </a:lnTo>
                <a:lnTo>
                  <a:pt x="652497" y="650123"/>
                </a:lnTo>
                <a:lnTo>
                  <a:pt x="0" y="6501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1225612" y="5942483"/>
            <a:ext cx="678116" cy="407717"/>
          </a:xfrm>
          <a:custGeom>
            <a:avLst/>
            <a:gdLst/>
            <a:ahLst/>
            <a:cxnLst/>
            <a:rect l="l" t="t" r="r" b="b"/>
            <a:pathLst>
              <a:path w="1017175" h="611576">
                <a:moveTo>
                  <a:pt x="0" y="0"/>
                </a:moveTo>
                <a:lnTo>
                  <a:pt x="1017175" y="0"/>
                </a:lnTo>
                <a:lnTo>
                  <a:pt x="1017175" y="611577"/>
                </a:lnTo>
                <a:lnTo>
                  <a:pt x="0" y="6115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592161" y="6613481"/>
            <a:ext cx="479400" cy="462023"/>
          </a:xfrm>
          <a:custGeom>
            <a:avLst/>
            <a:gdLst/>
            <a:ahLst/>
            <a:cxnLst/>
            <a:rect l="l" t="t" r="r" b="b"/>
            <a:pathLst>
              <a:path w="719101" h="693033">
                <a:moveTo>
                  <a:pt x="0" y="0"/>
                </a:moveTo>
                <a:lnTo>
                  <a:pt x="719101" y="0"/>
                </a:lnTo>
                <a:lnTo>
                  <a:pt x="719101" y="693033"/>
                </a:lnTo>
                <a:lnTo>
                  <a:pt x="0" y="6930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1564670" y="2951548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6" y="0"/>
                </a:lnTo>
                <a:lnTo>
                  <a:pt x="1511336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-420122" y="4190556"/>
            <a:ext cx="1007558" cy="414015"/>
          </a:xfrm>
          <a:custGeom>
            <a:avLst/>
            <a:gdLst/>
            <a:ahLst/>
            <a:cxnLst/>
            <a:rect l="l" t="t" r="r" b="b"/>
            <a:pathLst>
              <a:path w="1511337" h="621022">
                <a:moveTo>
                  <a:pt x="0" y="0"/>
                </a:moveTo>
                <a:lnTo>
                  <a:pt x="1511337" y="0"/>
                </a:lnTo>
                <a:lnTo>
                  <a:pt x="1511337" y="621022"/>
                </a:lnTo>
                <a:lnTo>
                  <a:pt x="0" y="62102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160641" y="2467604"/>
            <a:ext cx="1873193" cy="1795922"/>
          </a:xfrm>
          <a:custGeom>
            <a:avLst/>
            <a:gdLst/>
            <a:ahLst/>
            <a:cxnLst/>
            <a:rect l="l" t="t" r="r" b="b"/>
            <a:pathLst>
              <a:path w="2809788" h="2693884">
                <a:moveTo>
                  <a:pt x="0" y="0"/>
                </a:moveTo>
                <a:lnTo>
                  <a:pt x="2809787" y="0"/>
                </a:lnTo>
                <a:lnTo>
                  <a:pt x="2809787" y="2693884"/>
                </a:lnTo>
                <a:lnTo>
                  <a:pt x="0" y="26938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478057" y="2090420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60419" y="3073203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10 700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306303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C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3737" y="2130366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B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190406" y="4307157"/>
            <a:ext cx="46135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>
              <a:lnSpc>
                <a:spcPts val="5049"/>
              </a:lnSpc>
            </a:pPr>
            <a:r>
              <a:rPr lang="en-US" sz="4400" dirty="0">
                <a:solidFill>
                  <a:srgbClr val="000000"/>
                </a:solidFill>
                <a:latin typeface="SVN-Poky's" panose="020B0606040200020203" pitchFamily="34" charset="0"/>
              </a:rPr>
              <a:t>D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2494647" y="289945"/>
            <a:ext cx="9400686" cy="1737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7 500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3 200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52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402" y="-86825"/>
            <a:ext cx="2449884" cy="1703223"/>
            <a:chOff x="-6512178" y="-655859"/>
            <a:chExt cx="3674826" cy="2554835"/>
          </a:xfrm>
        </p:grpSpPr>
        <p:sp>
          <p:nvSpPr>
            <p:cNvPr id="13" name="TextBox 13"/>
            <p:cNvSpPr txBox="1"/>
            <p:nvPr/>
          </p:nvSpPr>
          <p:spPr>
            <a:xfrm>
              <a:off x="-5853992" y="-655859"/>
              <a:ext cx="3016640" cy="25548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77"/>
              <a:r>
                <a:rPr lang="en-US" sz="11068" dirty="0" err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Câu</a:t>
              </a:r>
              <a:r>
                <a:rPr lang="en-US" sz="11068" dirty="0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#9Slide06 Carolinea" panose="02000000000000000000" pitchFamily="2" charset="0"/>
                </a:rPr>
                <a:t> 4</a:t>
              </a:r>
            </a:p>
          </p:txBody>
        </p:sp>
        <p:sp>
          <p:nvSpPr>
            <p:cNvPr id="40" name="Freeform 40"/>
            <p:cNvSpPr/>
            <p:nvPr/>
          </p:nvSpPr>
          <p:spPr>
            <a:xfrm rot="215019">
              <a:off x="-6512178" y="446901"/>
              <a:ext cx="978816" cy="975257"/>
            </a:xfrm>
            <a:custGeom>
              <a:avLst/>
              <a:gdLst/>
              <a:ahLst/>
              <a:cxnLst/>
              <a:rect l="l" t="t" r="r" b="b"/>
              <a:pathLst>
                <a:path w="978816" h="975256">
                  <a:moveTo>
                    <a:pt x="0" y="0"/>
                  </a:moveTo>
                  <a:lnTo>
                    <a:pt x="978815" y="0"/>
                  </a:lnTo>
                  <a:lnTo>
                    <a:pt x="978815" y="975257"/>
                  </a:lnTo>
                  <a:lnTo>
                    <a:pt x="0" y="975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pic>
        <p:nvPicPr>
          <p:cNvPr id="3074" name="Picture 2" descr="Animated Goma Cat Sending Hearts Sticker GIF | GIFDB.com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4179" y="4434940"/>
            <a:ext cx="2429730" cy="20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47"/>
          <p:cNvSpPr txBox="1"/>
          <p:nvPr/>
        </p:nvSpPr>
        <p:spPr>
          <a:xfrm>
            <a:off x="7431795" y="3021866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16 000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TextBox 47"/>
          <p:cNvSpPr txBox="1"/>
          <p:nvPr/>
        </p:nvSpPr>
        <p:spPr>
          <a:xfrm>
            <a:off x="1746579" y="5363089"/>
            <a:ext cx="3876079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31 000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Box 47"/>
          <p:cNvSpPr txBox="1"/>
          <p:nvPr/>
        </p:nvSpPr>
        <p:spPr>
          <a:xfrm>
            <a:off x="6499575" y="5358055"/>
            <a:ext cx="409008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77"/>
            <a:r>
              <a:rPr lang="en-US" sz="4800" dirty="0">
                <a:solidFill>
                  <a:srgbClr val="000000"/>
                </a:solidFill>
                <a:latin typeface="Calibri"/>
              </a:rPr>
              <a:t>15 000 </a:t>
            </a:r>
            <a:r>
              <a:rPr lang="en-US" sz="4800" dirty="0" err="1">
                <a:solidFill>
                  <a:srgbClr val="000000"/>
                </a:solidFill>
                <a:latin typeface="Calibri"/>
              </a:rPr>
              <a:t>đồng</a:t>
            </a:r>
            <a:endParaRPr lang="en-US" sz="4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8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1" grpId="0"/>
      <p:bldP spid="52" grpId="0"/>
      <p:bldP spid="57" grpId="0" animBg="1"/>
      <p:bldP spid="54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5c00d2c094963">
            <a:hlinkClick r:id="" action="ppaction://media"/>
            <a:extLst>
              <a:ext uri="{FF2B5EF4-FFF2-40B4-BE49-F238E27FC236}">
                <a16:creationId xmlns:a16="http://schemas.microsoft.com/office/drawing/2014/main" id="{76E63743-7F06-4CA9-9CF9-C70E6C739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0951" y="842503"/>
            <a:ext cx="487363" cy="4873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00064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2" y="1086184"/>
            <a:ext cx="2994976" cy="49549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" y="5724514"/>
            <a:ext cx="932769" cy="957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684" y="1329866"/>
            <a:ext cx="643189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SVN-Poky's" panose="020B0606040200020203" pitchFamily="34" charset="0"/>
              </a:rPr>
              <a:t>CHÀO</a:t>
            </a:r>
          </a:p>
          <a:p>
            <a:pPr algn="ctr"/>
            <a:r>
              <a:rPr lang="en-US" sz="11500" dirty="0">
                <a:solidFill>
                  <a:schemeClr val="bg1"/>
                </a:solidFill>
                <a:latin typeface="SVN-Poky's" panose="020B0606040200020203" pitchFamily="34" charset="0"/>
              </a:rPr>
              <a:t> TẠM BIỆT</a:t>
            </a:r>
          </a:p>
        </p:txBody>
      </p:sp>
    </p:spTree>
    <p:extLst>
      <p:ext uri="{BB962C8B-B14F-4D97-AF65-F5344CB8AC3E}">
        <p14:creationId xmlns:p14="http://schemas.microsoft.com/office/powerpoint/2010/main" val="14780934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756624"/>
      </p:ext>
    </p:extLst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1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46" y="124660"/>
            <a:ext cx="7431668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72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4362548" y="689695"/>
            <a:ext cx="7687212" cy="4843597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4" b="100000" l="546" r="100000">
                        <a14:foregroundMark x1="66889" y1="17890" x2="72650" y2="86659"/>
                        <a14:foregroundMark x1="76774" y1="42207" x2="75743" y2="41844"/>
                        <a14:foregroundMark x1="57307" y1="45603" x2="57307" y2="45603"/>
                        <a14:foregroundMark x1="62401" y1="83869" x2="62401" y2="83869"/>
                        <a14:foregroundMark x1="62765" y1="81504" x2="62765" y2="81504"/>
                        <a14:foregroundMark x1="70952" y1="81504" x2="70952" y2="81504"/>
                        <a14:foregroundMark x1="37113" y1="32262" x2="30625" y2="59976"/>
                        <a14:foregroundMark x1="38811" y1="85628" x2="38811" y2="85628"/>
                        <a14:foregroundMark x1="36082" y1="81140" x2="36082" y2="81140"/>
                        <a14:foregroundMark x1="29230" y1="79078" x2="27229" y2="86295"/>
                        <a14:foregroundMark x1="72650" y1="41480" x2="76774" y2="45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483242"/>
            <a:ext cx="6858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38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59A4465A-9C0F-42C0-9FFE-E70F2761C0FA}"/>
              </a:ext>
            </a:extLst>
          </p:cNvPr>
          <p:cNvSpPr txBox="1"/>
          <p:nvPr/>
        </p:nvSpPr>
        <p:spPr>
          <a:xfrm>
            <a:off x="7593920" y="1194624"/>
            <a:ext cx="343941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900" b="0" i="0" u="none" strike="noStrike" kern="1200" cap="none" spc="0" normalizeH="0" baseline="0" noProof="0" dirty="0">
                <a:ln w="57150">
                  <a:solidFill>
                    <a:srgbClr val="3A5475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等线" panose="020B0604020202020204" charset="-122"/>
                <a:cs typeface="+mn-cs"/>
              </a:rPr>
              <a:t>2</a:t>
            </a:r>
            <a:endParaRPr kumimoji="0" lang="zh-CN" altLang="en-US" sz="23900" b="0" i="0" u="none" strike="noStrike" kern="1200" cap="none" spc="0" normalizeH="0" baseline="0" noProof="0" dirty="0">
              <a:ln w="57150">
                <a:solidFill>
                  <a:srgbClr val="3A5475"/>
                </a:solidFill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44" y="200860"/>
            <a:ext cx="8303472" cy="70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86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29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92976" y="2433293"/>
            <a:ext cx="3692218" cy="220724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Đặt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rồi</a:t>
            </a:r>
            <a:r>
              <a:rPr lang="en-US" altLang="zh-CN" sz="4800" dirty="0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 </a:t>
            </a:r>
            <a:r>
              <a:rPr lang="en-US" altLang="zh-CN" sz="4800" dirty="0" err="1">
                <a:ln>
                  <a:solidFill>
                    <a:srgbClr val="3A5475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三极义黑简体" panose="00000500000000000000" pitchFamily="2" charset="-122"/>
              </a:rPr>
              <a:t>tính</a:t>
            </a:r>
            <a:endParaRPr kumimoji="0" lang="zh-CN" altLang="en-US" sz="4800" b="0" i="0" u="none" strike="noStrike" kern="1200" cap="none" normalizeH="0" baseline="0" noProof="0" dirty="0">
              <a:ln>
                <a:solidFill>
                  <a:srgbClr val="3A5475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VN-Poky's" panose="020B0606040200020203" pitchFamily="34" charset="0"/>
              <a:ea typeface="三极义黑简体" panose="00000500000000000000" pitchFamily="2" charset="-122"/>
            </a:endParaRPr>
          </a:p>
        </p:txBody>
      </p: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649156" y="864785"/>
            <a:ext cx="5394200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5 839 + 712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sp>
        <p:nvSpPr>
          <p:cNvPr id="3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4540429" y="1991431"/>
            <a:ext cx="7454807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548 393 + 28 110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sp>
        <p:nvSpPr>
          <p:cNvPr id="32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513499" y="3163556"/>
            <a:ext cx="8847301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319 256 + 378 028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33" y="4579882"/>
            <a:ext cx="6559865" cy="248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88575" y="-101021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194125"/>
      </p:ext>
    </p:extLst>
  </p:cSld>
  <p:clrMapOvr>
    <a:masterClrMapping/>
  </p:clrMapOvr>
  <p:transition spd="slow" advClick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/>
          <p:bldP spid="31" grpId="0"/>
          <p:bldP spid="3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3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42468" y="1831461"/>
            <a:ext cx="5147693" cy="155805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5 839 + 712</a:t>
            </a:r>
            <a:endParaRPr kumimoji="0" lang="zh-CN" altLang="en-US" sz="66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106" y="2941659"/>
            <a:ext cx="5532415" cy="3487309"/>
            <a:chOff x="2505599" y="3073050"/>
            <a:chExt cx="5532415" cy="348730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5 839 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90321" y="3981709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712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73425" y="3912714"/>
              <a:ext cx="56457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60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773425" y="5313680"/>
              <a:ext cx="2468880" cy="0"/>
            </a:xfrm>
            <a:prstGeom prst="line">
              <a:avLst/>
            </a:prstGeom>
            <a:ln w="76200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05599" y="5002307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6 551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sp>
        <p:nvSpPr>
          <p:cNvPr id="20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5077867" y="1831461"/>
            <a:ext cx="7114133" cy="1558052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548 393 + 28 110</a:t>
            </a:r>
            <a:endParaRPr kumimoji="0" lang="zh-CN" altLang="en-US" sz="66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74883" y="2941659"/>
            <a:ext cx="5386910" cy="3454188"/>
            <a:chOff x="2598497" y="3073050"/>
            <a:chExt cx="5386910" cy="3454188"/>
          </a:xfrm>
        </p:grpSpPr>
        <p:sp>
          <p:nvSpPr>
            <p:cNvPr id="22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98497" y="3073050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548 393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837714" y="3967546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28 </a:t>
              </a:r>
              <a:r>
                <a:rPr lang="en-US" altLang="zh-CN" sz="6600" spc="6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110</a:t>
              </a:r>
              <a:endParaRPr kumimoji="0" lang="zh-CN" altLang="en-US" sz="66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63361" y="3892109"/>
              <a:ext cx="56457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>
                  <a:ln w="19050">
                    <a:solidFill>
                      <a:schemeClr val="tx1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377185" y="5313680"/>
              <a:ext cx="3108960" cy="0"/>
            </a:xfrm>
            <a:prstGeom prst="line">
              <a:avLst/>
            </a:prstGeom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27203" y="4969186"/>
              <a:ext cx="5147693" cy="1558052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6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576 503</a:t>
              </a:r>
              <a:endParaRPr kumimoji="0" lang="zh-CN" altLang="en-US" sz="66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9390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908111-406E-4BDE-ADE9-263F0B411B44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9779E35-186E-4709-A550-6EE0CFA6F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266A01E-D1A6-4E67-AFF6-1A82FC71578F}"/>
                </a:ext>
              </a:extLst>
            </p:cNvPr>
            <p:cNvSpPr/>
            <p:nvPr/>
          </p:nvSpPr>
          <p:spPr>
            <a:xfrm>
              <a:off x="534363" y="483242"/>
              <a:ext cx="11123271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1" name="文本框 11">
            <a:extLst>
              <a:ext uri="{FF2B5EF4-FFF2-40B4-BE49-F238E27FC236}">
                <a16:creationId xmlns:a16="http://schemas.microsoft.com/office/drawing/2014/main" id="{DFFC90DA-588A-4DBD-84D3-21414D2A318B}"/>
              </a:ext>
            </a:extLst>
          </p:cNvPr>
          <p:cNvSpPr txBox="1"/>
          <p:nvPr/>
        </p:nvSpPr>
        <p:spPr>
          <a:xfrm>
            <a:off x="3749008" y="1597353"/>
            <a:ext cx="8442992" cy="1861006"/>
          </a:xfrm>
          <a:prstGeom prst="flowChartTerminator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#9Slide07 Soup of Justice" pitchFamily="2" charset="0"/>
                <a:ea typeface="三极义黑简体" panose="00000500000000000000" pitchFamily="2" charset="-122"/>
              </a:rPr>
              <a:t>319 256 + 378 028</a:t>
            </a:r>
            <a:endParaRPr kumimoji="0" lang="zh-CN" altLang="en-US" sz="8000" b="0" i="0" u="none" strike="noStrike" kern="1200" cap="none" normalizeH="0" baseline="0" noProof="0" dirty="0">
              <a:ln w="1905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uLnTx/>
              <a:uFillTx/>
              <a:latin typeface="#9Slide07 Soup of Justice" pitchFamily="2" charset="0"/>
              <a:ea typeface="三极义黑简体" panose="00000500000000000000" pitchFamily="2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25362" y="2524165"/>
            <a:ext cx="5222464" cy="3991838"/>
            <a:chOff x="2578889" y="2827738"/>
            <a:chExt cx="5222464" cy="3991838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02484" y="2827738"/>
              <a:ext cx="5147693" cy="1861006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noProof="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319 256</a:t>
              </a:r>
              <a:endParaRPr kumimoji="0" lang="zh-CN" altLang="en-US" sz="8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4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653660" y="3758241"/>
              <a:ext cx="5147693" cy="1861006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378 028</a:t>
              </a:r>
              <a:endParaRPr kumimoji="0" lang="zh-CN" altLang="en-US" sz="8000" b="0" i="0" u="none" strike="noStrike" kern="1200" cap="none" spc="60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09604" y="3616994"/>
              <a:ext cx="63991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+</a:t>
              </a:r>
              <a:endParaRPr lang="en-US" sz="7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7825" y="5313680"/>
              <a:ext cx="3383280" cy="0"/>
            </a:xfrm>
            <a:prstGeom prst="line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1">
              <a:extLst>
                <a:ext uri="{FF2B5EF4-FFF2-40B4-BE49-F238E27FC236}">
                  <a16:creationId xmlns:a16="http://schemas.microsoft.com/office/drawing/2014/main" id="{DFFC90DA-588A-4DBD-84D3-21414D2A318B}"/>
                </a:ext>
              </a:extLst>
            </p:cNvPr>
            <p:cNvSpPr txBox="1"/>
            <p:nvPr/>
          </p:nvSpPr>
          <p:spPr>
            <a:xfrm>
              <a:off x="2578889" y="4958570"/>
              <a:ext cx="5147693" cy="1861006"/>
            </a:xfrm>
            <a:prstGeom prst="flowChartTerminator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dirty="0">
                  <a:ln w="19050">
                    <a:solidFill>
                      <a:schemeClr val="tx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#9Slide07 Soup of Justice" pitchFamily="2" charset="0"/>
                  <a:ea typeface="三极义黑简体" panose="00000500000000000000" pitchFamily="2" charset="-122"/>
                </a:rPr>
                <a:t>697 284</a:t>
              </a:r>
              <a:endParaRPr kumimoji="0" lang="zh-CN" altLang="en-US" sz="8000" b="0" i="0" u="none" strike="noStrike" kern="1200" cap="none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#9Slide07 Soup of Justice" pitchFamily="2" charset="0"/>
                <a:ea typeface="三极义黑简体" panose="00000500000000000000" pitchFamily="2" charset="-122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763" y="-240266"/>
            <a:ext cx="5523455" cy="243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4" y="2769477"/>
            <a:ext cx="2532215" cy="3570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1449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4640" y="1769266"/>
            <a:ext cx="102847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07738"/>
              </p:ext>
            </p:extLst>
          </p:nvPr>
        </p:nvGraphicFramePr>
        <p:xfrm>
          <a:off x="1766292" y="2408068"/>
          <a:ext cx="8127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05">
                  <a:extLst>
                    <a:ext uri="{9D8B030D-6E8A-4147-A177-3AD203B41FA5}">
                      <a16:colId xmlns:a16="http://schemas.microsoft.com/office/drawing/2014/main" val="3066650677"/>
                    </a:ext>
                  </a:extLst>
                </a:gridCol>
                <a:gridCol w="4248061">
                  <a:extLst>
                    <a:ext uri="{9D8B030D-6E8A-4147-A177-3AD203B41FA5}">
                      <a16:colId xmlns:a16="http://schemas.microsoft.com/office/drawing/2014/main" val="26345824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63811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đồng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32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Bút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24 600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63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Vở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9 500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6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Cặp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99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thước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kẻ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15 000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0424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4640" y="5040154"/>
            <a:ext cx="122401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8283" y="5645231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75686" y="5645231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1293" y="564523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06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E18DF8-FC6F-48ED-AE81-BD8CF8C07E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4EB0A24-321B-4BF9-B0C1-26CEC299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B8A95B-8445-4D6B-84E0-C256AF7CD3D7}"/>
                </a:ext>
              </a:extLst>
            </p:cNvPr>
            <p:cNvSpPr/>
            <p:nvPr/>
          </p:nvSpPr>
          <p:spPr>
            <a:xfrm>
              <a:off x="294640" y="483242"/>
              <a:ext cx="11612880" cy="58915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86741" y="3918085"/>
            <a:ext cx="7715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100 000 – 90 000 = 10 000(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10 000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323" y="1859490"/>
            <a:ext cx="6273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100 000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6323" y="3798482"/>
            <a:ext cx="2347352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866" y="4622244"/>
            <a:ext cx="3045074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323" y="5475541"/>
            <a:ext cx="3111088" cy="681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5178" y="-160107"/>
            <a:ext cx="9278916" cy="2213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61" y="1859385"/>
            <a:ext cx="4947258" cy="17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4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9338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451</Words>
  <Application>Microsoft Office PowerPoint</Application>
  <PresentationFormat>Widescreen</PresentationFormat>
  <Paragraphs>145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#9Slide06 Carolinea</vt:lpstr>
      <vt:lpstr>#9Slide07 Soup of Justice</vt:lpstr>
      <vt:lpstr>Arial</vt:lpstr>
      <vt:lpstr>Berlin Sans FB Demi</vt:lpstr>
      <vt:lpstr>Calibri</vt:lpstr>
      <vt:lpstr>Cambria</vt:lpstr>
      <vt:lpstr>HP001 4 hàng</vt:lpstr>
      <vt:lpstr>SVN-KG Ten Thousand Reasons</vt:lpstr>
      <vt:lpstr>SVN-Poky's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14</cp:revision>
  <dcterms:created xsi:type="dcterms:W3CDTF">2023-09-27T05:45:54Z</dcterms:created>
  <dcterms:modified xsi:type="dcterms:W3CDTF">2024-05-29T16:29:56Z</dcterms:modified>
</cp:coreProperties>
</file>