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329" r:id="rId3"/>
    <p:sldId id="300" r:id="rId4"/>
    <p:sldId id="2633" r:id="rId5"/>
    <p:sldId id="2634" r:id="rId6"/>
    <p:sldId id="2635" r:id="rId7"/>
    <p:sldId id="2636" r:id="rId8"/>
    <p:sldId id="2637" r:id="rId9"/>
    <p:sldId id="2638" r:id="rId10"/>
    <p:sldId id="2639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98C43-3692-4618-99E5-0722EBBE029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ECEC-362C-4104-A9DC-8FB310F5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DB26EC5-DB5E-4FA1-BF84-E8DACD007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DD720-F546-4CB2-A40A-11D2F162D4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572C263-7DFB-4228-BF85-DC3B09543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830EE1E-E08D-4556-B80C-55684C1F9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406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5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9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1610A-7B24-4CCD-B298-FC0537E0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93823-6F41-4658-87F3-1860ECFC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9B5A1-411C-4696-A143-DB0D7ED7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35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B5A6D8-3C74-470E-9DC4-B9597BBE882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6"/>
            <a:ext cx="12192000" cy="677406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6C88D9D-7F3B-452D-BAE8-1AD927EA905D}"/>
              </a:ext>
            </a:extLst>
          </p:cNvPr>
          <p:cNvSpPr/>
          <p:nvPr userDrawn="1"/>
        </p:nvSpPr>
        <p:spPr>
          <a:xfrm>
            <a:off x="902072" y="492853"/>
            <a:ext cx="10371909" cy="5954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046E66A-FB51-4E8D-AF6D-E18CD13F5AF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33">
            <a:off x="918880" y="2094455"/>
            <a:ext cx="3564042" cy="44775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301D-2FC4-4F81-B60D-2727A8C87E8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440">
            <a:off x="7760922" y="3174672"/>
            <a:ext cx="3564042" cy="47481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F11643-BD7B-43C2-B6D0-F106693E4AA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200">
            <a:off x="146682" y="232196"/>
            <a:ext cx="1666061" cy="37594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80EF2E7-E39A-4486-8489-98D81C52EC4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9330">
            <a:off x="8655946" y="4231438"/>
            <a:ext cx="1644215" cy="40339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8298D2-3B50-4E8F-8012-5C6F0E26914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0399">
            <a:off x="952432" y="5625139"/>
            <a:ext cx="4004285" cy="15626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A3AEA3E-A4AA-4D19-A051-0309290961B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6607">
            <a:off x="5282650" y="4475706"/>
            <a:ext cx="1606365" cy="364902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C222FFF-2B74-47E9-AC55-372AFDB0790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28">
            <a:off x="450430" y="-297582"/>
            <a:ext cx="4004285" cy="15626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90C35F5-8B52-452E-BC4C-56E207932AC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1838">
            <a:off x="5082843" y="-1191889"/>
            <a:ext cx="1606365" cy="364902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82F4F53-87E4-4BB5-82BC-E784DB9756D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1772">
            <a:off x="8234583" y="-1345983"/>
            <a:ext cx="1644215" cy="40339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BB4149E-AD24-4E83-B8E3-FAFB078CD9D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0903">
            <a:off x="9587156" y="1045682"/>
            <a:ext cx="3360200" cy="131133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99F1FA3-2CFB-4F4C-B7E1-C334F314176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5" y="104775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4F7508-525A-4D48-839D-1E0B5751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" y="0"/>
            <a:ext cx="12192000" cy="6774068"/>
          </a:xfrm>
          <a:prstGeom prst="rect">
            <a:avLst/>
          </a:prstGeom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207F9D-6954-424A-A4F0-9D0363CB1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03" y="3890665"/>
            <a:ext cx="2567967" cy="2151540"/>
          </a:xfrm>
          <a:prstGeom prst="rect">
            <a:avLst/>
          </a:prstGeom>
        </p:spPr>
      </p:pic>
      <p:pic>
        <p:nvPicPr>
          <p:cNvPr id="9" name="Picture 2" descr="https://i.pinimg.com/564x/fc/e5/af/fce5af448eb4c49b9c3fac710c719f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D8BD19-E627-47BC-B52D-910924B24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40" y="913497"/>
            <a:ext cx="782184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6678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294CFC-B889-9F00-B4B7-B729DCEE1194}"/>
              </a:ext>
            </a:extLst>
          </p:cNvPr>
          <p:cNvGrpSpPr/>
          <p:nvPr/>
        </p:nvGrpSpPr>
        <p:grpSpPr>
          <a:xfrm>
            <a:off x="5391150" y="2301982"/>
            <a:ext cx="6276974" cy="3298718"/>
            <a:chOff x="6262245" y="2292457"/>
            <a:chExt cx="5443979" cy="22223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758C74-6949-A036-77AA-263B2C8D05F2}"/>
                </a:ext>
              </a:extLst>
            </p:cNvPr>
            <p:cNvGrpSpPr/>
            <p:nvPr/>
          </p:nvGrpSpPr>
          <p:grpSpPr>
            <a:xfrm>
              <a:off x="6262245" y="2292457"/>
              <a:ext cx="5443979" cy="2222394"/>
              <a:chOff x="8691260" y="3857240"/>
              <a:chExt cx="3616788" cy="243800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04ADCE1-978C-35E6-02F9-59290D7C9381}"/>
                  </a:ext>
                </a:extLst>
              </p:cNvPr>
              <p:cNvSpPr/>
              <p:nvPr/>
            </p:nvSpPr>
            <p:spPr>
              <a:xfrm>
                <a:off x="8691260" y="3857240"/>
                <a:ext cx="3616788" cy="24380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B1D8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EEBA76-185F-3796-6F65-649BCDA0F0B2}"/>
                  </a:ext>
                </a:extLst>
              </p:cNvPr>
              <p:cNvSpPr/>
              <p:nvPr/>
            </p:nvSpPr>
            <p:spPr>
              <a:xfrm>
                <a:off x="8853900" y="4002022"/>
                <a:ext cx="3291508" cy="215568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B1D8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9C41E-1C2A-8EA8-D63E-3773A1097810}"/>
                </a:ext>
              </a:extLst>
            </p:cNvPr>
            <p:cNvSpPr txBox="1"/>
            <p:nvPr/>
          </p:nvSpPr>
          <p:spPr>
            <a:xfrm>
              <a:off x="6544655" y="2457000"/>
              <a:ext cx="4866909" cy="2034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nên ngăn em bé lại hoặc gọi ngay người lớn trong gia đình can thiệp để tránh cho em khỏi bị điện giật.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0EA50C6-50FE-A960-7762-D6983F40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48" y="678516"/>
            <a:ext cx="5614903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A4B5AA-9CFE-850E-C7EA-316B45CE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3" y="2732416"/>
            <a:ext cx="4803164" cy="22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7" name="图片 27">
            <a:extLst>
              <a:ext uri="{FF2B5EF4-FFF2-40B4-BE49-F238E27FC236}">
                <a16:creationId xmlns:a16="http://schemas.microsoft.com/office/drawing/2014/main" id="{A457DC15-9463-4DEA-97E6-20F4942A2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94" y="4452610"/>
            <a:ext cx="2270989" cy="1902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AEBFF3-52A4-4552-82D5-3A9D6D11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958" y="2029846"/>
            <a:ext cx="655986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4F7508-525A-4D48-839D-1E0B5751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207F9D-6954-424A-A4F0-9D0363CB1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9" y="4431650"/>
            <a:ext cx="2567967" cy="2151540"/>
          </a:xfrm>
          <a:prstGeom prst="rect">
            <a:avLst/>
          </a:prstGeom>
        </p:spPr>
      </p:pic>
      <p:sp>
        <p:nvSpPr>
          <p:cNvPr id="10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067992" y="82516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DC2E3BE6-8A7D-4F06-9164-ED72DACF7C46}"/>
              </a:ext>
            </a:extLst>
          </p:cNvPr>
          <p:cNvSpPr txBox="1"/>
          <p:nvPr/>
        </p:nvSpPr>
        <p:spPr>
          <a:xfrm>
            <a:off x="3691413" y="25197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CF0294A8-451A-4D5D-B134-880AF1AD5A7B}"/>
              </a:ext>
            </a:extLst>
          </p:cNvPr>
          <p:cNvSpPr txBox="1"/>
          <p:nvPr/>
        </p:nvSpPr>
        <p:spPr>
          <a:xfrm>
            <a:off x="5512049" y="1185978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Đạo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đức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cifico" panose="00000500000000000000" pitchFamily="2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236CD-A2D5-930D-6E8C-23FF767D6988}"/>
              </a:ext>
            </a:extLst>
          </p:cNvPr>
          <p:cNvSpPr txBox="1"/>
          <p:nvPr/>
        </p:nvSpPr>
        <p:spPr>
          <a:xfrm>
            <a:off x="3352800" y="25527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4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9150" y="317500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7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9330043" y="3022599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Hexagon 28"/>
          <p:cNvSpPr/>
          <p:nvPr/>
        </p:nvSpPr>
        <p:spPr>
          <a:xfrm>
            <a:off x="3692314" y="1619795"/>
            <a:ext cx="5276603" cy="3921887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457200">
              <a:schemeClr val="accent4">
                <a:lumMod val="60000"/>
                <a:lumOff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39821" y="1062701"/>
            <a:ext cx="2002902" cy="2025693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33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493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461" y="447772"/>
            <a:ext cx="1229857" cy="1229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B0C54-04FD-4D3F-9409-1B0F508AECEE}"/>
              </a:ext>
            </a:extLst>
          </p:cNvPr>
          <p:cNvSpPr txBox="1"/>
          <p:nvPr/>
        </p:nvSpPr>
        <p:spPr>
          <a:xfrm>
            <a:off x="4343400" y="2219325"/>
            <a:ext cx="407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video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58542" y="1778751"/>
            <a:ext cx="3884391" cy="4545058"/>
            <a:chOff x="5661544" y="896144"/>
            <a:chExt cx="4910097" cy="5697176"/>
          </a:xfrm>
        </p:grpSpPr>
        <p:sp>
          <p:nvSpPr>
            <p:cNvPr id="33" name="Rectangle: Rounded Corners 4"/>
            <p:cNvSpPr/>
            <p:nvPr/>
          </p:nvSpPr>
          <p:spPr>
            <a:xfrm>
              <a:off x="5878048" y="6008385"/>
              <a:ext cx="4411819" cy="58493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544" y="896144"/>
              <a:ext cx="4910097" cy="4995986"/>
            </a:xfrm>
            <a:prstGeom prst="rect">
              <a:avLst/>
            </a:prstGeom>
          </p:spPr>
        </p:pic>
      </p:grpSp>
      <p:sp>
        <p:nvSpPr>
          <p:cNvPr id="11" name="Sun 10">
            <a:extLst>
              <a:ext uri="{FF2B5EF4-FFF2-40B4-BE49-F238E27FC236}">
                <a16:creationId xmlns:a16="http://schemas.microsoft.com/office/drawing/2014/main" id="{CAED54A7-E0E4-4AF6-A1E9-A5FF2D3E9B77}"/>
              </a:ext>
            </a:extLst>
          </p:cNvPr>
          <p:cNvSpPr/>
          <p:nvPr/>
        </p:nvSpPr>
        <p:spPr>
          <a:xfrm>
            <a:off x="468655" y="1577906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C8E7C0EA-EDF1-424E-983E-157417A3E209}"/>
              </a:ext>
            </a:extLst>
          </p:cNvPr>
          <p:cNvSpPr/>
          <p:nvPr/>
        </p:nvSpPr>
        <p:spPr>
          <a:xfrm>
            <a:off x="692133" y="3377480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7B202-E302-4A1E-9838-E1C1DDA914D6}"/>
              </a:ext>
            </a:extLst>
          </p:cNvPr>
          <p:cNvSpPr/>
          <p:nvPr/>
        </p:nvSpPr>
        <p:spPr>
          <a:xfrm>
            <a:off x="1024725" y="1511976"/>
            <a:ext cx="70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Lan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E935B8-DC6B-41E1-BF66-067DF29E1827}"/>
              </a:ext>
            </a:extLst>
          </p:cNvPr>
          <p:cNvSpPr/>
          <p:nvPr/>
        </p:nvSpPr>
        <p:spPr>
          <a:xfrm>
            <a:off x="1271361" y="3417937"/>
            <a:ext cx="6310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cậu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3B31D1-53B1-4CE9-8C7E-CCA5F8310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69">
            <a:off x="4188514" y="929430"/>
            <a:ext cx="3970148" cy="3591370"/>
          </a:xfrm>
          <a:prstGeom prst="rect">
            <a:avLst/>
          </a:prstGeom>
        </p:spPr>
      </p:pic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7763191" y="3221194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493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4848" y="60284"/>
            <a:ext cx="1190197" cy="1203740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40683" y="351381"/>
            <a:ext cx="556685" cy="563019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62341" y="1698820"/>
            <a:ext cx="484290" cy="489800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65228" y="340664"/>
            <a:ext cx="567281" cy="573735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38676" y="811610"/>
            <a:ext cx="730964" cy="739281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4957" y="2310942"/>
            <a:ext cx="258237" cy="261175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03F7C-6290-4F7C-842B-5380C25D1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806" y="2310942"/>
            <a:ext cx="318238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CAED54A7-E0E4-4AF6-A1E9-A5FF2D3E9B77}"/>
              </a:ext>
            </a:extLst>
          </p:cNvPr>
          <p:cNvSpPr/>
          <p:nvPr/>
        </p:nvSpPr>
        <p:spPr>
          <a:xfrm>
            <a:off x="611530" y="930206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7B202-E302-4A1E-9838-E1C1DDA914D6}"/>
              </a:ext>
            </a:extLst>
          </p:cNvPr>
          <p:cNvSpPr/>
          <p:nvPr/>
        </p:nvSpPr>
        <p:spPr>
          <a:xfrm>
            <a:off x="1167600" y="864276"/>
            <a:ext cx="70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83E80-5E6E-8E4F-6FFD-75730127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457" y="1714500"/>
            <a:ext cx="4929330" cy="3900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2F03D-03C8-844E-325A-81ABDBB892E6}"/>
              </a:ext>
            </a:extLst>
          </p:cNvPr>
          <p:cNvSpPr txBox="1"/>
          <p:nvPr/>
        </p:nvSpPr>
        <p:spPr>
          <a:xfrm>
            <a:off x="856921" y="2627720"/>
            <a:ext cx="5372429" cy="1261884"/>
          </a:xfrm>
          <a:custGeom>
            <a:avLst/>
            <a:gdLst>
              <a:gd name="connsiteX0" fmla="*/ 0 w 6201104"/>
              <a:gd name="connsiteY0" fmla="*/ 0 h 3600986"/>
              <a:gd name="connsiteX1" fmla="*/ 6201104 w 6201104"/>
              <a:gd name="connsiteY1" fmla="*/ 0 h 3600986"/>
              <a:gd name="connsiteX2" fmla="*/ 6201104 w 6201104"/>
              <a:gd name="connsiteY2" fmla="*/ 3600986 h 3600986"/>
              <a:gd name="connsiteX3" fmla="*/ 0 w 6201104"/>
              <a:gd name="connsiteY3" fmla="*/ 3600986 h 3600986"/>
              <a:gd name="connsiteX4" fmla="*/ 0 w 6201104"/>
              <a:gd name="connsiteY4" fmla="*/ 0 h 36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104" h="3600986" fill="none" extrusionOk="0">
                <a:moveTo>
                  <a:pt x="0" y="0"/>
                </a:moveTo>
                <a:cubicBezTo>
                  <a:pt x="2716458" y="5222"/>
                  <a:pt x="4850311" y="24918"/>
                  <a:pt x="6201104" y="0"/>
                </a:cubicBezTo>
                <a:cubicBezTo>
                  <a:pt x="6039859" y="905562"/>
                  <a:pt x="6157344" y="2239133"/>
                  <a:pt x="6201104" y="3600986"/>
                </a:cubicBezTo>
                <a:cubicBezTo>
                  <a:pt x="4610440" y="3436225"/>
                  <a:pt x="1251952" y="3719136"/>
                  <a:pt x="0" y="3600986"/>
                </a:cubicBezTo>
                <a:cubicBezTo>
                  <a:pt x="-55725" y="1988468"/>
                  <a:pt x="17072" y="480107"/>
                  <a:pt x="0" y="0"/>
                </a:cubicBezTo>
                <a:close/>
              </a:path>
              <a:path w="6201104" h="3600986" stroke="0" extrusionOk="0">
                <a:moveTo>
                  <a:pt x="0" y="0"/>
                </a:moveTo>
                <a:cubicBezTo>
                  <a:pt x="3026249" y="11849"/>
                  <a:pt x="4647653" y="-161459"/>
                  <a:pt x="6201104" y="0"/>
                </a:cubicBezTo>
                <a:cubicBezTo>
                  <a:pt x="6204234" y="976433"/>
                  <a:pt x="6099928" y="2050896"/>
                  <a:pt x="6201104" y="3600986"/>
                </a:cubicBezTo>
                <a:cubicBezTo>
                  <a:pt x="4039359" y="3455126"/>
                  <a:pt x="2952778" y="3522662"/>
                  <a:pt x="0" y="3600986"/>
                </a:cubicBezTo>
                <a:cubicBezTo>
                  <a:pt x="74291" y="2818585"/>
                  <a:pt x="168006" y="5780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custGeom>
                    <a:avLst/>
                    <a:gdLst>
                      <a:gd name="connsiteX0" fmla="*/ 0 w 5372429"/>
                      <a:gd name="connsiteY0" fmla="*/ 0 h 1261884"/>
                      <a:gd name="connsiteX1" fmla="*/ 5372429 w 5372429"/>
                      <a:gd name="connsiteY1" fmla="*/ 0 h 1261884"/>
                      <a:gd name="connsiteX2" fmla="*/ 5372429 w 5372429"/>
                      <a:gd name="connsiteY2" fmla="*/ 1261884 h 1261884"/>
                      <a:gd name="connsiteX3" fmla="*/ 0 w 5372429"/>
                      <a:gd name="connsiteY3" fmla="*/ 1261884 h 1261884"/>
                      <a:gd name="connsiteX4" fmla="*/ 0 w 5372429"/>
                      <a:gd name="connsiteY4" fmla="*/ 0 h 1261884"/>
                      <a:gd name="connsiteX0" fmla="*/ 0 w 5372429"/>
                      <a:gd name="connsiteY0" fmla="*/ 0 h 1261884"/>
                      <a:gd name="connsiteX1" fmla="*/ 5372429 w 5372429"/>
                      <a:gd name="connsiteY1" fmla="*/ 0 h 1261884"/>
                      <a:gd name="connsiteX2" fmla="*/ 5372429 w 5372429"/>
                      <a:gd name="connsiteY2" fmla="*/ 1261884 h 1261884"/>
                      <a:gd name="connsiteX3" fmla="*/ 0 w 5372429"/>
                      <a:gd name="connsiteY3" fmla="*/ 1261884 h 1261884"/>
                      <a:gd name="connsiteX4" fmla="*/ 0 w 5372429"/>
                      <a:gd name="connsiteY4" fmla="*/ 0 h 1261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2429" h="1261884" fill="none" extrusionOk="0">
                        <a:moveTo>
                          <a:pt x="0" y="0"/>
                        </a:moveTo>
                        <a:cubicBezTo>
                          <a:pt x="2391068" y="5222"/>
                          <a:pt x="3392316" y="24918"/>
                          <a:pt x="5372429" y="0"/>
                        </a:cubicBezTo>
                        <a:cubicBezTo>
                          <a:pt x="5212842" y="265161"/>
                          <a:pt x="5317684" y="749436"/>
                          <a:pt x="5372429" y="1261884"/>
                        </a:cubicBezTo>
                        <a:cubicBezTo>
                          <a:pt x="3851282" y="1292965"/>
                          <a:pt x="1241396" y="1326045"/>
                          <a:pt x="0" y="1261884"/>
                        </a:cubicBezTo>
                        <a:cubicBezTo>
                          <a:pt x="-32247" y="684108"/>
                          <a:pt x="15310" y="191283"/>
                          <a:pt x="0" y="0"/>
                        </a:cubicBezTo>
                        <a:close/>
                      </a:path>
                      <a:path w="5372429" h="1261884" stroke="0" extrusionOk="0">
                        <a:moveTo>
                          <a:pt x="0" y="0"/>
                        </a:moveTo>
                        <a:cubicBezTo>
                          <a:pt x="2770326" y="1962"/>
                          <a:pt x="4111290" y="-79607"/>
                          <a:pt x="5372429" y="0"/>
                        </a:cubicBezTo>
                        <a:cubicBezTo>
                          <a:pt x="5338998" y="308982"/>
                          <a:pt x="5300992" y="714117"/>
                          <a:pt x="5372429" y="1261884"/>
                        </a:cubicBezTo>
                        <a:cubicBezTo>
                          <a:pt x="3575147" y="1276055"/>
                          <a:pt x="2532386" y="1063814"/>
                          <a:pt x="0" y="1261884"/>
                        </a:cubicBezTo>
                        <a:cubicBezTo>
                          <a:pt x="53509" y="989619"/>
                          <a:pt x="181131" y="236065"/>
                          <a:pt x="0" y="0"/>
                        </a:cubicBezTo>
                        <a:close/>
                      </a:path>
                      <a:path w="5372429" h="1261884" fill="none" stroke="0" extrusionOk="0">
                        <a:moveTo>
                          <a:pt x="0" y="0"/>
                        </a:moveTo>
                        <a:cubicBezTo>
                          <a:pt x="1546667" y="11849"/>
                          <a:pt x="3863763" y="-161459"/>
                          <a:pt x="5372429" y="0"/>
                        </a:cubicBezTo>
                        <a:cubicBezTo>
                          <a:pt x="5253806" y="334416"/>
                          <a:pt x="5304046" y="833698"/>
                          <a:pt x="5372429" y="1261884"/>
                        </a:cubicBezTo>
                        <a:cubicBezTo>
                          <a:pt x="4065078" y="1339088"/>
                          <a:pt x="1173876" y="1421181"/>
                          <a:pt x="0" y="1261884"/>
                        </a:cubicBezTo>
                        <a:cubicBezTo>
                          <a:pt x="-49380" y="692204"/>
                          <a:pt x="19018" y="195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Mẹ Lan cảm thấy rất buồn khi bị mất ví.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CAED54A7-E0E4-4AF6-A1E9-A5FF2D3E9B77}"/>
              </a:ext>
            </a:extLst>
          </p:cNvPr>
          <p:cNvSpPr/>
          <p:nvPr/>
        </p:nvSpPr>
        <p:spPr>
          <a:xfrm>
            <a:off x="611530" y="930206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7B202-E302-4A1E-9838-E1C1DDA914D6}"/>
              </a:ext>
            </a:extLst>
          </p:cNvPr>
          <p:cNvSpPr/>
          <p:nvPr/>
        </p:nvSpPr>
        <p:spPr>
          <a:xfrm>
            <a:off x="1167599" y="864276"/>
            <a:ext cx="10081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2F03D-03C8-844E-325A-81ABDBB892E6}"/>
              </a:ext>
            </a:extLst>
          </p:cNvPr>
          <p:cNvSpPr txBox="1"/>
          <p:nvPr/>
        </p:nvSpPr>
        <p:spPr>
          <a:xfrm>
            <a:off x="447675" y="2599145"/>
            <a:ext cx="6334125" cy="3016210"/>
          </a:xfrm>
          <a:custGeom>
            <a:avLst/>
            <a:gdLst>
              <a:gd name="connsiteX0" fmla="*/ 0 w 6201104"/>
              <a:gd name="connsiteY0" fmla="*/ 0 h 3600986"/>
              <a:gd name="connsiteX1" fmla="*/ 6201104 w 6201104"/>
              <a:gd name="connsiteY1" fmla="*/ 0 h 3600986"/>
              <a:gd name="connsiteX2" fmla="*/ 6201104 w 6201104"/>
              <a:gd name="connsiteY2" fmla="*/ 3600986 h 3600986"/>
              <a:gd name="connsiteX3" fmla="*/ 0 w 6201104"/>
              <a:gd name="connsiteY3" fmla="*/ 3600986 h 3600986"/>
              <a:gd name="connsiteX4" fmla="*/ 0 w 6201104"/>
              <a:gd name="connsiteY4" fmla="*/ 0 h 36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104" h="3600986" fill="none" extrusionOk="0">
                <a:moveTo>
                  <a:pt x="0" y="0"/>
                </a:moveTo>
                <a:cubicBezTo>
                  <a:pt x="2716458" y="5222"/>
                  <a:pt x="4850311" y="24918"/>
                  <a:pt x="6201104" y="0"/>
                </a:cubicBezTo>
                <a:cubicBezTo>
                  <a:pt x="6039859" y="905562"/>
                  <a:pt x="6157344" y="2239133"/>
                  <a:pt x="6201104" y="3600986"/>
                </a:cubicBezTo>
                <a:cubicBezTo>
                  <a:pt x="4610440" y="3436225"/>
                  <a:pt x="1251952" y="3719136"/>
                  <a:pt x="0" y="3600986"/>
                </a:cubicBezTo>
                <a:cubicBezTo>
                  <a:pt x="-55725" y="1988468"/>
                  <a:pt x="17072" y="480107"/>
                  <a:pt x="0" y="0"/>
                </a:cubicBezTo>
                <a:close/>
              </a:path>
              <a:path w="6201104" h="3600986" stroke="0" extrusionOk="0">
                <a:moveTo>
                  <a:pt x="0" y="0"/>
                </a:moveTo>
                <a:cubicBezTo>
                  <a:pt x="3026249" y="11849"/>
                  <a:pt x="4647653" y="-161459"/>
                  <a:pt x="6201104" y="0"/>
                </a:cubicBezTo>
                <a:cubicBezTo>
                  <a:pt x="6204234" y="976433"/>
                  <a:pt x="6099928" y="2050896"/>
                  <a:pt x="6201104" y="3600986"/>
                </a:cubicBezTo>
                <a:cubicBezTo>
                  <a:pt x="4039359" y="3455126"/>
                  <a:pt x="2952778" y="3522662"/>
                  <a:pt x="0" y="3600986"/>
                </a:cubicBezTo>
                <a:cubicBezTo>
                  <a:pt x="74291" y="2818585"/>
                  <a:pt x="168006" y="5780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custGeom>
                    <a:avLst/>
                    <a:gdLst>
                      <a:gd name="connsiteX0" fmla="*/ 0 w 6334125"/>
                      <a:gd name="connsiteY0" fmla="*/ 0 h 3016210"/>
                      <a:gd name="connsiteX1" fmla="*/ 6334125 w 6334125"/>
                      <a:gd name="connsiteY1" fmla="*/ 0 h 3016210"/>
                      <a:gd name="connsiteX2" fmla="*/ 6334125 w 6334125"/>
                      <a:gd name="connsiteY2" fmla="*/ 3016210 h 3016210"/>
                      <a:gd name="connsiteX3" fmla="*/ 0 w 6334125"/>
                      <a:gd name="connsiteY3" fmla="*/ 3016210 h 3016210"/>
                      <a:gd name="connsiteX4" fmla="*/ 0 w 6334125"/>
                      <a:gd name="connsiteY4" fmla="*/ 0 h 3016210"/>
                      <a:gd name="connsiteX0" fmla="*/ 0 w 6334125"/>
                      <a:gd name="connsiteY0" fmla="*/ 0 h 3016210"/>
                      <a:gd name="connsiteX1" fmla="*/ 6334125 w 6334125"/>
                      <a:gd name="connsiteY1" fmla="*/ 0 h 3016210"/>
                      <a:gd name="connsiteX2" fmla="*/ 6334125 w 6334125"/>
                      <a:gd name="connsiteY2" fmla="*/ 3016210 h 3016210"/>
                      <a:gd name="connsiteX3" fmla="*/ 0 w 6334125"/>
                      <a:gd name="connsiteY3" fmla="*/ 3016210 h 3016210"/>
                      <a:gd name="connsiteX4" fmla="*/ 0 w 6334125"/>
                      <a:gd name="connsiteY4" fmla="*/ 0 h 301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34125" h="3016210" fill="none" extrusionOk="0">
                        <a:moveTo>
                          <a:pt x="0" y="0"/>
                        </a:moveTo>
                        <a:cubicBezTo>
                          <a:pt x="2019163" y="5222"/>
                          <a:pt x="4846188" y="24918"/>
                          <a:pt x="6334125" y="0"/>
                        </a:cubicBezTo>
                        <a:cubicBezTo>
                          <a:pt x="6104679" y="588676"/>
                          <a:pt x="6211896" y="1713301"/>
                          <a:pt x="6334125" y="3016210"/>
                        </a:cubicBezTo>
                        <a:cubicBezTo>
                          <a:pt x="4620150" y="2933582"/>
                          <a:pt x="1443694" y="3139114"/>
                          <a:pt x="0" y="3016210"/>
                        </a:cubicBezTo>
                        <a:cubicBezTo>
                          <a:pt x="5480" y="1616100"/>
                          <a:pt x="17823" y="419214"/>
                          <a:pt x="0" y="0"/>
                        </a:cubicBezTo>
                        <a:close/>
                      </a:path>
                      <a:path w="6334125" h="3016210" stroke="0" extrusionOk="0">
                        <a:moveTo>
                          <a:pt x="0" y="0"/>
                        </a:moveTo>
                        <a:cubicBezTo>
                          <a:pt x="3363992" y="5899"/>
                          <a:pt x="5025840" y="-210935"/>
                          <a:pt x="6334125" y="0"/>
                        </a:cubicBezTo>
                        <a:cubicBezTo>
                          <a:pt x="6241877" y="730226"/>
                          <a:pt x="6294468" y="1699889"/>
                          <a:pt x="6334125" y="3016210"/>
                        </a:cubicBezTo>
                        <a:cubicBezTo>
                          <a:pt x="4252755" y="3003514"/>
                          <a:pt x="2987435" y="2760932"/>
                          <a:pt x="0" y="3016210"/>
                        </a:cubicBezTo>
                        <a:cubicBezTo>
                          <a:pt x="36614" y="2367775"/>
                          <a:pt x="240311" y="548874"/>
                          <a:pt x="0" y="0"/>
                        </a:cubicBezTo>
                        <a:close/>
                      </a:path>
                      <a:path w="6334125" h="3016210" fill="none" stroke="0" extrusionOk="0">
                        <a:moveTo>
                          <a:pt x="0" y="0"/>
                        </a:moveTo>
                        <a:cubicBezTo>
                          <a:pt x="2466763" y="11849"/>
                          <a:pt x="3845404" y="-161459"/>
                          <a:pt x="6334125" y="0"/>
                        </a:cubicBezTo>
                        <a:cubicBezTo>
                          <a:pt x="6313773" y="875514"/>
                          <a:pt x="6195430" y="2026810"/>
                          <a:pt x="6334125" y="3016210"/>
                        </a:cubicBezTo>
                        <a:cubicBezTo>
                          <a:pt x="4823672" y="3096278"/>
                          <a:pt x="1423823" y="3306781"/>
                          <a:pt x="0" y="3016210"/>
                        </a:cubicBezTo>
                        <a:cubicBezTo>
                          <a:pt x="-75048" y="1589690"/>
                          <a:pt x="19992" y="4183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 làm của cậu bé trong câu chuyện đã mang lại niềm vui cho mẹ Lan và cậu bé được mọi người yêu mến, quý trọng.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73213-CA68-FDFA-88C2-D9352178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49" y="2590099"/>
            <a:ext cx="4600575" cy="26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243007E7-CAA4-81B7-1DBB-D22BAAE86356}"/>
              </a:ext>
            </a:extLst>
          </p:cNvPr>
          <p:cNvSpPr/>
          <p:nvPr/>
        </p:nvSpPr>
        <p:spPr>
          <a:xfrm>
            <a:off x="542925" y="145864"/>
            <a:ext cx="10963275" cy="1006661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sẽ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làm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gì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trong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các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tình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huống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sau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29125-BE46-491B-BFE9-7DFB65ED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071688"/>
            <a:ext cx="4770530" cy="2757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E82F0-81B5-7B7D-F7CD-ED2F230C5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63" y="2113290"/>
            <a:ext cx="584047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29125-BE46-491B-BFE9-7DFB65ED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19313"/>
            <a:ext cx="4770530" cy="27574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B294CFC-B889-9F00-B4B7-B729DCEE1194}"/>
              </a:ext>
            </a:extLst>
          </p:cNvPr>
          <p:cNvGrpSpPr/>
          <p:nvPr/>
        </p:nvGrpSpPr>
        <p:grpSpPr>
          <a:xfrm>
            <a:off x="5391150" y="2301982"/>
            <a:ext cx="6276974" cy="3127268"/>
            <a:chOff x="6262245" y="2292457"/>
            <a:chExt cx="5443979" cy="22223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758C74-6949-A036-77AA-263B2C8D05F2}"/>
                </a:ext>
              </a:extLst>
            </p:cNvPr>
            <p:cNvGrpSpPr/>
            <p:nvPr/>
          </p:nvGrpSpPr>
          <p:grpSpPr>
            <a:xfrm>
              <a:off x="6262245" y="2292457"/>
              <a:ext cx="5443979" cy="2222394"/>
              <a:chOff x="8691260" y="3857240"/>
              <a:chExt cx="3616788" cy="243800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04ADCE1-978C-35E6-02F9-59290D7C9381}"/>
                  </a:ext>
                </a:extLst>
              </p:cNvPr>
              <p:cNvSpPr/>
              <p:nvPr/>
            </p:nvSpPr>
            <p:spPr>
              <a:xfrm>
                <a:off x="8691260" y="3857240"/>
                <a:ext cx="3616788" cy="24380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B1D8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EEBA76-185F-3796-6F65-649BCDA0F0B2}"/>
                  </a:ext>
                </a:extLst>
              </p:cNvPr>
              <p:cNvSpPr/>
              <p:nvPr/>
            </p:nvSpPr>
            <p:spPr>
              <a:xfrm>
                <a:off x="8853900" y="4002022"/>
                <a:ext cx="3291508" cy="215568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B1D8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9C41E-1C2A-8EA8-D63E-3773A1097810}"/>
                </a:ext>
              </a:extLst>
            </p:cNvPr>
            <p:cNvSpPr txBox="1"/>
            <p:nvPr/>
          </p:nvSpPr>
          <p:spPr>
            <a:xfrm>
              <a:off x="6569438" y="2551765"/>
              <a:ext cx="4866909" cy="1640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Em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rất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điện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giật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0EA50C6-50FE-A960-7762-D6983F40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48" y="678516"/>
            <a:ext cx="561490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185</Words>
  <Application>Microsoft Office PowerPoint</Application>
  <PresentationFormat>Widescreen</PresentationFormat>
  <Paragraphs>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宋体</vt:lpstr>
      <vt:lpstr>Arial</vt:lpstr>
      <vt:lpstr>Calibri</vt:lpstr>
      <vt:lpstr>Cambria</vt:lpstr>
      <vt:lpstr>等线</vt:lpstr>
      <vt:lpstr>方正姚体</vt:lpstr>
      <vt:lpstr>Lato Regular</vt:lpstr>
      <vt:lpstr>Pacifico</vt:lpstr>
      <vt:lpstr>华文新魏</vt:lpstr>
      <vt:lpstr>Times New Roman</vt:lpstr>
      <vt:lpstr>Trebuchet MS</vt:lpstr>
      <vt:lpstr>Wingdings 3</vt:lpstr>
      <vt:lpstr>仓耳玄三M W05</vt:lpstr>
      <vt:lpstr>字魂58号-创中黑</vt:lpstr>
      <vt:lpstr>字魂59号-创粗黑</vt:lpstr>
      <vt:lpstr>平面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</cp:revision>
  <dcterms:created xsi:type="dcterms:W3CDTF">2023-11-20T04:07:43Z</dcterms:created>
  <dcterms:modified xsi:type="dcterms:W3CDTF">2024-05-29T14:50:06Z</dcterms:modified>
</cp:coreProperties>
</file>