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0" r:id="rId3"/>
    <p:sldMasterId id="2147483682" r:id="rId4"/>
    <p:sldMasterId id="2147483694" r:id="rId5"/>
  </p:sldMasterIdLst>
  <p:notesMasterIdLst>
    <p:notesMasterId r:id="rId19"/>
  </p:notesMasterIdLst>
  <p:sldIdLst>
    <p:sldId id="2007577233" r:id="rId6"/>
    <p:sldId id="259" r:id="rId7"/>
    <p:sldId id="2007577090" r:id="rId8"/>
    <p:sldId id="265" r:id="rId9"/>
    <p:sldId id="2007577215" r:id="rId10"/>
    <p:sldId id="291" r:id="rId11"/>
    <p:sldId id="2007577227" r:id="rId12"/>
    <p:sldId id="2007577228" r:id="rId13"/>
    <p:sldId id="2007577229" r:id="rId14"/>
    <p:sldId id="308" r:id="rId15"/>
    <p:sldId id="317" r:id="rId16"/>
    <p:sldId id="311" r:id="rId17"/>
    <p:sldId id="28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90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CECB3-6008-4848-A9D2-69D07A226D69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FB8BBA-D23C-4CCA-A05B-BEE7C490A1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984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F194D-43FE-4C02-9FF7-BAF0A7A92D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13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94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16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BCEB3C-CD62-4215-890E-8260E4ED8B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041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0066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694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356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163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76431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4381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7647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050831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64264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9527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90129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8087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57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7B888-9F6D-8DB5-CEE6-548394E53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061CAD-DB06-3060-90CC-78502AB9A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EF9C3F-CE21-B1E3-489C-1BC8E65235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82F5C7-93EB-796F-67FB-5E33C98E9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7644BC-A0D3-2DAA-A653-EE4B041A1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43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969217-7B25-2E76-3736-3DE8090DF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2A94B-7244-A245-28B3-3CDFFC72E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5EC37-D8E9-D6D6-E9F6-0B70CC437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9E0EA-68E5-D548-19DC-400A8D9F3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02B6-3668-F4F8-0DC7-2E8F611F1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323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0825B-45FD-1248-178B-3BB7B7B3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075EAD-8F1C-1ED6-3016-3BD52A3A4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F34B03-1191-306B-86A9-88BA295B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A6EFE-E391-3F9C-17B0-CBE917F1D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398DAD-C677-FA89-FD44-882A71905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853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BD682-ED74-22F7-F393-D30E11A55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27AEA3-09C9-7961-34F4-F13CC1E28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EDED81-8145-F0A2-3849-B80E006CF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69D85F-49BD-9D42-05E1-287E5576C5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BCC5DA-3E0B-D089-E15C-C89A7F4C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A5A1E-3066-8072-8F7C-C6ABC1D1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884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7B1F4-2F7D-4D58-EFD2-39D56E312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798262-04D6-3C39-F965-82B46D8EEB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A6030-419C-2466-BD4D-D20FC0104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01ED0C-487F-4690-4777-E75FC1EA45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B97570-8C14-151D-D4C7-1CE4E3D65D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9ABFD5-E465-C790-CBC7-B485033D64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5D340A-C167-B866-83D7-79742690B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4FABD4-0852-0511-D063-0BBFC4722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875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123B3-8D93-6A81-4F04-A143503D4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443AD-257A-1545-EF93-CDB0D2D209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640CFC-8A6D-4E9E-8F6F-D544DD7A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36D19A-3049-AE51-EEDA-B008A5AFD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9429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A99412-78A0-331A-870A-E26CC74C2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52E0F3-75A0-D68F-1834-D953961A5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FF3776-7BDC-E035-638A-88F553AB0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4295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A8C92-F471-03CF-BB62-5E42452851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BE655-5B71-49A2-43BE-2390FFEB9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AB24F0-85D1-3F29-060F-924D86A08A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9E712A-A2F3-7D1E-7ED7-48A35E1DE5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DEDBD-6C7B-FCEC-E667-D29D7BA79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A53AA-5F7A-9848-5B7E-499905B4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5938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2520F-FAC9-84F3-7AB9-E52B8845A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446F80-71AB-038A-C7E2-169E3BDA40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21B75D-5DD1-A8C8-F3A6-73077DFCE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A94A8D-A9D3-03C3-25B3-30421BDB57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D36618-8DC2-51FE-8AD6-0DC7B3E40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4B771-30D0-D674-43DD-9CD31324F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59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082D-D488-7DE9-871F-04845EEF4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F8FB5-4343-0FD4-4058-E7992C1793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E6B44-5061-0EB6-EFCF-4564EB0DF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FB350-42EA-E854-0C54-E35CDB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7145D8-2E1C-6339-9FB5-1508AED1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81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>
            <a:extLst>
              <a:ext uri="{FF2B5EF4-FFF2-40B4-BE49-F238E27FC236}">
                <a16:creationId xmlns:a16="http://schemas.microsoft.com/office/drawing/2014/main" id="{BDA7E3E7-BE2B-462C-979A-AF886EE6B7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30822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1" name="图片占位符 10">
            <a:extLst>
              <a:ext uri="{FF2B5EF4-FFF2-40B4-BE49-F238E27FC236}">
                <a16:creationId xmlns:a16="http://schemas.microsoft.com/office/drawing/2014/main" id="{74743DCE-5B48-4EF0-B57B-4BAFA672F8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73650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2BC507DB-745E-4E90-8D14-79D733C76CB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39075" y="2695575"/>
            <a:ext cx="1919288" cy="1466850"/>
          </a:xfrm>
          <a:custGeom>
            <a:avLst/>
            <a:gdLst>
              <a:gd name="connsiteX0" fmla="*/ 0 w 1919288"/>
              <a:gd name="connsiteY0" fmla="*/ 0 h 1466850"/>
              <a:gd name="connsiteX1" fmla="*/ 1919288 w 1919288"/>
              <a:gd name="connsiteY1" fmla="*/ 0 h 1466850"/>
              <a:gd name="connsiteX2" fmla="*/ 1919288 w 1919288"/>
              <a:gd name="connsiteY2" fmla="*/ 1466850 h 1466850"/>
              <a:gd name="connsiteX3" fmla="*/ 0 w 1919288"/>
              <a:gd name="connsiteY3" fmla="*/ 1466850 h 1466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19288" h="1466850">
                <a:moveTo>
                  <a:pt x="0" y="0"/>
                </a:moveTo>
                <a:lnTo>
                  <a:pt x="1919288" y="0"/>
                </a:lnTo>
                <a:lnTo>
                  <a:pt x="1919288" y="1466850"/>
                </a:lnTo>
                <a:lnTo>
                  <a:pt x="0" y="146685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884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22503E-CBA8-3861-146F-2F7219352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06BBD-70ED-02F8-0C1C-2DDF7DBCB6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7A7CBB-9DC8-F851-2352-CFA49FA64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1F878-0CB8-460B-A584-12D54E1B7CC5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D35EA-3D50-83DC-1961-0037E92A2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47ADD-CC1A-882F-83F0-887FBA97F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A1FD34-6CFF-4031-A383-530E89E86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271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98A99-E8A8-4A8C-A475-63BD63E2CB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0DBABB-5830-4FB8-AF31-1BE86E4C67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D9F54-7281-4C88-8DAC-38835C54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392B-BF27-40D8-8946-AF1B6E685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C185C-B31F-4786-BC79-098D9EB45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056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B7929-13E7-454C-9BA8-8A3780F4C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F7F53-C6D5-477C-B46D-524C0C5ED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B716D-616B-4600-B3E9-5D9D0EC850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FFB84-BA64-4B48-B3DA-C256B3303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9F987D-AD67-464A-99DE-D6980261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50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E9D9D-C0B4-45D5-B73C-A338F3A22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A1C582-C3C5-46E4-B8E3-2F7B9142E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252A4F-8C7D-4091-8470-5EC44B58DB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C35DE0-FC43-4D46-8546-D450576C4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0A715-D899-40D7-AEED-DAF697458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44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17C77-8C2F-41AD-8AAA-6C724C907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7F5C7-29CA-4DB3-92C9-BDA5657F8C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A2D85C-011E-4493-B01D-ED3B4AF59E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DDA481-89C0-4E95-8946-03E2AB45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1E511-F977-4EBC-9494-EDEB3A6A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94B68-A244-4C27-8792-D216BCF2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031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571E-0F52-4538-BBED-42A30E55B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21523-5F75-4B95-80A4-B9AC63F75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C5F72-ED43-455C-8882-7C35764D4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45963D-7ED6-4456-B577-AAF30EE226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BF1A89-81B1-4E62-A5FF-403F18FEDA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1E946E-EF0B-49F0-980E-3AE637FB03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AACB23-D257-4217-A692-05366CF06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79B10C-F6B2-4895-AE35-5CDE16FEC0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99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BBD3AD-C4C0-4994-8148-9256D1C24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4D63F9-A326-45DE-9EA5-EFD8DE3528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BAB967-7B71-4167-B65C-C819422A9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65D4EA-F917-45B1-8E26-01A0BFAC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55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64F2FB-D26C-4D58-B3AE-FC9733CE90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E7BACE-31A2-4FDD-B617-CCF113023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53F2D-C9C5-41D2-82AC-B0CE7A3B6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393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10DC3-67E4-4DEB-ADBE-D2206DAA1B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EF2528-D9FC-4118-AE57-8AB1EEBD4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DBECB2-5C60-4056-BDBB-35B5610E9E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3798F6-EF65-441E-8493-8B515C2D1F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553E1-F232-46B7-81D5-E70FE777C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F9304-2C11-4355-9E74-4804598EB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2420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E8BC13-7B0B-447C-9D35-207DB7D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84B8B3-2D19-4C3C-84CC-51E2C1DE12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6EEE19-82DC-47BD-B028-208CE01D79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864587-3BCE-4B8A-8A22-C160FAA01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9A4325-9E1C-43F5-A048-027FBBDD8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D1BAF7-7B63-4B4F-AFA4-22A66F082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567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0C44F12E-31DB-46D2-AC7B-F4D338E9C29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14625" y="1924050"/>
            <a:ext cx="2476500" cy="2476500"/>
          </a:xfrm>
          <a:custGeom>
            <a:avLst/>
            <a:gdLst>
              <a:gd name="connsiteX0" fmla="*/ 1238250 w 2476500"/>
              <a:gd name="connsiteY0" fmla="*/ 0 h 2476500"/>
              <a:gd name="connsiteX1" fmla="*/ 2476500 w 2476500"/>
              <a:gd name="connsiteY1" fmla="*/ 1238250 h 2476500"/>
              <a:gd name="connsiteX2" fmla="*/ 1238250 w 2476500"/>
              <a:gd name="connsiteY2" fmla="*/ 2476500 h 2476500"/>
              <a:gd name="connsiteX3" fmla="*/ 0 w 2476500"/>
              <a:gd name="connsiteY3" fmla="*/ 1238250 h 2476500"/>
              <a:gd name="connsiteX4" fmla="*/ 1238250 w 2476500"/>
              <a:gd name="connsiteY4" fmla="*/ 0 h 247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76500" h="2476500">
                <a:moveTo>
                  <a:pt x="1238250" y="0"/>
                </a:moveTo>
                <a:cubicBezTo>
                  <a:pt x="1922117" y="0"/>
                  <a:pt x="2476500" y="554383"/>
                  <a:pt x="2476500" y="1238250"/>
                </a:cubicBezTo>
                <a:cubicBezTo>
                  <a:pt x="2476500" y="1922117"/>
                  <a:pt x="1922117" y="2476500"/>
                  <a:pt x="1238250" y="2476500"/>
                </a:cubicBezTo>
                <a:cubicBezTo>
                  <a:pt x="554383" y="2476500"/>
                  <a:pt x="0" y="1922117"/>
                  <a:pt x="0" y="1238250"/>
                </a:cubicBezTo>
                <a:cubicBezTo>
                  <a:pt x="0" y="554383"/>
                  <a:pt x="554383" y="0"/>
                  <a:pt x="12382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259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58D06-4EB6-40CE-9F99-11B77AF50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EBDAC-52EE-4E9A-A6CA-6500811F0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C3C07-877E-421B-98B8-019D965698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A5A5E-A79D-4005-BC51-8554608CF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6E336-EADA-41A7-9596-F1035E81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3717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ECA0F5-24C5-4D88-B386-ABEE3E32F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82E51E-3976-4CDD-8454-50514674C1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66D708-9DF5-458E-928A-77765943D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9B6798-5A7D-4ABA-B6F6-C3AF8A02BD1E}" type="datetimeFigureOut">
              <a:rPr lang="en-US" smtClean="0"/>
              <a:t>12/1/2023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3D12E-21B4-4239-8171-6C2BC931D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9075-4E93-48F2-BBA3-340FA2F04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5F68603-A089-495A-9906-6438AAA356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248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364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>
            <a:extLst>
              <a:ext uri="{FF2B5EF4-FFF2-40B4-BE49-F238E27FC236}">
                <a16:creationId xmlns:a16="http://schemas.microsoft.com/office/drawing/2014/main" id="{967FD0FC-77F3-452D-8DE7-C61B511F6EA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003900" y="1893086"/>
            <a:ext cx="2327022" cy="2747008"/>
          </a:xfrm>
          <a:custGeom>
            <a:avLst/>
            <a:gdLst>
              <a:gd name="connsiteX0" fmla="*/ 243523 w 2327022"/>
              <a:gd name="connsiteY0" fmla="*/ 0 h 2747008"/>
              <a:gd name="connsiteX1" fmla="*/ 2083499 w 2327022"/>
              <a:gd name="connsiteY1" fmla="*/ 0 h 2747008"/>
              <a:gd name="connsiteX2" fmla="*/ 2327022 w 2327022"/>
              <a:gd name="connsiteY2" fmla="*/ 243523 h 2747008"/>
              <a:gd name="connsiteX3" fmla="*/ 2327022 w 2327022"/>
              <a:gd name="connsiteY3" fmla="*/ 2503485 h 2747008"/>
              <a:gd name="connsiteX4" fmla="*/ 2083499 w 2327022"/>
              <a:gd name="connsiteY4" fmla="*/ 2747008 h 2747008"/>
              <a:gd name="connsiteX5" fmla="*/ 243523 w 2327022"/>
              <a:gd name="connsiteY5" fmla="*/ 2747008 h 2747008"/>
              <a:gd name="connsiteX6" fmla="*/ 0 w 2327022"/>
              <a:gd name="connsiteY6" fmla="*/ 2503485 h 2747008"/>
              <a:gd name="connsiteX7" fmla="*/ 0 w 2327022"/>
              <a:gd name="connsiteY7" fmla="*/ 243523 h 2747008"/>
              <a:gd name="connsiteX8" fmla="*/ 243523 w 2327022"/>
              <a:gd name="connsiteY8" fmla="*/ 0 h 274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27022" h="2747008">
                <a:moveTo>
                  <a:pt x="243523" y="0"/>
                </a:moveTo>
                <a:lnTo>
                  <a:pt x="2083499" y="0"/>
                </a:lnTo>
                <a:cubicBezTo>
                  <a:pt x="2217993" y="0"/>
                  <a:pt x="2327022" y="109029"/>
                  <a:pt x="2327022" y="243523"/>
                </a:cubicBezTo>
                <a:lnTo>
                  <a:pt x="2327022" y="2503485"/>
                </a:lnTo>
                <a:cubicBezTo>
                  <a:pt x="2327022" y="2637979"/>
                  <a:pt x="2217993" y="2747008"/>
                  <a:pt x="2083499" y="2747008"/>
                </a:cubicBezTo>
                <a:lnTo>
                  <a:pt x="243523" y="2747008"/>
                </a:lnTo>
                <a:cubicBezTo>
                  <a:pt x="109029" y="2747008"/>
                  <a:pt x="0" y="2637979"/>
                  <a:pt x="0" y="2503485"/>
                </a:cubicBezTo>
                <a:lnTo>
                  <a:pt x="0" y="243523"/>
                </a:lnTo>
                <a:cubicBezTo>
                  <a:pt x="0" y="109029"/>
                  <a:pt x="109029" y="0"/>
                  <a:pt x="24352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171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767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807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D5873-6696-4EE0-B765-90B210B469DD}" type="datetimeFigureOut">
              <a:rPr lang="vi-VN" smtClean="0"/>
              <a:t>01/12/2023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EFC2C3-EF38-4623-91D1-CDCC7ECE7205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01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f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D406ACE-23EA-45E8-B63F-D9A2B9C4A55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26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8214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698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8487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3087284E-58E3-EB9B-D914-B32507E36EF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01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7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8.jpeg"/><Relationship Id="rId12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GIF"/><Relationship Id="rId4" Type="http://schemas.openxmlformats.org/officeDocument/2006/relationships/audio" Target="../media/audio1.wav"/><Relationship Id="rId9" Type="http://schemas.openxmlformats.org/officeDocument/2006/relationships/image" Target="../media/image1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6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6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11" Type="http://schemas.openxmlformats.org/officeDocument/2006/relationships/image" Target="../media/image20.GIF"/><Relationship Id="rId5" Type="http://schemas.openxmlformats.org/officeDocument/2006/relationships/image" Target="../media/image16.png"/><Relationship Id="rId10" Type="http://schemas.openxmlformats.org/officeDocument/2006/relationships/image" Target="../media/image19.GIF"/><Relationship Id="rId4" Type="http://schemas.openxmlformats.org/officeDocument/2006/relationships/audio" Target="../media/audio1.wav"/><Relationship Id="rId9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45AC384-7A7E-4C4D-8E72-8A40F617900F}"/>
              </a:ext>
            </a:extLst>
          </p:cNvPr>
          <p:cNvSpPr txBox="1"/>
          <p:nvPr/>
        </p:nvSpPr>
        <p:spPr>
          <a:xfrm>
            <a:off x="3520060" y="1046017"/>
            <a:ext cx="6724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….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DE1D08-AC6B-430D-9A13-9E59FB6E3A4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912138" y="1683753"/>
            <a:ext cx="2834886" cy="8291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73A12-A851-44D9-8530-7ACC42C9C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179" y="4569808"/>
            <a:ext cx="5563448" cy="228819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5AF477C-013F-4225-B9CA-51590C8F05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7016" y="2560998"/>
            <a:ext cx="9187468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12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9" name="Picture 12" descr="Silhouette office desk with white background Vector Image">
            <a:extLst>
              <a:ext uri="{FF2B5EF4-FFF2-40B4-BE49-F238E27FC236}">
                <a16:creationId xmlns:a16="http://schemas.microsoft.com/office/drawing/2014/main" id="{064EBE89-81B0-4410-B6A8-DE2D7B648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9300" r="90000">
                        <a14:foregroundMark x1="71900" y1="51019" x2="76900" y2="82778"/>
                        <a14:foregroundMark x1="14641" y1="51019" x2="16800" y2="80370"/>
                        <a14:foregroundMark x1="14300" y1="46389" x2="14341" y2="46944"/>
                        <a14:foregroundMark x1="16800" y1="80370" x2="17100" y2="80648"/>
                        <a14:foregroundMark x1="9300" y1="42778" x2="9300" y2="42778"/>
                        <a14:foregroundMark x1="24000" y1="38889" x2="24300" y2="43611"/>
                        <a14:foregroundMark x1="78200" y1="47407" x2="77200" y2="49722"/>
                        <a14:foregroundMark x1="80300" y1="40926" x2="80600" y2="43889"/>
                        <a14:foregroundMark x1="71900" y1="16944" x2="69200" y2="21204"/>
                        <a14:foregroundMark x1="14900" y1="49444" x2="14900" y2="49444"/>
                        <a14:foregroundMark x1="15100" y1="47593" x2="15100" y2="47593"/>
                        <a14:foregroundMark x1="15100" y1="47778" x2="15500" y2="51019"/>
                        <a14:foregroundMark x1="14600" y1="47593" x2="14800" y2="51944"/>
                        <a14:foregroundMark x1="14900" y1="47315" x2="15300" y2="48704"/>
                        <a14:backgroundMark x1="28300" y1="40463" x2="28300" y2="40463"/>
                        <a14:backgroundMark x1="14300" y1="46389" x2="14300" y2="46389"/>
                        <a14:backgroundMark x1="14600" y1="46944" x2="14600" y2="47593"/>
                        <a14:backgroundMark x1="14400" y1="47130" x2="14400" y2="47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4261" y="3746282"/>
            <a:ext cx="3480233" cy="37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095CDEFB-B569-4BF6-89DC-2E5E6685CC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715" y="1951241"/>
            <a:ext cx="4585327" cy="42528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648" y="1184550"/>
            <a:ext cx="3563865" cy="2575753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585" y="2526361"/>
            <a:ext cx="2603074" cy="26030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3B8-86D3-A49E-52FF-7DFE31EBE9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72699" y="678870"/>
            <a:ext cx="6846401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49" descr="Calendar&#10;&#10;Description automatically generated">
            <a:extLst>
              <a:ext uri="{FF2B5EF4-FFF2-40B4-BE49-F238E27FC236}">
                <a16:creationId xmlns:a16="http://schemas.microsoft.com/office/drawing/2014/main" id="{9E67A563-7EA3-4C9D-8212-C6D7C1D209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6" t="2811" r="31733" b="3357"/>
          <a:stretch/>
        </p:blipFill>
        <p:spPr>
          <a:xfrm>
            <a:off x="5828572" y="1201482"/>
            <a:ext cx="777161" cy="2180473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2F233476-C239-4CF8-800A-DD6158201277}"/>
              </a:ext>
            </a:extLst>
          </p:cNvPr>
          <p:cNvGrpSpPr/>
          <p:nvPr/>
        </p:nvGrpSpPr>
        <p:grpSpPr>
          <a:xfrm>
            <a:off x="5377944" y="893116"/>
            <a:ext cx="6840368" cy="6379332"/>
            <a:chOff x="5197156" y="622700"/>
            <a:chExt cx="6840368" cy="6379332"/>
          </a:xfrm>
        </p:grpSpPr>
        <p:pic>
          <p:nvPicPr>
            <p:cNvPr id="13" name="Picture 12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FB2DFE36-E6AD-4A42-96B6-6ED7BBB9B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5" t="52247" r="31565" b="26560"/>
            <a:stretch/>
          </p:blipFill>
          <p:spPr>
            <a:xfrm>
              <a:off x="5197156" y="622700"/>
              <a:ext cx="6840368" cy="6379332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6340121" y="1993634"/>
              <a:ext cx="4688732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sinh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phóng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lượt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lớp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hỏi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3089073F-6131-4678-98C8-FDE980DBA1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9" y="2940522"/>
            <a:ext cx="5592607" cy="4042009"/>
          </a:xfrm>
          <a:prstGeom prst="rect">
            <a:avLst/>
          </a:prstGeom>
        </p:spPr>
      </p:pic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551" y="3547972"/>
            <a:ext cx="2631736" cy="2631736"/>
          </a:xfrm>
          <a:prstGeom prst="rect">
            <a:avLst/>
          </a:prstGeom>
        </p:spPr>
      </p:pic>
      <p:pic>
        <p:nvPicPr>
          <p:cNvPr id="9" name="Picture 8" descr="Application&#10;&#10;Description automatically generated with medium confidence">
            <a:extLst>
              <a:ext uri="{FF2B5EF4-FFF2-40B4-BE49-F238E27FC236}">
                <a16:creationId xmlns:a16="http://schemas.microsoft.com/office/drawing/2014/main" id="{5B687145-0805-487C-A272-6C05A9FD12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4244" b="95150" l="3342" r="37817">
                        <a14:foregroundMark x1="5391" y1="59701" x2="5391" y2="59701"/>
                        <a14:foregroundMark x1="6442" y1="58448" x2="7062" y2="61560"/>
                        <a14:foregroundMark x1="7278" y1="58610" x2="6954" y2="60631"/>
                        <a14:foregroundMark x1="7790" y1="58610" x2="3423" y2="64349"/>
                        <a14:foregroundMark x1="3423" y1="64349" x2="7278" y2="58286"/>
                        <a14:foregroundMark x1="7278" y1="58286" x2="8302" y2="58933"/>
                        <a14:foregroundMark x1="30728" y1="57680" x2="30000" y2="64632"/>
                        <a14:foregroundMark x1="32803" y1="56427" x2="33315" y2="64147"/>
                        <a14:foregroundMark x1="33315" y1="64147" x2="32911" y2="64511"/>
                        <a14:foregroundMark x1="16765" y1="60792" x2="16469" y2="66047"/>
                        <a14:foregroundMark x1="13989" y1="63581" x2="24124" y2="67462"/>
                        <a14:foregroundMark x1="24124" y1="67462" x2="23612" y2="71787"/>
                        <a14:foregroundMark x1="14906" y1="63703" x2="12291" y2="70089"/>
                        <a14:foregroundMark x1="12291" y1="70089" x2="12129" y2="71463"/>
                        <a14:foregroundMark x1="18113" y1="60146" x2="23342" y2="62732"/>
                        <a14:foregroundMark x1="23342" y1="62732" x2="24933" y2="68513"/>
                        <a14:foregroundMark x1="24933" y1="64794" x2="25364" y2="71948"/>
                        <a14:foregroundMark x1="15445" y1="85732" x2="15526" y2="89935"/>
                        <a14:foregroundMark x1="15337" y1="85408" x2="16361" y2="84640"/>
                        <a14:foregroundMark x1="32399" y1="56750" x2="31968" y2="59863"/>
                        <a14:foregroundMark x1="31456" y1="55497" x2="32803" y2="61722"/>
                        <a14:foregroundMark x1="32183" y1="54244" x2="34879" y2="57357"/>
                        <a14:foregroundMark x1="29596" y1="67906" x2="29596" y2="67906"/>
                        <a14:foregroundMark x1="28760" y1="69604" x2="28760" y2="69604"/>
                        <a14:foregroundMark x1="9326" y1="64956" x2="9326" y2="64956"/>
                        <a14:foregroundMark x1="9434" y1="65724" x2="9434" y2="65724"/>
                        <a14:foregroundMark x1="9434" y1="64956" x2="9434" y2="64956"/>
                        <a14:foregroundMark x1="9434" y1="64956" x2="9434" y2="64956"/>
                        <a14:foregroundMark x1="9650" y1="64956" x2="9650" y2="64956"/>
                        <a14:foregroundMark x1="9650" y1="64956" x2="9650" y2="64956"/>
                        <a14:foregroundMark x1="7062" y1="56589" x2="7062" y2="56589"/>
                        <a14:foregroundMark x1="5822" y1="56427" x2="5202" y2="57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764" r="57952"/>
          <a:stretch/>
        </p:blipFill>
        <p:spPr>
          <a:xfrm>
            <a:off x="9888299" y="508677"/>
            <a:ext cx="2657815" cy="20332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B1663E-7E4E-4D43-ECAA-14E43A7165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326" y="135945"/>
            <a:ext cx="6852498" cy="16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219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464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571F10DC-E210-4C44-A927-0117A2835AC0}"/>
              </a:ext>
            </a:extLst>
          </p:cNvPr>
          <p:cNvGrpSpPr/>
          <p:nvPr/>
        </p:nvGrpSpPr>
        <p:grpSpPr>
          <a:xfrm>
            <a:off x="-1" y="0"/>
            <a:ext cx="12192001" cy="5644082"/>
            <a:chOff x="-1" y="0"/>
            <a:chExt cx="12192001" cy="5644082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9351A48-5311-4C43-93DC-D6B63E589D05}"/>
                </a:ext>
              </a:extLst>
            </p:cNvPr>
            <p:cNvGrpSpPr/>
            <p:nvPr/>
          </p:nvGrpSpPr>
          <p:grpSpPr>
            <a:xfrm>
              <a:off x="-1" y="0"/>
              <a:ext cx="12192001" cy="3804557"/>
              <a:chOff x="-1" y="0"/>
              <a:chExt cx="12192001" cy="4808409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AEF350D-D18D-4AD2-8DCC-2785EC7F7EAA}"/>
                  </a:ext>
                </a:extLst>
              </p:cNvPr>
              <p:cNvSpPr/>
              <p:nvPr/>
            </p:nvSpPr>
            <p:spPr>
              <a:xfrm>
                <a:off x="-1" y="0"/>
                <a:ext cx="12191999" cy="4659550"/>
              </a:xfrm>
              <a:prstGeom prst="rect">
                <a:avLst/>
              </a:prstGeom>
              <a:solidFill>
                <a:srgbClr val="F3CC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22E76500-5855-43C7-9A09-301CF2A616A6}"/>
                  </a:ext>
                </a:extLst>
              </p:cNvPr>
              <p:cNvSpPr/>
              <p:nvPr/>
            </p:nvSpPr>
            <p:spPr>
              <a:xfrm>
                <a:off x="0" y="4572003"/>
                <a:ext cx="12192000" cy="23640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20BA6EB0-B451-4BFD-95E3-48B554A34B29}"/>
                </a:ext>
              </a:extLst>
            </p:cNvPr>
            <p:cNvSpPr/>
            <p:nvPr/>
          </p:nvSpPr>
          <p:spPr>
            <a:xfrm>
              <a:off x="0" y="3804557"/>
              <a:ext cx="12192000" cy="1839525"/>
            </a:xfrm>
            <a:prstGeom prst="rect">
              <a:avLst/>
            </a:prstGeom>
            <a:solidFill>
              <a:srgbClr val="FFFF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6D0E46-35AF-4195-B794-1D01ED99ED4B}"/>
              </a:ext>
            </a:extLst>
          </p:cNvPr>
          <p:cNvGrpSpPr/>
          <p:nvPr/>
        </p:nvGrpSpPr>
        <p:grpSpPr>
          <a:xfrm>
            <a:off x="3283897" y="16203"/>
            <a:ext cx="2867377" cy="812800"/>
            <a:chOff x="5007836" y="507047"/>
            <a:chExt cx="1501614" cy="308638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F99856C-728B-4B86-AAA0-177F861AEC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C56635B-760C-4A53-A281-85EC1CA88F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888744A-D438-44F0-A5C6-BE491A03CE45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FA60BD5A-01E0-4060-9581-4A9C210A06C1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630D08D-99D7-42C6-B781-FFD6BB96E0EF}"/>
              </a:ext>
            </a:extLst>
          </p:cNvPr>
          <p:cNvGrpSpPr/>
          <p:nvPr/>
        </p:nvGrpSpPr>
        <p:grpSpPr>
          <a:xfrm>
            <a:off x="8784776" y="17451"/>
            <a:ext cx="2867377" cy="812800"/>
            <a:chOff x="5007836" y="507047"/>
            <a:chExt cx="1501614" cy="308638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796975A-3DF7-4DFB-98AB-BE33912435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297" y="507047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5B62388-A53D-41D2-BF8F-AF9F7C85673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52374" y="509182"/>
              <a:ext cx="0" cy="249256"/>
            </a:xfrm>
            <a:prstGeom prst="line">
              <a:avLst/>
            </a:prstGeom>
            <a:ln w="28575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387A37-5944-413E-98B6-8A26C042A13C}"/>
                </a:ext>
              </a:extLst>
            </p:cNvPr>
            <p:cNvCxnSpPr/>
            <p:nvPr/>
          </p:nvCxnSpPr>
          <p:spPr>
            <a:xfrm>
              <a:off x="5007836" y="756303"/>
              <a:ext cx="1491241" cy="0"/>
            </a:xfrm>
            <a:prstGeom prst="line">
              <a:avLst/>
            </a:prstGeom>
            <a:ln w="57150">
              <a:solidFill>
                <a:srgbClr val="816F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6C252FB-2851-4B13-9CFB-E497028BB41A}"/>
                </a:ext>
              </a:extLst>
            </p:cNvPr>
            <p:cNvSpPr/>
            <p:nvPr/>
          </p:nvSpPr>
          <p:spPr>
            <a:xfrm>
              <a:off x="5008420" y="766192"/>
              <a:ext cx="1501030" cy="4949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42F68E-F931-4A6D-99F2-7BBCDDB87668}"/>
              </a:ext>
            </a:extLst>
          </p:cNvPr>
          <p:cNvGrpSpPr/>
          <p:nvPr/>
        </p:nvGrpSpPr>
        <p:grpSpPr>
          <a:xfrm>
            <a:off x="283322" y="543530"/>
            <a:ext cx="2646459" cy="5120012"/>
            <a:chOff x="8805333" y="1495260"/>
            <a:chExt cx="2646459" cy="5120012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728CD7-21C6-4CED-8239-98ECDC036C88}"/>
                </a:ext>
              </a:extLst>
            </p:cNvPr>
            <p:cNvSpPr/>
            <p:nvPr/>
          </p:nvSpPr>
          <p:spPr>
            <a:xfrm>
              <a:off x="8805333" y="1495260"/>
              <a:ext cx="2646459" cy="51200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8572647-7720-4673-9B82-EE298EDBCD03}"/>
                </a:ext>
              </a:extLst>
            </p:cNvPr>
            <p:cNvSpPr/>
            <p:nvPr/>
          </p:nvSpPr>
          <p:spPr>
            <a:xfrm>
              <a:off x="9008533" y="1693333"/>
              <a:ext cx="2178756" cy="47300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A96A8D73-AAB4-44BD-A5D1-BECCAE6D800C}"/>
                </a:ext>
              </a:extLst>
            </p:cNvPr>
            <p:cNvSpPr/>
            <p:nvPr/>
          </p:nvSpPr>
          <p:spPr>
            <a:xfrm>
              <a:off x="9194799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3E1604-004C-4D74-8C56-D502B81D954E}"/>
                </a:ext>
              </a:extLst>
            </p:cNvPr>
            <p:cNvSpPr/>
            <p:nvPr/>
          </p:nvSpPr>
          <p:spPr>
            <a:xfrm>
              <a:off x="10163404" y="4312356"/>
              <a:ext cx="857956" cy="187177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91E4EF6-3592-4672-AAB1-632035B491C8}"/>
                </a:ext>
              </a:extLst>
            </p:cNvPr>
            <p:cNvSpPr/>
            <p:nvPr/>
          </p:nvSpPr>
          <p:spPr>
            <a:xfrm>
              <a:off x="9222625" y="1853989"/>
              <a:ext cx="1750175" cy="2266474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9050">
              <a:solidFill>
                <a:srgbClr val="816F6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A76BBF2-A9EB-482F-8F6D-91DDBA56ECED}"/>
                </a:ext>
              </a:extLst>
            </p:cNvPr>
            <p:cNvSpPr/>
            <p:nvPr/>
          </p:nvSpPr>
          <p:spPr>
            <a:xfrm>
              <a:off x="10916356" y="3601156"/>
              <a:ext cx="191911" cy="149456"/>
            </a:xfrm>
            <a:prstGeom prst="ellipse">
              <a:avLst/>
            </a:prstGeom>
            <a:solidFill>
              <a:srgbClr val="816F61"/>
            </a:solidFill>
            <a:ln>
              <a:solidFill>
                <a:srgbClr val="816F6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8" name="Picture 47" descr="A picture containing toy&#10;&#10;Description automatically generated">
            <a:extLst>
              <a:ext uri="{FF2B5EF4-FFF2-40B4-BE49-F238E27FC236}">
                <a16:creationId xmlns:a16="http://schemas.microsoft.com/office/drawing/2014/main" id="{35A7BA1F-79F5-42C5-A1D1-388C3A98F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80" b="97549" l="9804" r="89706">
                        <a14:foregroundMark x1="53268" y1="46895" x2="52614" y2="57843"/>
                        <a14:foregroundMark x1="48693" y1="44118" x2="47549" y2="66993"/>
                        <a14:foregroundMark x1="51471" y1="74346" x2="49183" y2="97712"/>
                        <a14:foregroundMark x1="53268" y1="7680" x2="53268" y2="81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012" y="3697277"/>
            <a:ext cx="3122268" cy="312226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8A2B5CD6-07FA-4917-A172-0E8EE1EC7324}"/>
              </a:ext>
            </a:extLst>
          </p:cNvPr>
          <p:cNvGrpSpPr/>
          <p:nvPr/>
        </p:nvGrpSpPr>
        <p:grpSpPr>
          <a:xfrm>
            <a:off x="754544" y="1317522"/>
            <a:ext cx="4606119" cy="1184366"/>
            <a:chOff x="1651737" y="1438275"/>
            <a:chExt cx="3533874" cy="1533104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id="{0541F1D9-A21C-4429-9A74-ED9AA1253111}"/>
                </a:ext>
              </a:extLst>
            </p:cNvPr>
            <p:cNvSpPr/>
            <p:nvPr/>
          </p:nvSpPr>
          <p:spPr>
            <a:xfrm>
              <a:off x="1651737" y="1438275"/>
              <a:ext cx="3533874" cy="1533104"/>
            </a:xfrm>
            <a:prstGeom prst="wedgeRoundRectCallout">
              <a:avLst>
                <a:gd name="adj1" fmla="val -47632"/>
                <a:gd name="adj2" fmla="val 88300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CB1D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FDF7D723-3266-4B78-9522-843ED495AF7A}"/>
                </a:ext>
              </a:extLst>
            </p:cNvPr>
            <p:cNvSpPr txBox="1"/>
            <p:nvPr/>
          </p:nvSpPr>
          <p:spPr>
            <a:xfrm>
              <a:off x="1725870" y="1567817"/>
              <a:ext cx="3437872" cy="11078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indent="-381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171450" algn="l"/>
                  <a:tab pos="228600" algn="l"/>
                  <a:tab pos="452120" algn="l"/>
                </a:tabLst>
              </a:pP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 đã làm gì để phòng tránh bị ngã?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Picture 5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5C750C85-66CB-45FB-A61B-849CD8C53B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9"/>
          <a:stretch/>
        </p:blipFill>
        <p:spPr>
          <a:xfrm>
            <a:off x="9759869" y="2947099"/>
            <a:ext cx="2148809" cy="3937568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412BD761-A36B-4ED8-851D-ABA96D75DF8E}"/>
              </a:ext>
            </a:extLst>
          </p:cNvPr>
          <p:cNvGrpSpPr/>
          <p:nvPr/>
        </p:nvGrpSpPr>
        <p:grpSpPr>
          <a:xfrm flipH="1">
            <a:off x="2881023" y="2643782"/>
            <a:ext cx="5584855" cy="1210463"/>
            <a:chOff x="1985031" y="4151977"/>
            <a:chExt cx="3825976" cy="1784873"/>
          </a:xfrm>
        </p:grpSpPr>
        <p:sp>
          <p:nvSpPr>
            <p:cNvPr id="56" name="Speech Bubble: Rectangle with Corners Rounded 55">
              <a:extLst>
                <a:ext uri="{FF2B5EF4-FFF2-40B4-BE49-F238E27FC236}">
                  <a16:creationId xmlns:a16="http://schemas.microsoft.com/office/drawing/2014/main" id="{9A90BBC2-189D-4CF2-AA55-1F58D1CD5D98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2378"/>
                <a:gd name="adj2" fmla="val 21213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D8396CC-CD5E-48FE-8438-7F2BA56DD4E5}"/>
                </a:ext>
              </a:extLst>
            </p:cNvPr>
            <p:cNvSpPr txBox="1"/>
            <p:nvPr/>
          </p:nvSpPr>
          <p:spPr>
            <a:xfrm>
              <a:off x="1985031" y="4270453"/>
              <a:ext cx="3825976" cy="1325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Bạn hãy nêu cách phòng tránh đuối nước? 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1FAC52F-21F1-DA1A-6565-0DBEB0E7D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816" y="837360"/>
            <a:ext cx="3365284" cy="17923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3B72255-28A2-08CC-E06A-5EC8EA97EA86}"/>
              </a:ext>
            </a:extLst>
          </p:cNvPr>
          <p:cNvGrpSpPr/>
          <p:nvPr/>
        </p:nvGrpSpPr>
        <p:grpSpPr>
          <a:xfrm flipH="1">
            <a:off x="3212862" y="4092812"/>
            <a:ext cx="4870483" cy="1212614"/>
            <a:chOff x="2099412" y="4151977"/>
            <a:chExt cx="3711596" cy="178487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9D3A220C-34E8-DE6B-8233-7A5A281236FF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C71DF0B-2E67-0B72-32DF-E6699D2EAAC5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1630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indent="-381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171450" algn="l"/>
                  <a:tab pos="228600" algn="l"/>
                  <a:tab pos="452120" algn="l"/>
                </a:tabLst>
              </a:pP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Để phòng tránh bị bỏng, bạn nên làm gì?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B58E10-F047-6750-3EDC-3604A8BB841F}"/>
              </a:ext>
            </a:extLst>
          </p:cNvPr>
          <p:cNvGrpSpPr/>
          <p:nvPr/>
        </p:nvGrpSpPr>
        <p:grpSpPr>
          <a:xfrm flipH="1">
            <a:off x="3321015" y="5469328"/>
            <a:ext cx="5655836" cy="1715298"/>
            <a:chOff x="2099412" y="4151977"/>
            <a:chExt cx="3711596" cy="2524784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00E76C37-7309-1A98-F983-9FC8A11434A3}"/>
                </a:ext>
              </a:extLst>
            </p:cNvPr>
            <p:cNvSpPr/>
            <p:nvPr/>
          </p:nvSpPr>
          <p:spPr>
            <a:xfrm>
              <a:off x="2099412" y="4151977"/>
              <a:ext cx="3683298" cy="1784873"/>
            </a:xfrm>
            <a:prstGeom prst="wedgeRoundRectCallout">
              <a:avLst>
                <a:gd name="adj1" fmla="val 75921"/>
                <a:gd name="adj2" fmla="val -8332"/>
                <a:gd name="adj3" fmla="val 16667"/>
              </a:avLst>
            </a:prstGeom>
            <a:solidFill>
              <a:schemeClr val="bg1"/>
            </a:solidFill>
            <a:ln w="28575">
              <a:solidFill>
                <a:srgbClr val="F56F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653EEF6-B9CD-E23C-D90C-E387F4972BFB}"/>
                </a:ext>
              </a:extLst>
            </p:cNvPr>
            <p:cNvSpPr txBox="1"/>
            <p:nvPr/>
          </p:nvSpPr>
          <p:spPr>
            <a:xfrm>
              <a:off x="2272140" y="4270453"/>
              <a:ext cx="3538868" cy="240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10" marR="0" indent="-381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tabLst>
                  <a:tab pos="171450" algn="l"/>
                  <a:tab pos="228600" algn="l"/>
                  <a:tab pos="452120" algn="l"/>
                </a:tabLst>
              </a:pPr>
              <a:r>
                <a:rPr lang="vi-VN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 nhìn thấy dây điện bị hở do chuột cắn, bạn nên làm gì?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034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7511583" y="-1352679"/>
            <a:ext cx="1384587" cy="406091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10467704" y="2706129"/>
            <a:ext cx="1724292" cy="18711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368268" y="3087028"/>
            <a:ext cx="4166382" cy="342984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1207980" y="-549558"/>
            <a:ext cx="1974816" cy="298776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8675214" y="3341156"/>
            <a:ext cx="3236753" cy="379682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8531178" y="-345615"/>
            <a:ext cx="3430939" cy="393643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3560099" y="4670427"/>
            <a:ext cx="1522407" cy="29546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6402684" y="3425504"/>
            <a:ext cx="2045398" cy="484178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665986"/>
            <a:ext cx="2545492" cy="183749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4351485" y="-400731"/>
            <a:ext cx="1183374" cy="1895254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23209" y="19490"/>
            <a:ext cx="1068316" cy="207335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3E4E25-9EF3-473E-8A64-3127019524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5259" y="845236"/>
            <a:ext cx="9419136" cy="49259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CCB463-7D02-4EDA-A152-9E8BD3370471}"/>
              </a:ext>
            </a:extLst>
          </p:cNvPr>
          <p:cNvSpPr txBox="1"/>
          <p:nvPr/>
        </p:nvSpPr>
        <p:spPr>
          <a:xfrm>
            <a:off x="3466262" y="6472773"/>
            <a:ext cx="644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FB: https://www.facebook.com/huongthaoGADT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664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3307258" y="-1338167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10430205" y="-189684"/>
            <a:ext cx="1914267" cy="2048032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1" name="椭圆 5"/>
          <p:cNvSpPr/>
          <p:nvPr/>
        </p:nvSpPr>
        <p:spPr>
          <a:xfrm rot="19497725">
            <a:off x="787303" y="471616"/>
            <a:ext cx="646225" cy="671159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椭圆 5"/>
          <p:cNvSpPr/>
          <p:nvPr/>
        </p:nvSpPr>
        <p:spPr>
          <a:xfrm rot="19497725">
            <a:off x="9621921" y="5335504"/>
            <a:ext cx="1030222" cy="106997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2" name="椭圆 5"/>
          <p:cNvSpPr/>
          <p:nvPr/>
        </p:nvSpPr>
        <p:spPr>
          <a:xfrm rot="19497725">
            <a:off x="10105505" y="4409402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3" name="椭圆 5"/>
          <p:cNvSpPr/>
          <p:nvPr/>
        </p:nvSpPr>
        <p:spPr>
          <a:xfrm rot="19497725">
            <a:off x="8816735" y="6179101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椭圆 5"/>
          <p:cNvSpPr/>
          <p:nvPr/>
        </p:nvSpPr>
        <p:spPr>
          <a:xfrm rot="19497725">
            <a:off x="6518651" y="4277817"/>
            <a:ext cx="515657" cy="535554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E128C5-C96C-4C8A-AAA0-6D9E9CB016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41" y="2556729"/>
            <a:ext cx="3352759" cy="408290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023BC-5177-43A2-BCAB-CAC2B36E94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0913" y="1888506"/>
            <a:ext cx="8212024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5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ui Đến Trường">
            <a:hlinkClick r:id="" action="ppaction://media"/>
            <a:extLst>
              <a:ext uri="{FF2B5EF4-FFF2-40B4-BE49-F238E27FC236}">
                <a16:creationId xmlns:a16="http://schemas.microsoft.com/office/drawing/2014/main" id="{E684CE65-EF79-48D1-A098-338C0C6502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450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F189A76A-1BBE-4062-B2D7-DB8496F8E69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1899521" y="-1338166"/>
            <a:ext cx="1384587" cy="4060919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CF203EDE-36CD-454A-BBFF-19F767E23994}"/>
              </a:ext>
            </a:extLst>
          </p:cNvPr>
          <p:cNvSpPr/>
          <p:nvPr/>
        </p:nvSpPr>
        <p:spPr>
          <a:xfrm rot="19497725">
            <a:off x="3821189" y="5226929"/>
            <a:ext cx="1883349" cy="1956017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Picture 8" descr="F:\78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04465" y="1915886"/>
            <a:ext cx="4695634" cy="4723095"/>
          </a:xfrm>
          <a:prstGeom prst="rect">
            <a:avLst/>
          </a:prstGeom>
          <a:noFill/>
        </p:spPr>
      </p:pic>
      <p:sp>
        <p:nvSpPr>
          <p:cNvPr id="17" name="椭圆 5"/>
          <p:cNvSpPr/>
          <p:nvPr/>
        </p:nvSpPr>
        <p:spPr>
          <a:xfrm rot="19497725">
            <a:off x="10952511" y="157505"/>
            <a:ext cx="1183537" cy="1229203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8" name="椭圆 5"/>
          <p:cNvSpPr/>
          <p:nvPr/>
        </p:nvSpPr>
        <p:spPr>
          <a:xfrm rot="19497725">
            <a:off x="9860263" y="91439"/>
            <a:ext cx="841122" cy="873576"/>
          </a:xfrm>
          <a:prstGeom prst="ellipse">
            <a:avLst/>
          </a:prstGeom>
          <a:gradFill>
            <a:gsLst>
              <a:gs pos="0">
                <a:srgbClr val="299AD9">
                  <a:alpha val="22000"/>
                </a:srgbClr>
              </a:gs>
              <a:gs pos="69000">
                <a:srgbClr val="2D80D7">
                  <a:alpha val="64000"/>
                </a:srgbClr>
              </a:gs>
              <a:gs pos="86000">
                <a:srgbClr val="2E73D6">
                  <a:alpha val="79000"/>
                </a:srgbClr>
              </a:gs>
              <a:gs pos="100000">
                <a:srgbClr val="2F6DD5">
                  <a:alpha val="76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9DB948-22C9-42CF-997F-75B4784C05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6500" y="2059956"/>
            <a:ext cx="6236749" cy="25666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483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EE139-4703-7A3D-C87B-3C96C550C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911"/>
            <a:ext cx="3724275" cy="183832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362435" y="1828517"/>
            <a:ext cx="8909524" cy="23083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RUNG CHUÔNG </a:t>
            </a:r>
            <a:r>
              <a:rPr kumimoji="0" lang="en-US" altLang="zh-CN" sz="7200" b="1" i="0" u="none" strike="noStrike" kern="1200" cap="none" spc="0" normalizeH="0" baseline="0" noProof="0" dirty="0">
                <a:ln w="12700" cmpd="sng">
                  <a:solidFill>
                    <a:prstClr val="black"/>
                  </a:solidFill>
                  <a:prstDash val="solid"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inpin heiti" panose="00000500000000000000" pitchFamily="2" charset="-122"/>
              </a:rPr>
              <a:t>VÀNG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583F48-E7C9-3248-4EA1-D68E7CB81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6D4D924-2847-1288-2DB9-115E3DF50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</a:t>
            </a:r>
            <a:r>
              <a:rPr lang="en-US" altLang="en-US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vi-V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Cầm đồ chơi khi đang đi xe đạp.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923071"/>
            <a:ext cx="4856163" cy="953729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Ngồi ngay ngắn, tay ôm </a:t>
            </a:r>
            <a:endParaRPr lang="en-US" alt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buNone/>
              <a:defRPr/>
            </a:pPr>
            <a:r>
              <a:rPr lang="vi-VN" alt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người lái khi ngồi sau xe máy.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Chạy nhảy dưới lòng đường.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8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</a:t>
            </a: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0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xe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đạp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dàn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2,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hàng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8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355747" y="301987"/>
            <a:ext cx="2510206" cy="141199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03A3868-7C3C-7E5D-54D0-B372C9C657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cture 63">
            <a:extLst>
              <a:ext uri="{FF2B5EF4-FFF2-40B4-BE49-F238E27FC236}">
                <a16:creationId xmlns:a16="http://schemas.microsoft.com/office/drawing/2014/main" id="{69B56412-CB0F-6FD6-E8CF-A91E82DEB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9628DC1F-264E-9A2C-510F-CAECB60E89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pt-BR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Chơi đùa sát bờ ao.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nào nên làm để phòng, </a:t>
            </a:r>
            <a:endParaRPr lang="en-US" altLang="en-US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vi-VN" alt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 đuối nước?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Lội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xuống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suối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cá</a:t>
            </a: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4905376"/>
            <a:ext cx="4856163" cy="718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vi-V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Tập bơi khi có áo phao dưới </a:t>
            </a:r>
            <a:endParaRPr lang="en-US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buNone/>
              <a:defRPr/>
            </a:pPr>
            <a:r>
              <a:rPr lang="vi-V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sự hướng dẫn của người lớn.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AutoShape 51">
            <a:extLst>
              <a:ext uri="{FF2B5EF4-FFF2-40B4-BE49-F238E27FC236}">
                <a16:creationId xmlns:a16="http://schemas.microsoft.com/office/drawing/2014/main" id="{1B3AB5B2-5ACB-1BB2-9C04-72F96555F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9639" y="5857228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Bơi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do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sông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1" name="Picture 39" descr="Classicmode">
            <a:extLst>
              <a:ext uri="{FF2B5EF4-FFF2-40B4-BE49-F238E27FC236}">
                <a16:creationId xmlns:a16="http://schemas.microsoft.com/office/drawing/2014/main" id="{5A9A50AB-6B70-2765-1238-4C75AB27F4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60587" y="5845646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2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E04BEC59-C516-3428-0C81-9D634B5477E2}"/>
              </a:ext>
            </a:extLst>
          </p:cNvPr>
          <p:cNvSpPr/>
          <p:nvPr/>
        </p:nvSpPr>
        <p:spPr>
          <a:xfrm>
            <a:off x="2214563" y="5942483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5" name="WordArt 226">
            <a:extLst>
              <a:ext uri="{FF2B5EF4-FFF2-40B4-BE49-F238E27FC236}">
                <a16:creationId xmlns:a16="http://schemas.microsoft.com/office/drawing/2014/main" id="{5F9C92BA-A1B0-6E61-AE4A-085E60187AA9}"/>
              </a:ext>
            </a:extLst>
          </p:cNvPr>
          <p:cNvSpPr>
            <a:spLocks noTextEdit="1"/>
          </p:cNvSpPr>
          <p:nvPr/>
        </p:nvSpPr>
        <p:spPr>
          <a:xfrm>
            <a:off x="2443163" y="5999633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D</a:t>
            </a:r>
          </a:p>
        </p:txBody>
      </p:sp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0675" y="920047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54592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8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67583B03-1E01-75E3-28C0-17A9C992BB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C9A2E44-A50E-7410-F5A5-771BC2A6B7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3252787"/>
            <a:ext cx="4856163" cy="71944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  <a:defRPr/>
            </a:pPr>
            <a:r>
              <a:rPr lang="vi-V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Em cần tránh xa nguồn gây bỏng </a:t>
            </a:r>
            <a:endParaRPr lang="en-US" alt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  <a:p>
            <a:pPr lvl="0" algn="ctr">
              <a:spcBef>
                <a:spcPct val="0"/>
              </a:spcBef>
              <a:buNone/>
              <a:defRPr/>
            </a:pPr>
            <a:r>
              <a:rPr lang="vi-VN" altLang="en-US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rPr>
              <a:t>như bình nước sôi, chảo thức ăn nóng.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endParaRPr lang="en-US" altLang="en-US" sz="4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bỏng</a:t>
            </a:r>
            <a:r>
              <a:rPr lang="en-US" altLang="en-US" sz="4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49"/>
            <a:ext cx="320675" cy="5930035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4090266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vi-VN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Em rót nước sôi vào phích.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425951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189414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2862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34340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5086351"/>
            <a:ext cx="4856163" cy="75401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vi-V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Em sờ vào ấm nước nóng</a:t>
            </a:r>
            <a:endParaRPr lang="en-US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đang cắm điện.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322889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5154613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200651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314951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AutoShape 51">
            <a:extLst>
              <a:ext uri="{FF2B5EF4-FFF2-40B4-BE49-F238E27FC236}">
                <a16:creationId xmlns:a16="http://schemas.microsoft.com/office/drawing/2014/main" id="{BB7C6080-9E24-3331-BD12-6F1B05B787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0601" y="6010132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Sờ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tay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ổ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điện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52" name="Picture 37" descr="Blue_chapterlist">
            <a:extLst>
              <a:ext uri="{FF2B5EF4-FFF2-40B4-BE49-F238E27FC236}">
                <a16:creationId xmlns:a16="http://schemas.microsoft.com/office/drawing/2014/main" id="{65B9A674-089D-B8EB-F10D-9698A957FE5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6246670"/>
            <a:ext cx="655637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55" name="Picture 39" descr="Classicmode">
            <a:extLst>
              <a:ext uri="{FF2B5EF4-FFF2-40B4-BE49-F238E27FC236}">
                <a16:creationId xmlns:a16="http://schemas.microsoft.com/office/drawing/2014/main" id="{A85B29E7-6152-14F6-0D32-6F2082288919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33601" y="607839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6" name="Oval 59">
            <a:hlinkHover r:id="" action="ppaction://noaction">
              <a:snd r:embed="rId9" name="cached_combo42.wav"/>
            </a:hlinkHover>
            <a:extLst>
              <a:ext uri="{FF2B5EF4-FFF2-40B4-BE49-F238E27FC236}">
                <a16:creationId xmlns:a16="http://schemas.microsoft.com/office/drawing/2014/main" id="{51814417-81B6-BE8B-EB93-576A4CAFA258}"/>
              </a:ext>
            </a:extLst>
          </p:cNvPr>
          <p:cNvSpPr/>
          <p:nvPr/>
        </p:nvSpPr>
        <p:spPr>
          <a:xfrm>
            <a:off x="2214563" y="612443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8" name="WordArt 226">
            <a:extLst>
              <a:ext uri="{FF2B5EF4-FFF2-40B4-BE49-F238E27FC236}">
                <a16:creationId xmlns:a16="http://schemas.microsoft.com/office/drawing/2014/main" id="{3A87A1A2-A1B0-3C0D-3EBA-A150F799DC39}"/>
              </a:ext>
            </a:extLst>
          </p:cNvPr>
          <p:cNvSpPr>
            <a:spLocks noTextEdit="1"/>
          </p:cNvSpPr>
          <p:nvPr/>
        </p:nvSpPr>
        <p:spPr>
          <a:xfrm>
            <a:off x="2443163" y="623873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D</a:t>
            </a:r>
          </a:p>
        </p:txBody>
      </p:sp>
      <p:pic>
        <p:nvPicPr>
          <p:cNvPr id="5" name="10s">
            <a:hlinkClick r:id="" action="ppaction://media"/>
            <a:extLst>
              <a:ext uri="{FF2B5EF4-FFF2-40B4-BE49-F238E27FC236}">
                <a16:creationId xmlns:a16="http://schemas.microsoft.com/office/drawing/2014/main" id="{E4E8C68F-3FDE-DFF7-4BD8-7E71CFA921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64335" y="966746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13095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-3.7037E-7 L -1.25E-6 -0.07222 " pathEditMode="relative" rAng="0" ptsTypes="AA">
                                      <p:cBhvr>
                                        <p:cTn id="8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4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3" dur="1344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31" grpId="0" animBg="1"/>
      <p:bldP spid="40" grpId="0" animBg="1"/>
      <p:bldP spid="45" grpId="0" animBg="1"/>
      <p:bldP spid="50" grpId="0" animBg="1"/>
      <p:bldP spid="57" grpId="0" animBg="1"/>
      <p:bldP spid="57" grpId="1" animBg="1"/>
      <p:bldP spid="5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>
            <a:extLst>
              <a:ext uri="{FF2B5EF4-FFF2-40B4-BE49-F238E27FC236}">
                <a16:creationId xmlns:a16="http://schemas.microsoft.com/office/drawing/2014/main" id="{F250060B-AD60-C6A7-AFF2-4CF27460EB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AC3CB36-AF63-CF64-4A78-B2823CA5FB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80" y="2700068"/>
            <a:ext cx="3352759" cy="4082902"/>
          </a:xfrm>
          <a:prstGeom prst="rect">
            <a:avLst/>
          </a:prstGeom>
        </p:spPr>
      </p:pic>
      <p:sp>
        <p:nvSpPr>
          <p:cNvPr id="47" name="AutoShape 51"/>
          <p:cNvSpPr>
            <a:spLocks noChangeArrowheads="1"/>
          </p:cNvSpPr>
          <p:nvPr/>
        </p:nvSpPr>
        <p:spPr bwMode="auto">
          <a:xfrm>
            <a:off x="3449639" y="4030663"/>
            <a:ext cx="4856163" cy="6699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trèo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hái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AutoShape 51"/>
          <p:cNvSpPr/>
          <p:nvPr/>
        </p:nvSpPr>
        <p:spPr>
          <a:xfrm>
            <a:off x="2895600" y="1428750"/>
            <a:ext cx="5410202" cy="15430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 cap="flat" cmpd="sng">
            <a:solidFill>
              <a:srgbClr val="FF6600"/>
            </a:solidFill>
            <a:prstDash val="solid"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pt-BR" alt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chọn việc nên làm?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3556" name="Group 51"/>
          <p:cNvGrpSpPr/>
          <p:nvPr/>
        </p:nvGrpSpPr>
        <p:grpSpPr>
          <a:xfrm>
            <a:off x="1752601" y="857250"/>
            <a:ext cx="320675" cy="5759450"/>
            <a:chOff x="202295" y="-322943"/>
            <a:chExt cx="319314" cy="7180943"/>
          </a:xfrm>
        </p:grpSpPr>
        <p:sp>
          <p:nvSpPr>
            <p:cNvPr id="33" name="Rectangle 32"/>
            <p:cNvSpPr/>
            <p:nvPr/>
          </p:nvSpPr>
          <p:spPr bwMode="auto">
            <a:xfrm>
              <a:off x="202295" y="-322943"/>
              <a:ext cx="319314" cy="7165429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3591" name="Rectangle 10"/>
            <p:cNvSpPr/>
            <p:nvPr/>
          </p:nvSpPr>
          <p:spPr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Arial" panose="020B0604020202020204" pitchFamily="34" charset="0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cs typeface="+mn-cs"/>
                </a:defRPr>
              </a:lvl5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324014" y="-307428"/>
              <a:ext cx="75877" cy="7165428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glow rad="101600">
                    <a:srgbClr val="BBE0E3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6" name="AutoShape 51"/>
          <p:cNvSpPr>
            <a:spLocks noChangeArrowheads="1"/>
          </p:cNvSpPr>
          <p:nvPr/>
        </p:nvSpPr>
        <p:spPr bwMode="auto">
          <a:xfrm>
            <a:off x="3449639" y="3086101"/>
            <a:ext cx="4856163" cy="6334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noFill/>
            <a:round/>
          </a:ln>
        </p:spPr>
        <p:txBody>
          <a:bodyPr wrap="none" anchor="ctr"/>
          <a:lstStyle/>
          <a:p>
            <a:pPr lvl="0" algn="ctr">
              <a:defRPr/>
            </a:pPr>
            <a:r>
              <a:rPr lang="vi-VN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Arial" panose="020B0604020202020204" pitchFamily="34" charset="0"/>
              </a:rPr>
              <a:t>Mặc đồ bảo hộ khi chơi thể thao.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 pitchFamily="34" charset="0"/>
            </a:endParaRPr>
          </a:p>
        </p:txBody>
      </p:sp>
      <p:pic>
        <p:nvPicPr>
          <p:cNvPr id="3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90689" y="3455989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39" name="Picture 38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1689" y="3265488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0" name="Oval 3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47888" y="3321050"/>
            <a:ext cx="817562" cy="458788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1" name="WordArt 226"/>
          <p:cNvSpPr>
            <a:spLocks noTextEdit="1"/>
          </p:cNvSpPr>
          <p:nvPr/>
        </p:nvSpPr>
        <p:spPr>
          <a:xfrm>
            <a:off x="2354264" y="3405188"/>
            <a:ext cx="460375" cy="290512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A</a:t>
            </a:r>
          </a:p>
        </p:txBody>
      </p:sp>
      <p:sp>
        <p:nvSpPr>
          <p:cNvPr id="42" name="AutoShape 51"/>
          <p:cNvSpPr>
            <a:spLocks noChangeArrowheads="1"/>
          </p:cNvSpPr>
          <p:nvPr/>
        </p:nvSpPr>
        <p:spPr bwMode="auto">
          <a:xfrm>
            <a:off x="3449639" y="5028362"/>
            <a:ext cx="4856163" cy="595313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Cả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2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đều</a:t>
            </a:r>
            <a:r>
              <a:rPr kumimoji="0" lang="en-US" altLang="en-US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đúng</a:t>
            </a:r>
            <a:endParaRPr kumimoji="0" lang="en-US" altLang="en-US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3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4253942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4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79625" y="4017405"/>
            <a:ext cx="1500188" cy="60007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45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41142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66" name="WordArt 226"/>
          <p:cNvSpPr>
            <a:spLocks noTextEdit="1"/>
          </p:cNvSpPr>
          <p:nvPr/>
        </p:nvSpPr>
        <p:spPr>
          <a:xfrm>
            <a:off x="2362201" y="417139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</a:t>
            </a:r>
          </a:p>
        </p:txBody>
      </p:sp>
      <p:pic>
        <p:nvPicPr>
          <p:cNvPr id="48" name="Picture 37" descr="Blue_chapterlist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1639" y="5150880"/>
            <a:ext cx="593725" cy="261937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9" name="Picture 39" descr="Classicmode"/>
          <p:cNvPicPr>
            <a:picLocks noChangeAspect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2639" y="4982604"/>
            <a:ext cx="1500187" cy="601662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50" name="Oval 59">
            <a:hlinkHover r:id="" action="ppaction://noaction">
              <a:snd r:embed="rId9" name="cached_combo42.wav"/>
            </a:hlinkHover>
          </p:cNvPr>
          <p:cNvSpPr/>
          <p:nvPr/>
        </p:nvSpPr>
        <p:spPr>
          <a:xfrm>
            <a:off x="2133601" y="5028642"/>
            <a:ext cx="817563" cy="4603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  <a:tileRect/>
          </a:gradFill>
          <a:ln w="9525">
            <a:noFill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23571" name="WordArt 226"/>
          <p:cNvSpPr>
            <a:spLocks noTextEdit="1"/>
          </p:cNvSpPr>
          <p:nvPr/>
        </p:nvSpPr>
        <p:spPr>
          <a:xfrm>
            <a:off x="2362201" y="5142942"/>
            <a:ext cx="4603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  <a:normAutofit fontScale="4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9525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charset="0"/>
                <a:ea typeface=".VnTimeH" panose="020B7200000000000000" charset="0"/>
                <a:cs typeface="+mn-cs"/>
              </a:rPr>
              <a:t>c</a:t>
            </a:r>
          </a:p>
        </p:txBody>
      </p:sp>
      <p:sp>
        <p:nvSpPr>
          <p:cNvPr id="57" name="AutoShape 27"/>
          <p:cNvSpPr/>
          <p:nvPr/>
        </p:nvSpPr>
        <p:spPr>
          <a:xfrm>
            <a:off x="1581150" y="1600201"/>
            <a:ext cx="1543050" cy="101917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  <a:tileRect/>
          </a:gra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+mn-cs"/>
            </a:endParaRPr>
          </a:p>
        </p:txBody>
      </p:sp>
      <p:sp>
        <p:nvSpPr>
          <p:cNvPr id="23573" name="WordArt 28"/>
          <p:cNvSpPr>
            <a:spLocks noTextEdit="1"/>
          </p:cNvSpPr>
          <p:nvPr/>
        </p:nvSpPr>
        <p:spPr>
          <a:xfrm>
            <a:off x="1962150" y="1874838"/>
            <a:ext cx="685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>
                <a:ln w="19050" cap="flat" cmpd="sng">
                  <a:solidFill>
                    <a:srgbClr val="FFFF00"/>
                  </a:solidFill>
                  <a:prstDash val="solid"/>
                  <a:headEnd type="none" w="med" len="med"/>
                  <a:tailEnd type="none" w="med" len="med"/>
                </a:ln>
                <a:solidFill>
                  <a:srgbClr val="FFFF00"/>
                </a:solidFill>
                <a:effectLst>
                  <a:outerShdw dist="35921" dir="2699999" algn="ctr" rotWithShape="0">
                    <a:srgbClr val="990000"/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</a:t>
            </a:r>
            <a:endParaRPr kumimoji="0" lang="en-US" sz="3600" b="1" i="0" u="none" strike="noStrike" kern="1200" cap="none" spc="0" normalizeH="0" baseline="0" noProof="0" dirty="0">
              <a:ln w="19050" cap="flat" cmpd="sng">
                <a:solidFill>
                  <a:srgbClr val="FFFF00"/>
                </a:solidFill>
                <a:prstDash val="solid"/>
                <a:headEnd type="none" w="med" len="med"/>
                <a:tailEnd type="none" w="med" len="med"/>
              </a:ln>
              <a:solidFill>
                <a:srgbClr val="FFFF00"/>
              </a:solidFill>
              <a:effectLst>
                <a:outerShdw dist="35921" dir="2699999" algn="ctr" rotWithShape="0">
                  <a:srgbClr val="990000"/>
                </a:outerShdw>
              </a:effectLst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23575" name="Picture 32" descr="Bellcoll">
            <a:hlinkClick r:id="" action="ppaction://hlinkshowjump?jump=firs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1614" y="685800"/>
            <a:ext cx="1652587" cy="1257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87" name="Picture 29" descr="Picture1"/>
          <p:cNvPicPr/>
          <p:nvPr/>
        </p:nvPicPr>
        <p:blipFill>
          <a:blip r:embed="rId11"/>
          <a:stretch>
            <a:fillRect/>
          </a:stretch>
        </p:blipFill>
        <p:spPr>
          <a:xfrm>
            <a:off x="3062289" y="1398587"/>
            <a:ext cx="5243514" cy="1365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7" descr="Blue_chapterlist">
            <a:extLst>
              <a:ext uri="{FF2B5EF4-FFF2-40B4-BE49-F238E27FC236}">
                <a16:creationId xmlns:a16="http://schemas.microsoft.com/office/drawing/2014/main" id="{2B980E92-9FC4-A5E5-0047-7D50F13C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52601" y="6082183"/>
            <a:ext cx="593725" cy="263525"/>
          </a:xfrm>
          <a:prstGeom prst="rect">
            <a:avLst/>
          </a:prstGeom>
          <a:noFill/>
          <a:ln w="9525"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1" name="10s">
            <a:hlinkClick r:id="" action="ppaction://media"/>
            <a:extLst>
              <a:ext uri="{FF2B5EF4-FFF2-40B4-BE49-F238E27FC236}">
                <a16:creationId xmlns:a16="http://schemas.microsoft.com/office/drawing/2014/main" id="{1A11B0A6-0317-905D-DD5E-2A73275362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0675" y="920047"/>
            <a:ext cx="2510206" cy="141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39501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25E-6 1.11111E-6 L -1.25E-6 -0.07222 " pathEditMode="relative" rAng="0" ptsTypes="AA">
                                      <p:cBhvr>
                                        <p:cTn id="7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13444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61"/>
                </p:tgtEl>
              </p:cMediaNode>
            </p:video>
          </p:childTnLst>
        </p:cTn>
      </p:par>
    </p:tnLst>
    <p:bldLst>
      <p:bldP spid="31" grpId="0" animBg="1"/>
      <p:bldP spid="40" grpId="0" animBg="1"/>
      <p:bldP spid="42" grpId="0" animBg="1"/>
      <p:bldP spid="42" grpId="1" animBg="1"/>
      <p:bldP spid="45" grpId="0" animBg="1"/>
      <p:bldP spid="50" grpId="0" animBg="1"/>
      <p:bldP spid="57" grpId="0" animBg="1"/>
      <p:bldP spid="5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306</Words>
  <Application>Microsoft Office PowerPoint</Application>
  <PresentationFormat>Widescreen</PresentationFormat>
  <Paragraphs>60</Paragraphs>
  <Slides>13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字魂59号-创粗黑</vt:lpstr>
      <vt:lpstr>.VnTimeH</vt:lpstr>
      <vt:lpstr>Arial</vt:lpstr>
      <vt:lpstr>Calibri</vt:lpstr>
      <vt:lpstr>Calibri Light</vt:lpstr>
      <vt:lpstr>Cambria</vt:lpstr>
      <vt:lpstr>Tahoma</vt:lpstr>
      <vt:lpstr>Times New Roman</vt:lpstr>
      <vt:lpstr>Office 主题​​</vt:lpstr>
      <vt:lpstr>Office 主题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9</cp:revision>
  <dcterms:created xsi:type="dcterms:W3CDTF">2023-11-20T03:04:46Z</dcterms:created>
  <dcterms:modified xsi:type="dcterms:W3CDTF">2023-12-01T01:58:33Z</dcterms:modified>
</cp:coreProperties>
</file>