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3"/>
  </p:notesMasterIdLst>
  <p:sldIdLst>
    <p:sldId id="257" r:id="rId3"/>
    <p:sldId id="290" r:id="rId4"/>
    <p:sldId id="291" r:id="rId5"/>
    <p:sldId id="292" r:id="rId6"/>
    <p:sldId id="281" r:id="rId7"/>
    <p:sldId id="293" r:id="rId8"/>
    <p:sldId id="282" r:id="rId9"/>
    <p:sldId id="294" r:id="rId10"/>
    <p:sldId id="285" r:id="rId11"/>
    <p:sldId id="295" r:id="rId12"/>
    <p:sldId id="296" r:id="rId13"/>
    <p:sldId id="297" r:id="rId14"/>
    <p:sldId id="2007577160" r:id="rId15"/>
    <p:sldId id="2007577162" r:id="rId16"/>
    <p:sldId id="2007577163" r:id="rId17"/>
    <p:sldId id="2007577173" r:id="rId18"/>
    <p:sldId id="2007577174" r:id="rId19"/>
    <p:sldId id="2007577175" r:id="rId20"/>
    <p:sldId id="2007577176"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04"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43ACD-5DB4-4ABC-9986-4A7735274368}"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F747B-184E-40D3-90DA-26850BACF7B8}" type="slidenum">
              <a:rPr lang="en-US" smtClean="0"/>
              <a:t>‹#›</a:t>
            </a:fld>
            <a:endParaRPr lang="en-US"/>
          </a:p>
        </p:txBody>
      </p:sp>
    </p:spTree>
    <p:extLst>
      <p:ext uri="{BB962C8B-B14F-4D97-AF65-F5344CB8AC3E}">
        <p14:creationId xmlns:p14="http://schemas.microsoft.com/office/powerpoint/2010/main" val="377426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53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71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80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892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71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1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90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38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42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58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1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74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53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846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29044792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6988" y="12700"/>
            <a:ext cx="1186180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 name="Group 8"/>
          <p:cNvGrpSpPr>
            <a:grpSpLocks/>
          </p:cNvGrpSpPr>
          <p:nvPr/>
        </p:nvGrpSpPr>
        <p:grpSpPr bwMode="auto">
          <a:xfrm>
            <a:off x="260350" y="234950"/>
            <a:ext cx="5049838" cy="1778000"/>
            <a:chOff x="123" y="148"/>
            <a:chExt cx="2386" cy="1120"/>
          </a:xfrm>
        </p:grpSpPr>
        <p:sp>
          <p:nvSpPr>
            <p:cNvPr id="6" name="Freeform 9"/>
            <p:cNvSpPr>
              <a:spLocks/>
            </p:cNvSpPr>
            <p:nvPr userDrawn="1"/>
          </p:nvSpPr>
          <p:spPr bwMode="auto">
            <a:xfrm>
              <a:off x="177" y="177"/>
              <a:ext cx="2250" cy="1017"/>
            </a:xfrm>
            <a:custGeom>
              <a:avLst/>
              <a:gdLst>
                <a:gd name="T0" fmla="*/ 6376 w 794"/>
                <a:gd name="T1" fmla="*/ 2383 h 414"/>
                <a:gd name="T2" fmla="*/ 5702 w 794"/>
                <a:gd name="T3" fmla="*/ 1919 h 414"/>
                <a:gd name="T4" fmla="*/ 4466 w 794"/>
                <a:gd name="T5" fmla="*/ 1268 h 414"/>
                <a:gd name="T6" fmla="*/ 570 w 794"/>
                <a:gd name="T7" fmla="*/ 0 h 414"/>
                <a:gd name="T8" fmla="*/ 184 w 794"/>
                <a:gd name="T9" fmla="*/ 120 h 414"/>
                <a:gd name="T10" fmla="*/ 0 w 794"/>
                <a:gd name="T11" fmla="*/ 501 h 414"/>
                <a:gd name="T12" fmla="*/ 224 w 794"/>
                <a:gd name="T13" fmla="*/ 936 h 414"/>
                <a:gd name="T14" fmla="*/ 4577 w 794"/>
                <a:gd name="T15" fmla="*/ 2469 h 414"/>
                <a:gd name="T16" fmla="*/ 5531 w 794"/>
                <a:gd name="T17" fmla="*/ 2371 h 414"/>
                <a:gd name="T18" fmla="*/ 6302 w 794"/>
                <a:gd name="T19" fmla="*/ 2498 h 414"/>
                <a:gd name="T20" fmla="*/ 6376 w 794"/>
                <a:gd name="T21" fmla="*/ 2383 h 414"/>
                <a:gd name="T22" fmla="*/ 6376 w 794"/>
                <a:gd name="T23" fmla="*/ 2383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 name="Freeform 10"/>
            <p:cNvSpPr>
              <a:spLocks/>
            </p:cNvSpPr>
            <p:nvPr userDrawn="1"/>
          </p:nvSpPr>
          <p:spPr bwMode="auto">
            <a:xfrm>
              <a:off x="166" y="261"/>
              <a:ext cx="2244" cy="1007"/>
            </a:xfrm>
            <a:custGeom>
              <a:avLst/>
              <a:gdLst>
                <a:gd name="T0" fmla="*/ 274 w 1586"/>
                <a:gd name="T1" fmla="*/ 0 h 821"/>
                <a:gd name="T2" fmla="*/ 2664 w 1586"/>
                <a:gd name="T3" fmla="*/ 781 h 821"/>
                <a:gd name="T4" fmla="*/ 2858 w 1586"/>
                <a:gd name="T5" fmla="*/ 960 h 821"/>
                <a:gd name="T6" fmla="*/ 3175 w 1586"/>
                <a:gd name="T7" fmla="*/ 1191 h 821"/>
                <a:gd name="T8" fmla="*/ 3133 w 1586"/>
                <a:gd name="T9" fmla="*/ 1235 h 821"/>
                <a:gd name="T10" fmla="*/ 2702 w 1586"/>
                <a:gd name="T11" fmla="*/ 1184 h 821"/>
                <a:gd name="T12" fmla="*/ 2292 w 1586"/>
                <a:gd name="T13" fmla="*/ 1220 h 821"/>
                <a:gd name="T14" fmla="*/ 83 w 1586"/>
                <a:gd name="T15" fmla="*/ 449 h 821"/>
                <a:gd name="T16" fmla="*/ 0 w 1586"/>
                <a:gd name="T17" fmla="*/ 226 h 821"/>
                <a:gd name="T18" fmla="*/ 92 w 1586"/>
                <a:gd name="T19" fmla="*/ 48 h 821"/>
                <a:gd name="T20" fmla="*/ 274 w 1586"/>
                <a:gd name="T21" fmla="*/ 0 h 821"/>
                <a:gd name="T22" fmla="*/ 27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 name="Freeform 11"/>
            <p:cNvSpPr>
              <a:spLocks/>
            </p:cNvSpPr>
            <p:nvPr userDrawn="1"/>
          </p:nvSpPr>
          <p:spPr bwMode="auto">
            <a:xfrm>
              <a:off x="474" y="344"/>
              <a:ext cx="1488" cy="919"/>
            </a:xfrm>
            <a:custGeom>
              <a:avLst/>
              <a:gdLst>
                <a:gd name="T0" fmla="*/ 0 w 1049"/>
                <a:gd name="T1" fmla="*/ 492 h 747"/>
                <a:gd name="T2" fmla="*/ 1855 w 1049"/>
                <a:gd name="T3" fmla="*/ 1131 h 747"/>
                <a:gd name="T4" fmla="*/ 1889 w 1049"/>
                <a:gd name="T5" fmla="*/ 808 h 747"/>
                <a:gd name="T6" fmla="*/ 2111 w 1049"/>
                <a:gd name="T7" fmla="*/ 639 h 747"/>
                <a:gd name="T8" fmla="*/ 157 w 1049"/>
                <a:gd name="T9" fmla="*/ 0 h 747"/>
                <a:gd name="T10" fmla="*/ 0 w 1049"/>
                <a:gd name="T11" fmla="*/ 192 h 747"/>
                <a:gd name="T12" fmla="*/ 0 w 1049"/>
                <a:gd name="T13" fmla="*/ 492 h 747"/>
                <a:gd name="T14" fmla="*/ 0 w 1049"/>
                <a:gd name="T15" fmla="*/ 49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219 w 150"/>
                  <a:gd name="T1" fmla="*/ 0 h 173"/>
                  <a:gd name="T2" fmla="*/ 81 w 150"/>
                  <a:gd name="T3" fmla="*/ 101 h 173"/>
                  <a:gd name="T4" fmla="*/ 0 w 150"/>
                  <a:gd name="T5" fmla="*/ 265 h 173"/>
                  <a:gd name="T6" fmla="*/ 160 w 150"/>
                  <a:gd name="T7" fmla="*/ 245 h 173"/>
                  <a:gd name="T8" fmla="*/ 206 w 150"/>
                  <a:gd name="T9" fmla="*/ 129 h 173"/>
                  <a:gd name="T10" fmla="*/ 300 w 150"/>
                  <a:gd name="T11" fmla="*/ 41 h 173"/>
                  <a:gd name="T12" fmla="*/ 219 w 150"/>
                  <a:gd name="T13" fmla="*/ 0 h 173"/>
                  <a:gd name="T14" fmla="*/ 2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 name="Freeform 14"/>
              <p:cNvSpPr>
                <a:spLocks/>
              </p:cNvSpPr>
              <p:nvPr userDrawn="1"/>
            </p:nvSpPr>
            <p:spPr bwMode="auto">
              <a:xfrm>
                <a:off x="123" y="148"/>
                <a:ext cx="2386" cy="1081"/>
              </a:xfrm>
              <a:custGeom>
                <a:avLst/>
                <a:gdLst>
                  <a:gd name="T0" fmla="*/ 313 w 1684"/>
                  <a:gd name="T1" fmla="*/ 0 h 880"/>
                  <a:gd name="T2" fmla="*/ 126 w 1684"/>
                  <a:gd name="T3" fmla="*/ 79 h 880"/>
                  <a:gd name="T4" fmla="*/ 0 w 1684"/>
                  <a:gd name="T5" fmla="*/ 314 h 880"/>
                  <a:gd name="T6" fmla="*/ 135 w 1684"/>
                  <a:gd name="T7" fmla="*/ 541 h 880"/>
                  <a:gd name="T8" fmla="*/ 2373 w 1684"/>
                  <a:gd name="T9" fmla="*/ 1308 h 880"/>
                  <a:gd name="T10" fmla="*/ 2855 w 1684"/>
                  <a:gd name="T11" fmla="*/ 1260 h 880"/>
                  <a:gd name="T12" fmla="*/ 3245 w 1684"/>
                  <a:gd name="T13" fmla="*/ 1328 h 880"/>
                  <a:gd name="T14" fmla="*/ 3381 w 1684"/>
                  <a:gd name="T15" fmla="*/ 1220 h 880"/>
                  <a:gd name="T16" fmla="*/ 3015 w 1684"/>
                  <a:gd name="T17" fmla="*/ 1002 h 880"/>
                  <a:gd name="T18" fmla="*/ 2866 w 1684"/>
                  <a:gd name="T19" fmla="*/ 773 h 880"/>
                  <a:gd name="T20" fmla="*/ 2749 w 1684"/>
                  <a:gd name="T21" fmla="*/ 795 h 880"/>
                  <a:gd name="T22" fmla="*/ 2889 w 1684"/>
                  <a:gd name="T23" fmla="*/ 1002 h 880"/>
                  <a:gd name="T24" fmla="*/ 3168 w 1684"/>
                  <a:gd name="T25" fmla="*/ 1222 h 880"/>
                  <a:gd name="T26" fmla="*/ 2837 w 1684"/>
                  <a:gd name="T27" fmla="*/ 1188 h 880"/>
                  <a:gd name="T28" fmla="*/ 2447 w 1684"/>
                  <a:gd name="T29" fmla="*/ 1228 h 880"/>
                  <a:gd name="T30" fmla="*/ 2519 w 1684"/>
                  <a:gd name="T31" fmla="*/ 980 h 880"/>
                  <a:gd name="T32" fmla="*/ 2686 w 1684"/>
                  <a:gd name="T33" fmla="*/ 812 h 880"/>
                  <a:gd name="T34" fmla="*/ 2491 w 1684"/>
                  <a:gd name="T35" fmla="*/ 833 h 880"/>
                  <a:gd name="T36" fmla="*/ 2339 w 1684"/>
                  <a:gd name="T37" fmla="*/ 993 h 880"/>
                  <a:gd name="T38" fmla="*/ 2287 w 1684"/>
                  <a:gd name="T39" fmla="*/ 1194 h 880"/>
                  <a:gd name="T40" fmla="*/ 215 w 1684"/>
                  <a:gd name="T41" fmla="*/ 468 h 880"/>
                  <a:gd name="T42" fmla="*/ 160 w 1684"/>
                  <a:gd name="T43" fmla="*/ 324 h 880"/>
                  <a:gd name="T44" fmla="*/ 207 w 1684"/>
                  <a:gd name="T45" fmla="*/ 144 h 880"/>
                  <a:gd name="T46" fmla="*/ 435 w 1684"/>
                  <a:gd name="T47" fmla="*/ 0 h 880"/>
                  <a:gd name="T48" fmla="*/ 313 w 1684"/>
                  <a:gd name="T49" fmla="*/ 0 h 880"/>
                  <a:gd name="T50" fmla="*/ 313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 name="Freeform 15"/>
              <p:cNvSpPr>
                <a:spLocks/>
              </p:cNvSpPr>
              <p:nvPr userDrawn="1"/>
            </p:nvSpPr>
            <p:spPr bwMode="auto">
              <a:xfrm>
                <a:off x="324" y="158"/>
                <a:ext cx="1686" cy="614"/>
              </a:xfrm>
              <a:custGeom>
                <a:avLst/>
                <a:gdLst>
                  <a:gd name="T0" fmla="*/ 201 w 1190"/>
                  <a:gd name="T1" fmla="*/ 0 h 500"/>
                  <a:gd name="T2" fmla="*/ 2389 w 1190"/>
                  <a:gd name="T3" fmla="*/ 739 h 500"/>
                  <a:gd name="T4" fmla="*/ 2159 w 1190"/>
                  <a:gd name="T5" fmla="*/ 754 h 500"/>
                  <a:gd name="T6" fmla="*/ 0 w 1190"/>
                  <a:gd name="T7" fmla="*/ 41 h 500"/>
                  <a:gd name="T8" fmla="*/ 201 w 1190"/>
                  <a:gd name="T9" fmla="*/ 0 h 500"/>
                  <a:gd name="T10" fmla="*/ 20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 name="Freeform 16"/>
              <p:cNvSpPr>
                <a:spLocks/>
              </p:cNvSpPr>
              <p:nvPr userDrawn="1"/>
            </p:nvSpPr>
            <p:spPr bwMode="auto">
              <a:xfrm>
                <a:off x="409" y="251"/>
                <a:ext cx="227" cy="410"/>
              </a:xfrm>
              <a:custGeom>
                <a:avLst/>
                <a:gdLst>
                  <a:gd name="T0" fmla="*/ 234 w 160"/>
                  <a:gd name="T1" fmla="*/ 0 h 335"/>
                  <a:gd name="T2" fmla="*/ 38 w 160"/>
                  <a:gd name="T3" fmla="*/ 159 h 335"/>
                  <a:gd name="T4" fmla="*/ 0 w 160"/>
                  <a:gd name="T5" fmla="*/ 344 h 335"/>
                  <a:gd name="T6" fmla="*/ 67 w 160"/>
                  <a:gd name="T7" fmla="*/ 470 h 335"/>
                  <a:gd name="T8" fmla="*/ 189 w 160"/>
                  <a:gd name="T9" fmla="*/ 502 h 335"/>
                  <a:gd name="T10" fmla="*/ 153 w 160"/>
                  <a:gd name="T11" fmla="*/ 230 h 335"/>
                  <a:gd name="T12" fmla="*/ 322 w 160"/>
                  <a:gd name="T13" fmla="*/ 26 h 335"/>
                  <a:gd name="T14" fmla="*/ 234 w 160"/>
                  <a:gd name="T15" fmla="*/ 0 h 335"/>
                  <a:gd name="T16" fmla="*/ 23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 name="Freeform 17"/>
              <p:cNvSpPr>
                <a:spLocks/>
              </p:cNvSpPr>
              <p:nvPr userDrawn="1"/>
            </p:nvSpPr>
            <p:spPr bwMode="auto">
              <a:xfrm>
                <a:off x="846" y="536"/>
                <a:ext cx="691" cy="364"/>
              </a:xfrm>
              <a:custGeom>
                <a:avLst/>
                <a:gdLst>
                  <a:gd name="T0" fmla="*/ 28 w 489"/>
                  <a:gd name="T1" fmla="*/ 52 h 296"/>
                  <a:gd name="T2" fmla="*/ 319 w 489"/>
                  <a:gd name="T3" fmla="*/ 100 h 296"/>
                  <a:gd name="T4" fmla="*/ 647 w 489"/>
                  <a:gd name="T5" fmla="*/ 207 h 296"/>
                  <a:gd name="T6" fmla="*/ 879 w 489"/>
                  <a:gd name="T7" fmla="*/ 368 h 296"/>
                  <a:gd name="T8" fmla="*/ 651 w 489"/>
                  <a:gd name="T9" fmla="*/ 348 h 296"/>
                  <a:gd name="T10" fmla="*/ 277 w 489"/>
                  <a:gd name="T11" fmla="*/ 221 h 296"/>
                  <a:gd name="T12" fmla="*/ 100 w 489"/>
                  <a:gd name="T13" fmla="*/ 121 h 296"/>
                  <a:gd name="T14" fmla="*/ 213 w 489"/>
                  <a:gd name="T15" fmla="*/ 246 h 296"/>
                  <a:gd name="T16" fmla="*/ 543 w 489"/>
                  <a:gd name="T17" fmla="*/ 408 h 296"/>
                  <a:gd name="T18" fmla="*/ 930 w 489"/>
                  <a:gd name="T19" fmla="*/ 448 h 296"/>
                  <a:gd name="T20" fmla="*/ 976 w 489"/>
                  <a:gd name="T21" fmla="*/ 338 h 296"/>
                  <a:gd name="T22" fmla="*/ 787 w 489"/>
                  <a:gd name="T23" fmla="*/ 182 h 296"/>
                  <a:gd name="T24" fmla="*/ 339 w 489"/>
                  <a:gd name="T25" fmla="*/ 26 h 296"/>
                  <a:gd name="T26" fmla="*/ 0 w 489"/>
                  <a:gd name="T27" fmla="*/ 0 h 296"/>
                  <a:gd name="T28" fmla="*/ 28 w 489"/>
                  <a:gd name="T29" fmla="*/ 52 h 296"/>
                  <a:gd name="T30" fmla="*/ 28 w 489"/>
                  <a:gd name="T31" fmla="*/ 5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grpSp>
        <p:nvGrpSpPr>
          <p:cNvPr id="15" name="Group 18"/>
          <p:cNvGrpSpPr>
            <a:grpSpLocks/>
          </p:cNvGrpSpPr>
          <p:nvPr/>
        </p:nvGrpSpPr>
        <p:grpSpPr bwMode="auto">
          <a:xfrm>
            <a:off x="10553700" y="4368800"/>
            <a:ext cx="990600" cy="1058863"/>
            <a:chOff x="4986" y="2752"/>
            <a:chExt cx="468" cy="667"/>
          </a:xfrm>
        </p:grpSpPr>
        <p:sp>
          <p:nvSpPr>
            <p:cNvPr id="16" name="Freeform 19"/>
            <p:cNvSpPr>
              <a:spLocks/>
            </p:cNvSpPr>
            <p:nvPr userDrawn="1"/>
          </p:nvSpPr>
          <p:spPr bwMode="auto">
            <a:xfrm rot="7320404">
              <a:off x="4909" y="2936"/>
              <a:ext cx="629" cy="293"/>
            </a:xfrm>
            <a:custGeom>
              <a:avLst/>
              <a:gdLst>
                <a:gd name="T0" fmla="*/ 498 w 794"/>
                <a:gd name="T1" fmla="*/ 198 h 414"/>
                <a:gd name="T2" fmla="*/ 445 w 794"/>
                <a:gd name="T3" fmla="*/ 159 h 414"/>
                <a:gd name="T4" fmla="*/ 349 w 794"/>
                <a:gd name="T5" fmla="*/ 105 h 414"/>
                <a:gd name="T6" fmla="*/ 44 w 794"/>
                <a:gd name="T7" fmla="*/ 0 h 414"/>
                <a:gd name="T8" fmla="*/ 14 w 794"/>
                <a:gd name="T9" fmla="*/ 10 h 414"/>
                <a:gd name="T10" fmla="*/ 0 w 794"/>
                <a:gd name="T11" fmla="*/ 42 h 414"/>
                <a:gd name="T12" fmla="*/ 17 w 794"/>
                <a:gd name="T13" fmla="*/ 78 h 414"/>
                <a:gd name="T14" fmla="*/ 358 w 794"/>
                <a:gd name="T15" fmla="*/ 205 h 414"/>
                <a:gd name="T16" fmla="*/ 433 w 794"/>
                <a:gd name="T17" fmla="*/ 197 h 414"/>
                <a:gd name="T18" fmla="*/ 493 w 794"/>
                <a:gd name="T19" fmla="*/ 207 h 414"/>
                <a:gd name="T20" fmla="*/ 498 w 794"/>
                <a:gd name="T21" fmla="*/ 198 h 414"/>
                <a:gd name="T22" fmla="*/ 498 w 794"/>
                <a:gd name="T23" fmla="*/ 198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7" name="Freeform 20"/>
            <p:cNvSpPr>
              <a:spLocks/>
            </p:cNvSpPr>
            <p:nvPr userDrawn="1"/>
          </p:nvSpPr>
          <p:spPr bwMode="auto">
            <a:xfrm rot="7320404">
              <a:off x="4893" y="2923"/>
              <a:ext cx="627" cy="290"/>
            </a:xfrm>
            <a:custGeom>
              <a:avLst/>
              <a:gdLst>
                <a:gd name="T0" fmla="*/ 21 w 1586"/>
                <a:gd name="T1" fmla="*/ 0 h 821"/>
                <a:gd name="T2" fmla="*/ 208 w 1586"/>
                <a:gd name="T3" fmla="*/ 65 h 821"/>
                <a:gd name="T4" fmla="*/ 223 w 1586"/>
                <a:gd name="T5" fmla="*/ 79 h 821"/>
                <a:gd name="T6" fmla="*/ 248 w 1586"/>
                <a:gd name="T7" fmla="*/ 99 h 821"/>
                <a:gd name="T8" fmla="*/ 245 w 1586"/>
                <a:gd name="T9" fmla="*/ 102 h 821"/>
                <a:gd name="T10" fmla="*/ 211 w 1586"/>
                <a:gd name="T11" fmla="*/ 98 h 821"/>
                <a:gd name="T12" fmla="*/ 179 w 1586"/>
                <a:gd name="T13" fmla="*/ 101 h 821"/>
                <a:gd name="T14" fmla="*/ 7 w 1586"/>
                <a:gd name="T15" fmla="*/ 37 h 821"/>
                <a:gd name="T16" fmla="*/ 0 w 1586"/>
                <a:gd name="T17" fmla="*/ 19 h 821"/>
                <a:gd name="T18" fmla="*/ 7 w 1586"/>
                <a:gd name="T19" fmla="*/ 4 h 821"/>
                <a:gd name="T20" fmla="*/ 21 w 1586"/>
                <a:gd name="T21" fmla="*/ 0 h 821"/>
                <a:gd name="T22" fmla="*/ 2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8" name="Freeform 21"/>
            <p:cNvSpPr>
              <a:spLocks/>
            </p:cNvSpPr>
            <p:nvPr userDrawn="1"/>
          </p:nvSpPr>
          <p:spPr bwMode="auto">
            <a:xfrm rot="7320404">
              <a:off x="5000" y="2913"/>
              <a:ext cx="416" cy="265"/>
            </a:xfrm>
            <a:custGeom>
              <a:avLst/>
              <a:gdLst>
                <a:gd name="T0" fmla="*/ 0 w 1049"/>
                <a:gd name="T1" fmla="*/ 41 h 747"/>
                <a:gd name="T2" fmla="*/ 145 w 1049"/>
                <a:gd name="T3" fmla="*/ 94 h 747"/>
                <a:gd name="T4" fmla="*/ 148 w 1049"/>
                <a:gd name="T5" fmla="*/ 67 h 747"/>
                <a:gd name="T6" fmla="*/ 165 w 1049"/>
                <a:gd name="T7" fmla="*/ 53 h 747"/>
                <a:gd name="T8" fmla="*/ 12 w 1049"/>
                <a:gd name="T9" fmla="*/ 0 h 747"/>
                <a:gd name="T10" fmla="*/ 0 w 1049"/>
                <a:gd name="T11" fmla="*/ 16 h 747"/>
                <a:gd name="T12" fmla="*/ 0 w 1049"/>
                <a:gd name="T13" fmla="*/ 41 h 747"/>
                <a:gd name="T14" fmla="*/ 0 w 1049"/>
                <a:gd name="T15" fmla="*/ 4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gd name="T0" fmla="*/ 17 w 150"/>
                  <a:gd name="T1" fmla="*/ 0 h 173"/>
                  <a:gd name="T2" fmla="*/ 6 w 150"/>
                  <a:gd name="T3" fmla="*/ 8 h 173"/>
                  <a:gd name="T4" fmla="*/ 0 w 150"/>
                  <a:gd name="T5" fmla="*/ 22 h 173"/>
                  <a:gd name="T6" fmla="*/ 12 w 150"/>
                  <a:gd name="T7" fmla="*/ 20 h 173"/>
                  <a:gd name="T8" fmla="*/ 16 w 150"/>
                  <a:gd name="T9" fmla="*/ 11 h 173"/>
                  <a:gd name="T10" fmla="*/ 23 w 150"/>
                  <a:gd name="T11" fmla="*/ 4 h 173"/>
                  <a:gd name="T12" fmla="*/ 17 w 150"/>
                  <a:gd name="T13" fmla="*/ 0 h 173"/>
                  <a:gd name="T14" fmla="*/ 17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1" name="Freeform 24"/>
              <p:cNvSpPr>
                <a:spLocks/>
              </p:cNvSpPr>
              <p:nvPr userDrawn="1"/>
            </p:nvSpPr>
            <p:spPr bwMode="auto">
              <a:xfrm rot="7320404">
                <a:off x="4887" y="2930"/>
                <a:ext cx="667" cy="311"/>
              </a:xfrm>
              <a:custGeom>
                <a:avLst/>
                <a:gdLst>
                  <a:gd name="T0" fmla="*/ 25 w 1684"/>
                  <a:gd name="T1" fmla="*/ 0 h 880"/>
                  <a:gd name="T2" fmla="*/ 10 w 1684"/>
                  <a:gd name="T3" fmla="*/ 6 h 880"/>
                  <a:gd name="T4" fmla="*/ 0 w 1684"/>
                  <a:gd name="T5" fmla="*/ 26 h 880"/>
                  <a:gd name="T6" fmla="*/ 11 w 1684"/>
                  <a:gd name="T7" fmla="*/ 45 h 880"/>
                  <a:gd name="T8" fmla="*/ 185 w 1684"/>
                  <a:gd name="T9" fmla="*/ 108 h 880"/>
                  <a:gd name="T10" fmla="*/ 223 w 1684"/>
                  <a:gd name="T11" fmla="*/ 104 h 880"/>
                  <a:gd name="T12" fmla="*/ 253 w 1684"/>
                  <a:gd name="T13" fmla="*/ 110 h 880"/>
                  <a:gd name="T14" fmla="*/ 264 w 1684"/>
                  <a:gd name="T15" fmla="*/ 101 h 880"/>
                  <a:gd name="T16" fmla="*/ 236 w 1684"/>
                  <a:gd name="T17" fmla="*/ 83 h 880"/>
                  <a:gd name="T18" fmla="*/ 224 w 1684"/>
                  <a:gd name="T19" fmla="*/ 64 h 880"/>
                  <a:gd name="T20" fmla="*/ 215 w 1684"/>
                  <a:gd name="T21" fmla="*/ 66 h 880"/>
                  <a:gd name="T22" fmla="*/ 226 w 1684"/>
                  <a:gd name="T23" fmla="*/ 83 h 880"/>
                  <a:gd name="T24" fmla="*/ 248 w 1684"/>
                  <a:gd name="T25" fmla="*/ 101 h 880"/>
                  <a:gd name="T26" fmla="*/ 222 w 1684"/>
                  <a:gd name="T27" fmla="*/ 98 h 880"/>
                  <a:gd name="T28" fmla="*/ 191 w 1684"/>
                  <a:gd name="T29" fmla="*/ 102 h 880"/>
                  <a:gd name="T30" fmla="*/ 197 w 1684"/>
                  <a:gd name="T31" fmla="*/ 81 h 880"/>
                  <a:gd name="T32" fmla="*/ 210 w 1684"/>
                  <a:gd name="T33" fmla="*/ 67 h 880"/>
                  <a:gd name="T34" fmla="*/ 195 w 1684"/>
                  <a:gd name="T35" fmla="*/ 69 h 880"/>
                  <a:gd name="T36" fmla="*/ 183 w 1684"/>
                  <a:gd name="T37" fmla="*/ 82 h 880"/>
                  <a:gd name="T38" fmla="*/ 179 w 1684"/>
                  <a:gd name="T39" fmla="*/ 99 h 880"/>
                  <a:gd name="T40" fmla="*/ 17 w 1684"/>
                  <a:gd name="T41" fmla="*/ 39 h 880"/>
                  <a:gd name="T42" fmla="*/ 13 w 1684"/>
                  <a:gd name="T43" fmla="*/ 27 h 880"/>
                  <a:gd name="T44" fmla="*/ 16 w 1684"/>
                  <a:gd name="T45" fmla="*/ 12 h 880"/>
                  <a:gd name="T46" fmla="*/ 34 w 1684"/>
                  <a:gd name="T47" fmla="*/ 0 h 880"/>
                  <a:gd name="T48" fmla="*/ 25 w 1684"/>
                  <a:gd name="T49" fmla="*/ 0 h 880"/>
                  <a:gd name="T50" fmla="*/ 2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25"/>
              <p:cNvSpPr>
                <a:spLocks/>
              </p:cNvSpPr>
              <p:nvPr userDrawn="1"/>
            </p:nvSpPr>
            <p:spPr bwMode="auto">
              <a:xfrm rot="7320404">
                <a:off x="5062" y="2997"/>
                <a:ext cx="472" cy="176"/>
              </a:xfrm>
              <a:custGeom>
                <a:avLst/>
                <a:gdLst>
                  <a:gd name="T0" fmla="*/ 16 w 1190"/>
                  <a:gd name="T1" fmla="*/ 0 h 500"/>
                  <a:gd name="T2" fmla="*/ 187 w 1190"/>
                  <a:gd name="T3" fmla="*/ 61 h 500"/>
                  <a:gd name="T4" fmla="*/ 169 w 1190"/>
                  <a:gd name="T5" fmla="*/ 62 h 500"/>
                  <a:gd name="T6" fmla="*/ 0 w 1190"/>
                  <a:gd name="T7" fmla="*/ 4 h 500"/>
                  <a:gd name="T8" fmla="*/ 16 w 1190"/>
                  <a:gd name="T9" fmla="*/ 0 h 500"/>
                  <a:gd name="T10" fmla="*/ 16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26"/>
              <p:cNvSpPr>
                <a:spLocks/>
              </p:cNvSpPr>
              <p:nvPr userDrawn="1"/>
            </p:nvSpPr>
            <p:spPr bwMode="auto">
              <a:xfrm rot="7320404">
                <a:off x="5364" y="2873"/>
                <a:ext cx="63" cy="118"/>
              </a:xfrm>
              <a:custGeom>
                <a:avLst/>
                <a:gdLst>
                  <a:gd name="T0" fmla="*/ 18 w 160"/>
                  <a:gd name="T1" fmla="*/ 0 h 335"/>
                  <a:gd name="T2" fmla="*/ 3 w 160"/>
                  <a:gd name="T3" fmla="*/ 13 h 335"/>
                  <a:gd name="T4" fmla="*/ 0 w 160"/>
                  <a:gd name="T5" fmla="*/ 29 h 335"/>
                  <a:gd name="T6" fmla="*/ 5 w 160"/>
                  <a:gd name="T7" fmla="*/ 39 h 335"/>
                  <a:gd name="T8" fmla="*/ 15 w 160"/>
                  <a:gd name="T9" fmla="*/ 42 h 335"/>
                  <a:gd name="T10" fmla="*/ 12 w 160"/>
                  <a:gd name="T11" fmla="*/ 19 h 335"/>
                  <a:gd name="T12" fmla="*/ 25 w 160"/>
                  <a:gd name="T13" fmla="*/ 2 h 335"/>
                  <a:gd name="T14" fmla="*/ 18 w 160"/>
                  <a:gd name="T15" fmla="*/ 0 h 335"/>
                  <a:gd name="T16" fmla="*/ 1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27"/>
              <p:cNvSpPr>
                <a:spLocks/>
              </p:cNvSpPr>
              <p:nvPr userDrawn="1"/>
            </p:nvSpPr>
            <p:spPr bwMode="auto">
              <a:xfrm rot="7320404">
                <a:off x="5137" y="3000"/>
                <a:ext cx="193" cy="104"/>
              </a:xfrm>
              <a:custGeom>
                <a:avLst/>
                <a:gdLst>
                  <a:gd name="T0" fmla="*/ 2 w 489"/>
                  <a:gd name="T1" fmla="*/ 4 h 296"/>
                  <a:gd name="T2" fmla="*/ 25 w 489"/>
                  <a:gd name="T3" fmla="*/ 8 h 296"/>
                  <a:gd name="T4" fmla="*/ 51 w 489"/>
                  <a:gd name="T5" fmla="*/ 17 h 296"/>
                  <a:gd name="T6" fmla="*/ 69 w 489"/>
                  <a:gd name="T7" fmla="*/ 30 h 296"/>
                  <a:gd name="T8" fmla="*/ 51 w 489"/>
                  <a:gd name="T9" fmla="*/ 28 h 296"/>
                  <a:gd name="T10" fmla="*/ 22 w 489"/>
                  <a:gd name="T11" fmla="*/ 18 h 296"/>
                  <a:gd name="T12" fmla="*/ 8 w 489"/>
                  <a:gd name="T13" fmla="*/ 10 h 296"/>
                  <a:gd name="T14" fmla="*/ 17 w 489"/>
                  <a:gd name="T15" fmla="*/ 20 h 296"/>
                  <a:gd name="T16" fmla="*/ 42 w 489"/>
                  <a:gd name="T17" fmla="*/ 33 h 296"/>
                  <a:gd name="T18" fmla="*/ 73 w 489"/>
                  <a:gd name="T19" fmla="*/ 37 h 296"/>
                  <a:gd name="T20" fmla="*/ 76 w 489"/>
                  <a:gd name="T21" fmla="*/ 28 h 296"/>
                  <a:gd name="T22" fmla="*/ 62 w 489"/>
                  <a:gd name="T23" fmla="*/ 15 h 296"/>
                  <a:gd name="T24" fmla="*/ 26 w 489"/>
                  <a:gd name="T25" fmla="*/ 2 h 296"/>
                  <a:gd name="T26" fmla="*/ 0 w 489"/>
                  <a:gd name="T27" fmla="*/ 0 h 296"/>
                  <a:gd name="T28" fmla="*/ 2 w 489"/>
                  <a:gd name="T29" fmla="*/ 4 h 296"/>
                  <a:gd name="T30" fmla="*/ 2 w 489"/>
                  <a:gd name="T31" fmla="*/ 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
        <p:nvSpPr>
          <p:cNvPr id="25" name="Freeform 28"/>
          <p:cNvSpPr>
            <a:spLocks/>
          </p:cNvSpPr>
          <p:nvPr/>
        </p:nvSpPr>
        <p:spPr bwMode="auto">
          <a:xfrm>
            <a:off x="1201738" y="5054600"/>
            <a:ext cx="9077325" cy="728663"/>
          </a:xfrm>
          <a:custGeom>
            <a:avLst/>
            <a:gdLst>
              <a:gd name="T0" fmla="*/ 0 w 4288"/>
              <a:gd name="T1" fmla="*/ 0 h 459"/>
              <a:gd name="T2" fmla="*/ 2147483647 w 4288"/>
              <a:gd name="T3" fmla="*/ 645160443 h 459"/>
              <a:gd name="T4" fmla="*/ 2147483647 w 4288"/>
              <a:gd name="T5" fmla="*/ 362902749 h 459"/>
              <a:gd name="T6" fmla="*/ 2147483647 w 4288"/>
              <a:gd name="T7" fmla="*/ 947579400 h 459"/>
              <a:gd name="T8" fmla="*/ 2147483647 w 4288"/>
              <a:gd name="T9" fmla="*/ 383064013 h 459"/>
              <a:gd name="T10" fmla="*/ 2147483647 w 4288"/>
              <a:gd name="T11" fmla="*/ 1149192039 h 459"/>
              <a:gd name="T12" fmla="*/ 2147483647 w 4288"/>
              <a:gd name="T13" fmla="*/ 342741485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6" name="Freeform 29"/>
          <p:cNvSpPr>
            <a:spLocks/>
          </p:cNvSpPr>
          <p:nvPr/>
        </p:nvSpPr>
        <p:spPr bwMode="auto">
          <a:xfrm>
            <a:off x="5435600" y="1930400"/>
            <a:ext cx="1185863" cy="381000"/>
          </a:xfrm>
          <a:custGeom>
            <a:avLst/>
            <a:gdLst>
              <a:gd name="T0" fmla="*/ 0 w 560"/>
              <a:gd name="T1" fmla="*/ 80645000 h 240"/>
              <a:gd name="T2" fmla="*/ 940858069 w 560"/>
              <a:gd name="T3" fmla="*/ 362902500 h 240"/>
              <a:gd name="T4" fmla="*/ 1505372910 w 560"/>
              <a:gd name="T5" fmla="*/ 40322500 h 240"/>
              <a:gd name="T6" fmla="*/ 1881716137 w 560"/>
              <a:gd name="T7" fmla="*/ 6048375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47107" name="Rectangle 3"/>
          <p:cNvSpPr>
            <a:spLocks noGrp="1" noChangeArrowheads="1"/>
          </p:cNvSpPr>
          <p:nvPr>
            <p:ph type="ctrTitle"/>
          </p:nvPr>
        </p:nvSpPr>
        <p:spPr>
          <a:xfrm>
            <a:off x="1828800" y="1511300"/>
            <a:ext cx="85344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47108" name="Rectangle 4"/>
          <p:cNvSpPr>
            <a:spLocks noGrp="1" noChangeArrowheads="1"/>
          </p:cNvSpPr>
          <p:nvPr>
            <p:ph type="subTitle" idx="1"/>
          </p:nvPr>
        </p:nvSpPr>
        <p:spPr>
          <a:xfrm>
            <a:off x="2065868" y="4051300"/>
            <a:ext cx="8043333"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914400" y="6248400"/>
            <a:ext cx="2540000" cy="457200"/>
          </a:xfrm>
        </p:spPr>
        <p:txBody>
          <a:bodyPr/>
          <a:lstStyle>
            <a:lvl1pPr>
              <a:defRPr>
                <a:cs typeface="+mn-cs"/>
              </a:defRPr>
            </a:lvl1pPr>
          </a:lstStyle>
          <a:p>
            <a:pPr>
              <a:defRPr/>
            </a:pPr>
            <a:fld id="{142C26F2-636E-4335-99D3-BA625B975278}" type="datetimeFigureOut">
              <a:rPr lang="en-US"/>
              <a:pPr>
                <a:defRPr/>
              </a:pPr>
              <a:t>12/4/2022</a:t>
            </a:fld>
            <a:endParaRPr lang="en-US"/>
          </a:p>
        </p:txBody>
      </p:sp>
      <p:sp>
        <p:nvSpPr>
          <p:cNvPr id="28" name="Rectangle 6"/>
          <p:cNvSpPr>
            <a:spLocks noGrp="1" noChangeArrowheads="1"/>
          </p:cNvSpPr>
          <p:nvPr>
            <p:ph type="ftr" sz="quarter" idx="11"/>
          </p:nvPr>
        </p:nvSpPr>
        <p:spPr>
          <a:xfrm>
            <a:off x="4165600" y="6248400"/>
            <a:ext cx="3860800" cy="457200"/>
          </a:xfrm>
        </p:spPr>
        <p:txBody>
          <a:bodyPr/>
          <a:lstStyle>
            <a:lvl1pPr>
              <a:defRPr>
                <a:cs typeface="+mn-cs"/>
              </a:defRPr>
            </a:lvl1pPr>
          </a:lstStyle>
          <a:p>
            <a:pPr>
              <a:defRPr/>
            </a:pPr>
            <a:endParaRPr lang="en-US"/>
          </a:p>
        </p:txBody>
      </p:sp>
      <p:sp>
        <p:nvSpPr>
          <p:cNvPr id="29" name="Rectangle 7"/>
          <p:cNvSpPr>
            <a:spLocks noGrp="1" noChangeArrowheads="1"/>
          </p:cNvSpPr>
          <p:nvPr>
            <p:ph type="sldNum" sz="quarter" idx="12"/>
          </p:nvPr>
        </p:nvSpPr>
        <p:spPr>
          <a:xfrm>
            <a:off x="8737600" y="6248400"/>
            <a:ext cx="2540000" cy="457200"/>
          </a:xfrm>
        </p:spPr>
        <p:txBody>
          <a:bodyPr/>
          <a:lstStyle>
            <a:lvl1pPr>
              <a:defRPr>
                <a:cs typeface="+mn-cs"/>
              </a:defRPr>
            </a:lvl1pPr>
          </a:lstStyle>
          <a:p>
            <a:pPr>
              <a:defRPr/>
            </a:pPr>
            <a:fld id="{04835B92-DB5E-4B25-ABA3-6F0EFC92F25D}" type="slidenum">
              <a:rPr lang="en-US"/>
              <a:pPr>
                <a:defRPr/>
              </a:pPr>
              <a:t>‹#›</a:t>
            </a:fld>
            <a:endParaRPr lang="en-US"/>
          </a:p>
        </p:txBody>
      </p:sp>
    </p:spTree>
    <p:extLst>
      <p:ext uri="{BB962C8B-B14F-4D97-AF65-F5344CB8AC3E}">
        <p14:creationId xmlns:p14="http://schemas.microsoft.com/office/powerpoint/2010/main" val="71775794"/>
      </p:ext>
    </p:extLst>
  </p:cSld>
  <p:clrMapOvr>
    <a:masterClrMapping/>
  </p:clrMapOvr>
  <p:transition>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cs typeface="+mn-cs"/>
              </a:defRPr>
            </a:lvl1pPr>
          </a:lstStyle>
          <a:p>
            <a:pPr>
              <a:defRPr/>
            </a:pPr>
            <a:fld id="{9BD2FF09-4565-4C74-8F90-E3BB45A88A21}" type="datetimeFigureOut">
              <a:rPr lang="en-US"/>
              <a:pPr>
                <a:defRPr/>
              </a:pPr>
              <a:t>12/4/2022</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A0A3A567-85BB-4EE1-90A0-F46D3D8CBE68}" type="slidenum">
              <a:rPr lang="en-US"/>
              <a:pPr>
                <a:defRPr/>
              </a:pPr>
              <a:t>‹#›</a:t>
            </a:fld>
            <a:endParaRPr lang="en-US"/>
          </a:p>
        </p:txBody>
      </p:sp>
    </p:spTree>
    <p:extLst>
      <p:ext uri="{BB962C8B-B14F-4D97-AF65-F5344CB8AC3E}">
        <p14:creationId xmlns:p14="http://schemas.microsoft.com/office/powerpoint/2010/main" val="934005970"/>
      </p:ext>
    </p:extLst>
  </p:cSld>
  <p:clrMapOvr>
    <a:masterClrMapping/>
  </p:clrMapOvr>
  <p:transition>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cs typeface="+mn-cs"/>
              </a:defRPr>
            </a:lvl1pPr>
          </a:lstStyle>
          <a:p>
            <a:pPr>
              <a:defRPr/>
            </a:pPr>
            <a:fld id="{0C476AA6-7430-40B4-A80A-F03A04C0C233}" type="datetimeFigureOut">
              <a:rPr lang="en-US"/>
              <a:pPr>
                <a:defRPr/>
              </a:pPr>
              <a:t>12/4/2022</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E30D9D44-0642-4345-BF66-B6EF4F5C60EE}" type="slidenum">
              <a:rPr lang="en-US"/>
              <a:pPr>
                <a:defRPr/>
              </a:pPr>
              <a:t>‹#›</a:t>
            </a:fld>
            <a:endParaRPr lang="en-US"/>
          </a:p>
        </p:txBody>
      </p:sp>
    </p:spTree>
    <p:extLst>
      <p:ext uri="{BB962C8B-B14F-4D97-AF65-F5344CB8AC3E}">
        <p14:creationId xmlns:p14="http://schemas.microsoft.com/office/powerpoint/2010/main" val="2005888888"/>
      </p:ext>
    </p:extLst>
  </p:cSld>
  <p:clrMapOvr>
    <a:masterClrMapping/>
  </p:clrMapOvr>
  <p:transition>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cs typeface="+mn-cs"/>
              </a:defRPr>
            </a:lvl1pPr>
          </a:lstStyle>
          <a:p>
            <a:pPr>
              <a:defRPr/>
            </a:pPr>
            <a:fld id="{8CECB6BE-94DB-4418-A681-06F868AA3CCF}" type="datetimeFigureOut">
              <a:rPr lang="en-US"/>
              <a:pPr>
                <a:defRPr/>
              </a:pPr>
              <a:t>12/4/2022</a:t>
            </a:fld>
            <a:endParaRPr lang="en-US"/>
          </a:p>
        </p:txBody>
      </p:sp>
      <p:sp>
        <p:nvSpPr>
          <p:cNvPr id="6"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7"/>
          <p:cNvSpPr>
            <a:spLocks noGrp="1" noChangeArrowheads="1"/>
          </p:cNvSpPr>
          <p:nvPr>
            <p:ph type="sldNum" sz="quarter" idx="12"/>
          </p:nvPr>
        </p:nvSpPr>
        <p:spPr/>
        <p:txBody>
          <a:bodyPr/>
          <a:lstStyle>
            <a:lvl1pPr>
              <a:defRPr>
                <a:cs typeface="+mn-cs"/>
              </a:defRPr>
            </a:lvl1pPr>
          </a:lstStyle>
          <a:p>
            <a:pPr>
              <a:defRPr/>
            </a:pPr>
            <a:fld id="{B002BB98-5D58-48AD-BEAE-8D794E14DDB0}" type="slidenum">
              <a:rPr lang="en-US"/>
              <a:pPr>
                <a:defRPr/>
              </a:pPr>
              <a:t>‹#›</a:t>
            </a:fld>
            <a:endParaRPr lang="en-US"/>
          </a:p>
        </p:txBody>
      </p:sp>
    </p:spTree>
    <p:extLst>
      <p:ext uri="{BB962C8B-B14F-4D97-AF65-F5344CB8AC3E}">
        <p14:creationId xmlns:p14="http://schemas.microsoft.com/office/powerpoint/2010/main" val="1595925421"/>
      </p:ext>
    </p:extLst>
  </p:cSld>
  <p:clrMapOvr>
    <a:masterClrMapping/>
  </p:clrMapOvr>
  <p:transition>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cs typeface="+mn-cs"/>
              </a:defRPr>
            </a:lvl1pPr>
          </a:lstStyle>
          <a:p>
            <a:pPr>
              <a:defRPr/>
            </a:pPr>
            <a:fld id="{BEFAE8DD-CAE8-4845-9FF8-C9C50E91C788}" type="datetimeFigureOut">
              <a:rPr lang="en-US"/>
              <a:pPr>
                <a:defRPr/>
              </a:pPr>
              <a:t>12/4/2022</a:t>
            </a:fld>
            <a:endParaRPr lang="en-US"/>
          </a:p>
        </p:txBody>
      </p:sp>
      <p:sp>
        <p:nvSpPr>
          <p:cNvPr id="8"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7"/>
          <p:cNvSpPr>
            <a:spLocks noGrp="1" noChangeArrowheads="1"/>
          </p:cNvSpPr>
          <p:nvPr>
            <p:ph type="sldNum" sz="quarter" idx="12"/>
          </p:nvPr>
        </p:nvSpPr>
        <p:spPr/>
        <p:txBody>
          <a:bodyPr/>
          <a:lstStyle>
            <a:lvl1pPr>
              <a:defRPr>
                <a:cs typeface="+mn-cs"/>
              </a:defRPr>
            </a:lvl1pPr>
          </a:lstStyle>
          <a:p>
            <a:pPr>
              <a:defRPr/>
            </a:pPr>
            <a:fld id="{6F3983E0-622D-4EBE-9091-3579ABB8C661}" type="slidenum">
              <a:rPr lang="en-US"/>
              <a:pPr>
                <a:defRPr/>
              </a:pPr>
              <a:t>‹#›</a:t>
            </a:fld>
            <a:endParaRPr lang="en-US"/>
          </a:p>
        </p:txBody>
      </p:sp>
    </p:spTree>
    <p:extLst>
      <p:ext uri="{BB962C8B-B14F-4D97-AF65-F5344CB8AC3E}">
        <p14:creationId xmlns:p14="http://schemas.microsoft.com/office/powerpoint/2010/main" val="4036319191"/>
      </p:ext>
    </p:extLst>
  </p:cSld>
  <p:clrMapOvr>
    <a:masterClrMapping/>
  </p:clrMapOvr>
  <p:transition>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cs typeface="+mn-cs"/>
              </a:defRPr>
            </a:lvl1pPr>
          </a:lstStyle>
          <a:p>
            <a:pPr>
              <a:defRPr/>
            </a:pPr>
            <a:fld id="{8CB8259A-9194-47FF-B7CC-DC42394BF072}" type="datetimeFigureOut">
              <a:rPr lang="en-US"/>
              <a:pPr>
                <a:defRPr/>
              </a:pPr>
              <a:t>12/4/2022</a:t>
            </a:fld>
            <a:endParaRPr lang="en-US"/>
          </a:p>
        </p:txBody>
      </p:sp>
      <p:sp>
        <p:nvSpPr>
          <p:cNvPr id="4"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7"/>
          <p:cNvSpPr>
            <a:spLocks noGrp="1" noChangeArrowheads="1"/>
          </p:cNvSpPr>
          <p:nvPr>
            <p:ph type="sldNum" sz="quarter" idx="12"/>
          </p:nvPr>
        </p:nvSpPr>
        <p:spPr/>
        <p:txBody>
          <a:bodyPr/>
          <a:lstStyle>
            <a:lvl1pPr>
              <a:defRPr>
                <a:cs typeface="+mn-cs"/>
              </a:defRPr>
            </a:lvl1pPr>
          </a:lstStyle>
          <a:p>
            <a:pPr>
              <a:defRPr/>
            </a:pPr>
            <a:fld id="{2C0622B4-64AE-485B-8974-A525CD3B22B1}" type="slidenum">
              <a:rPr lang="en-US"/>
              <a:pPr>
                <a:defRPr/>
              </a:pPr>
              <a:t>‹#›</a:t>
            </a:fld>
            <a:endParaRPr lang="en-US"/>
          </a:p>
        </p:txBody>
      </p:sp>
    </p:spTree>
    <p:extLst>
      <p:ext uri="{BB962C8B-B14F-4D97-AF65-F5344CB8AC3E}">
        <p14:creationId xmlns:p14="http://schemas.microsoft.com/office/powerpoint/2010/main" val="892041420"/>
      </p:ext>
    </p:extLst>
  </p:cSld>
  <p:clrMapOvr>
    <a:masterClrMapping/>
  </p:clrMapOvr>
  <p:transition>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cs typeface="+mn-cs"/>
              </a:defRPr>
            </a:lvl1pPr>
          </a:lstStyle>
          <a:p>
            <a:pPr>
              <a:defRPr/>
            </a:pPr>
            <a:fld id="{DAF53C58-DF66-44D4-8CE4-CEFEA4F77688}" type="datetimeFigureOut">
              <a:rPr lang="en-US"/>
              <a:pPr>
                <a:defRPr/>
              </a:pPr>
              <a:t>12/4/2022</a:t>
            </a:fld>
            <a:endParaRPr lang="en-US"/>
          </a:p>
        </p:txBody>
      </p:sp>
      <p:sp>
        <p:nvSpPr>
          <p:cNvPr id="3"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7"/>
          <p:cNvSpPr>
            <a:spLocks noGrp="1" noChangeArrowheads="1"/>
          </p:cNvSpPr>
          <p:nvPr>
            <p:ph type="sldNum" sz="quarter" idx="12"/>
          </p:nvPr>
        </p:nvSpPr>
        <p:spPr/>
        <p:txBody>
          <a:bodyPr/>
          <a:lstStyle>
            <a:lvl1pPr>
              <a:defRPr>
                <a:cs typeface="+mn-cs"/>
              </a:defRPr>
            </a:lvl1pPr>
          </a:lstStyle>
          <a:p>
            <a:pPr>
              <a:defRPr/>
            </a:pPr>
            <a:fld id="{695DEBFE-7B77-4BB0-9CC4-24568358A0BC}" type="slidenum">
              <a:rPr lang="en-US"/>
              <a:pPr>
                <a:defRPr/>
              </a:pPr>
              <a:t>‹#›</a:t>
            </a:fld>
            <a:endParaRPr lang="en-US"/>
          </a:p>
        </p:txBody>
      </p:sp>
    </p:spTree>
    <p:extLst>
      <p:ext uri="{BB962C8B-B14F-4D97-AF65-F5344CB8AC3E}">
        <p14:creationId xmlns:p14="http://schemas.microsoft.com/office/powerpoint/2010/main" val="3812793415"/>
      </p:ext>
    </p:extLst>
  </p:cSld>
  <p:clrMapOvr>
    <a:masterClrMapping/>
  </p:clrMapOvr>
  <p:transition>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cs typeface="+mn-cs"/>
              </a:defRPr>
            </a:lvl1pPr>
          </a:lstStyle>
          <a:p>
            <a:pPr>
              <a:defRPr/>
            </a:pPr>
            <a:fld id="{36418C93-81C5-4B19-B97E-C59AEF8C0808}" type="datetimeFigureOut">
              <a:rPr lang="en-US"/>
              <a:pPr>
                <a:defRPr/>
              </a:pPr>
              <a:t>12/4/2022</a:t>
            </a:fld>
            <a:endParaRPr lang="en-US"/>
          </a:p>
        </p:txBody>
      </p:sp>
      <p:sp>
        <p:nvSpPr>
          <p:cNvPr id="6"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7"/>
          <p:cNvSpPr>
            <a:spLocks noGrp="1" noChangeArrowheads="1"/>
          </p:cNvSpPr>
          <p:nvPr>
            <p:ph type="sldNum" sz="quarter" idx="12"/>
          </p:nvPr>
        </p:nvSpPr>
        <p:spPr/>
        <p:txBody>
          <a:bodyPr/>
          <a:lstStyle>
            <a:lvl1pPr>
              <a:defRPr>
                <a:cs typeface="+mn-cs"/>
              </a:defRPr>
            </a:lvl1pPr>
          </a:lstStyle>
          <a:p>
            <a:pPr>
              <a:defRPr/>
            </a:pPr>
            <a:fld id="{92A64D3A-8B3C-4739-B082-8E5DCBA52050}" type="slidenum">
              <a:rPr lang="en-US"/>
              <a:pPr>
                <a:defRPr/>
              </a:pPr>
              <a:t>‹#›</a:t>
            </a:fld>
            <a:endParaRPr lang="en-US"/>
          </a:p>
        </p:txBody>
      </p:sp>
    </p:spTree>
    <p:extLst>
      <p:ext uri="{BB962C8B-B14F-4D97-AF65-F5344CB8AC3E}">
        <p14:creationId xmlns:p14="http://schemas.microsoft.com/office/powerpoint/2010/main" val="3801943905"/>
      </p:ext>
    </p:extLst>
  </p:cSld>
  <p:clrMapOvr>
    <a:masterClrMapping/>
  </p:clrMapOvr>
  <p:transition>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cs typeface="+mn-cs"/>
              </a:defRPr>
            </a:lvl1pPr>
          </a:lstStyle>
          <a:p>
            <a:pPr>
              <a:defRPr/>
            </a:pPr>
            <a:fld id="{FCDCCDC9-E1C9-452A-B4A1-9985350602D5}" type="datetimeFigureOut">
              <a:rPr lang="en-US"/>
              <a:pPr>
                <a:defRPr/>
              </a:pPr>
              <a:t>12/4/2022</a:t>
            </a:fld>
            <a:endParaRPr lang="en-US"/>
          </a:p>
        </p:txBody>
      </p:sp>
      <p:sp>
        <p:nvSpPr>
          <p:cNvPr id="6"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7"/>
          <p:cNvSpPr>
            <a:spLocks noGrp="1" noChangeArrowheads="1"/>
          </p:cNvSpPr>
          <p:nvPr>
            <p:ph type="sldNum" sz="quarter" idx="12"/>
          </p:nvPr>
        </p:nvSpPr>
        <p:spPr/>
        <p:txBody>
          <a:bodyPr/>
          <a:lstStyle>
            <a:lvl1pPr>
              <a:defRPr>
                <a:cs typeface="+mn-cs"/>
              </a:defRPr>
            </a:lvl1pPr>
          </a:lstStyle>
          <a:p>
            <a:pPr>
              <a:defRPr/>
            </a:pPr>
            <a:fld id="{1D35B25B-6091-4373-B89E-C75E391D1D9E}" type="slidenum">
              <a:rPr lang="en-US"/>
              <a:pPr>
                <a:defRPr/>
              </a:pPr>
              <a:t>‹#›</a:t>
            </a:fld>
            <a:endParaRPr lang="en-US"/>
          </a:p>
        </p:txBody>
      </p:sp>
    </p:spTree>
    <p:extLst>
      <p:ext uri="{BB962C8B-B14F-4D97-AF65-F5344CB8AC3E}">
        <p14:creationId xmlns:p14="http://schemas.microsoft.com/office/powerpoint/2010/main" val="1288512652"/>
      </p:ext>
    </p:extLst>
  </p:cSld>
  <p:clrMapOvr>
    <a:masterClrMapping/>
  </p:clrMapOvr>
  <p:transition>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cs typeface="+mn-cs"/>
              </a:defRPr>
            </a:lvl1pPr>
          </a:lstStyle>
          <a:p>
            <a:pPr>
              <a:defRPr/>
            </a:pPr>
            <a:fld id="{44E4B56A-6CBA-49A1-A6AC-59AFDAD70CF9}" type="datetimeFigureOut">
              <a:rPr lang="en-US"/>
              <a:pPr>
                <a:defRPr/>
              </a:pPr>
              <a:t>12/4/2022</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54232041-7CF2-476B-9E1B-8D9E124DF6C4}" type="slidenum">
              <a:rPr lang="en-US"/>
              <a:pPr>
                <a:defRPr/>
              </a:pPr>
              <a:t>‹#›</a:t>
            </a:fld>
            <a:endParaRPr lang="en-US"/>
          </a:p>
        </p:txBody>
      </p:sp>
    </p:spTree>
    <p:extLst>
      <p:ext uri="{BB962C8B-B14F-4D97-AF65-F5344CB8AC3E}">
        <p14:creationId xmlns:p14="http://schemas.microsoft.com/office/powerpoint/2010/main" val="2121305782"/>
      </p:ext>
    </p:extLst>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161025150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cs typeface="+mn-cs"/>
              </a:defRPr>
            </a:lvl1pPr>
          </a:lstStyle>
          <a:p>
            <a:pPr>
              <a:defRPr/>
            </a:pPr>
            <a:fld id="{06A3E7DB-8D43-4FF7-8B86-A536A2403C68}" type="datetimeFigureOut">
              <a:rPr lang="en-US"/>
              <a:pPr>
                <a:defRPr/>
              </a:pPr>
              <a:t>12/4/2022</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71D09A5F-109E-47A3-B01B-FCF84BB77250}" type="slidenum">
              <a:rPr lang="en-US"/>
              <a:pPr>
                <a:defRPr/>
              </a:pPr>
              <a:t>‹#›</a:t>
            </a:fld>
            <a:endParaRPr lang="en-US"/>
          </a:p>
        </p:txBody>
      </p:sp>
    </p:spTree>
    <p:extLst>
      <p:ext uri="{BB962C8B-B14F-4D97-AF65-F5344CB8AC3E}">
        <p14:creationId xmlns:p14="http://schemas.microsoft.com/office/powerpoint/2010/main" val="972160430"/>
      </p:ext>
    </p:extLst>
  </p:cSld>
  <p:clrMapOvr>
    <a:masterClrMapping/>
  </p:clrMapOvr>
  <p:transition>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03837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76134571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192925954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95390002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0355D5FB-1E75-4397-A9BF-82ED33BE1BFB}"/>
              </a:ext>
            </a:extLst>
          </p:cNvPr>
          <p:cNvGrpSpPr/>
          <p:nvPr userDrawn="1"/>
        </p:nvGrpSpPr>
        <p:grpSpPr>
          <a:xfrm>
            <a:off x="2803210" y="881742"/>
            <a:ext cx="6596743" cy="555171"/>
            <a:chOff x="2803210" y="881742"/>
            <a:chExt cx="6596743" cy="555171"/>
          </a:xfrm>
        </p:grpSpPr>
        <p:cxnSp>
          <p:nvCxnSpPr>
            <p:cNvPr id="8" name="直接连接符 7">
              <a:extLst>
                <a:ext uri="{FF2B5EF4-FFF2-40B4-BE49-F238E27FC236}">
                  <a16:creationId xmlns:a16="http://schemas.microsoft.com/office/drawing/2014/main" id="{7E59A234-EFC7-4FA5-A190-86DDC03733C2}"/>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id="{A7266087-99B2-462B-9D00-7C0AB3DDBFB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1254805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68935308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55080636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A12AFC6-9ADB-4044-B73E-15445363D65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5000" y="352425"/>
            <a:ext cx="1409402" cy="1409402"/>
          </a:xfrm>
          <a:prstGeom prst="rect">
            <a:avLst/>
          </a:prstGeom>
        </p:spPr>
      </p:pic>
    </p:spTree>
    <p:extLst>
      <p:ext uri="{BB962C8B-B14F-4D97-AF65-F5344CB8AC3E}">
        <p14:creationId xmlns:p14="http://schemas.microsoft.com/office/powerpoint/2010/main" val="2389272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Freeform 2"/>
          <p:cNvSpPr>
            <a:spLocks/>
          </p:cNvSpPr>
          <p:nvPr/>
        </p:nvSpPr>
        <p:spPr bwMode="auto">
          <a:xfrm rot="-3172564">
            <a:off x="10564019" y="-362743"/>
            <a:ext cx="1162050" cy="2779712"/>
          </a:xfrm>
          <a:custGeom>
            <a:avLst/>
            <a:gdLst>
              <a:gd name="T0" fmla="*/ 465160249 w 2903"/>
              <a:gd name="T1" fmla="*/ 184617372 h 3686"/>
              <a:gd name="T2" fmla="*/ 411001033 w 2903"/>
              <a:gd name="T3" fmla="*/ 34109457 h 3686"/>
              <a:gd name="T4" fmla="*/ 359085058 w 2903"/>
              <a:gd name="T5" fmla="*/ 0 h 3686"/>
              <a:gd name="T6" fmla="*/ 17625693 w 2903"/>
              <a:gd name="T7" fmla="*/ 1198520784 h 3686"/>
              <a:gd name="T8" fmla="*/ 17625693 w 2903"/>
              <a:gd name="T9" fmla="*/ 1376316867 h 3686"/>
              <a:gd name="T10" fmla="*/ 0 w 2903"/>
              <a:gd name="T11" fmla="*/ 1548142910 h 3686"/>
              <a:gd name="T12" fmla="*/ 11536839 w 2903"/>
              <a:gd name="T13" fmla="*/ 1571593303 h 3686"/>
              <a:gd name="T14" fmla="*/ 70663288 w 2903"/>
              <a:gd name="T15" fmla="*/ 1430465697 h 3686"/>
              <a:gd name="T16" fmla="*/ 118573533 w 2903"/>
              <a:gd name="T17" fmla="*/ 1376316867 h 3686"/>
              <a:gd name="T18" fmla="*/ 465160249 w 2903"/>
              <a:gd name="T19" fmla="*/ 184617372 h 3686"/>
              <a:gd name="T20" fmla="*/ 465160249 w 2903"/>
              <a:gd name="T21" fmla="*/ 184617372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23" name="Rectangle 3"/>
          <p:cNvSpPr>
            <a:spLocks noGrp="1" noChangeArrowheads="1"/>
          </p:cNvSpPr>
          <p:nvPr>
            <p:ph type="title"/>
          </p:nvPr>
        </p:nvSpPr>
        <p:spPr bwMode="auto">
          <a:xfrm>
            <a:off x="914400" y="152400"/>
            <a:ext cx="91614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5" name="Rectangle 5"/>
          <p:cNvSpPr>
            <a:spLocks noGrp="1" noChangeArrowheads="1"/>
          </p:cNvSpPr>
          <p:nvPr>
            <p:ph type="dt" sz="half" idx="2"/>
          </p:nvPr>
        </p:nvSpPr>
        <p:spPr bwMode="auto">
          <a:xfrm>
            <a:off x="18288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Arial" charset="0"/>
              </a:defRPr>
            </a:lvl1pPr>
          </a:lstStyle>
          <a:p>
            <a:pPr>
              <a:defRPr/>
            </a:pPr>
            <a:fld id="{5F177C4F-916C-4605-B15E-9F6E3C719559}" type="datetimeFigureOut">
              <a:rPr lang="en-US"/>
              <a:pPr>
                <a:defRPr/>
              </a:pPr>
              <a:t>12/4/2022</a:t>
            </a:fld>
            <a:endParaRPr lang="en-US"/>
          </a:p>
        </p:txBody>
      </p:sp>
      <p:sp>
        <p:nvSpPr>
          <p:cNvPr id="46086" name="Rectangle 6"/>
          <p:cNvSpPr>
            <a:spLocks noGrp="1" noChangeArrowheads="1"/>
          </p:cNvSpPr>
          <p:nvPr>
            <p:ph type="ftr" sz="quarter" idx="3"/>
          </p:nvPr>
        </p:nvSpPr>
        <p:spPr bwMode="auto">
          <a:xfrm>
            <a:off x="4741863"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Arial" charset="0"/>
              </a:defRPr>
            </a:lvl1pPr>
          </a:lstStyle>
          <a:p>
            <a:pPr>
              <a:defRPr/>
            </a:pPr>
            <a:endParaRPr lang="en-US"/>
          </a:p>
        </p:txBody>
      </p:sp>
      <p:sp>
        <p:nvSpPr>
          <p:cNvPr id="46087" name="Rectangle 7"/>
          <p:cNvSpPr>
            <a:spLocks noGrp="1" noChangeArrowheads="1"/>
          </p:cNvSpPr>
          <p:nvPr>
            <p:ph type="sldNum" sz="quarter" idx="4"/>
          </p:nvPr>
        </p:nvSpPr>
        <p:spPr bwMode="auto">
          <a:xfrm>
            <a:off x="8958263"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Arial" charset="0"/>
              </a:defRPr>
            </a:lvl1pPr>
          </a:lstStyle>
          <a:p>
            <a:pPr>
              <a:defRPr/>
            </a:pPr>
            <a:fld id="{4EA0EA0E-445E-41D2-9F94-2025A934C653}" type="slidenum">
              <a:rPr lang="en-US"/>
              <a:pPr>
                <a:defRPr/>
              </a:pPr>
              <a:t>‹#›</a:t>
            </a:fld>
            <a:endParaRPr lang="en-US"/>
          </a:p>
        </p:txBody>
      </p:sp>
      <p:sp>
        <p:nvSpPr>
          <p:cNvPr id="5128" name="Freeform 8"/>
          <p:cNvSpPr>
            <a:spLocks/>
          </p:cNvSpPr>
          <p:nvPr/>
        </p:nvSpPr>
        <p:spPr bwMode="auto">
          <a:xfrm rot="-3172564">
            <a:off x="10681494" y="-324643"/>
            <a:ext cx="1165225" cy="2795587"/>
          </a:xfrm>
          <a:custGeom>
            <a:avLst/>
            <a:gdLst>
              <a:gd name="T0" fmla="*/ 367400126 w 2911"/>
              <a:gd name="T1" fmla="*/ 0 h 3703"/>
              <a:gd name="T2" fmla="*/ 20829548 w 2911"/>
              <a:gd name="T3" fmla="*/ 1212319784 h 3703"/>
              <a:gd name="T4" fmla="*/ 20989661 w 2911"/>
              <a:gd name="T5" fmla="*/ 1368831301 h 3703"/>
              <a:gd name="T6" fmla="*/ 0 w 2911"/>
              <a:gd name="T7" fmla="*/ 1553565996 h 3703"/>
              <a:gd name="T8" fmla="*/ 8011272 w 2911"/>
              <a:gd name="T9" fmla="*/ 1583499464 h 3703"/>
              <a:gd name="T10" fmla="*/ 67615873 w 2911"/>
              <a:gd name="T11" fmla="*/ 1433402477 h 3703"/>
              <a:gd name="T12" fmla="*/ 122252957 w 2911"/>
              <a:gd name="T13" fmla="*/ 1376956121 h 3703"/>
              <a:gd name="T14" fmla="*/ 466420234 w 2911"/>
              <a:gd name="T15" fmla="*/ 183023650 h 3703"/>
              <a:gd name="T16" fmla="*/ 414827305 w 2911"/>
              <a:gd name="T17" fmla="*/ 41052238 h 3703"/>
              <a:gd name="T18" fmla="*/ 367400126 w 2911"/>
              <a:gd name="T19" fmla="*/ 0 h 3703"/>
              <a:gd name="T20" fmla="*/ 36740012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29" name="Freeform 9"/>
          <p:cNvSpPr>
            <a:spLocks/>
          </p:cNvSpPr>
          <p:nvPr/>
        </p:nvSpPr>
        <p:spPr bwMode="auto">
          <a:xfrm rot="-3172564">
            <a:off x="10612437" y="-69849"/>
            <a:ext cx="1025525" cy="2095500"/>
          </a:xfrm>
          <a:custGeom>
            <a:avLst/>
            <a:gdLst>
              <a:gd name="T0" fmla="*/ 0 w 2561"/>
              <a:gd name="T1" fmla="*/ 1061234546 h 2777"/>
              <a:gd name="T2" fmla="*/ 69271991 w 2561"/>
              <a:gd name="T3" fmla="*/ 1090274237 h 2777"/>
              <a:gd name="T4" fmla="*/ 118018666 w 2561"/>
              <a:gd name="T5" fmla="*/ 1185934529 h 2777"/>
              <a:gd name="T6" fmla="*/ 410660494 w 2561"/>
              <a:gd name="T7" fmla="*/ 170395013 h 2777"/>
              <a:gd name="T8" fmla="*/ 339624568 w 2561"/>
              <a:gd name="T9" fmla="*/ 35018318 h 2777"/>
              <a:gd name="T10" fmla="*/ 304347469 w 2561"/>
              <a:gd name="T11" fmla="*/ 0 h 2777"/>
              <a:gd name="T12" fmla="*/ 0 w 2561"/>
              <a:gd name="T13" fmla="*/ 1061234546 h 2777"/>
              <a:gd name="T14" fmla="*/ 0 w 2561"/>
              <a:gd name="T15" fmla="*/ 10612345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30" name="Group 10"/>
          <p:cNvGrpSpPr>
            <a:grpSpLocks/>
          </p:cNvGrpSpPr>
          <p:nvPr/>
        </p:nvGrpSpPr>
        <p:grpSpPr bwMode="auto">
          <a:xfrm>
            <a:off x="11113" y="5540375"/>
            <a:ext cx="2378075" cy="1246188"/>
            <a:chOff x="5" y="3490"/>
            <a:chExt cx="1124" cy="785"/>
          </a:xfrm>
        </p:grpSpPr>
        <p:sp>
          <p:nvSpPr>
            <p:cNvPr id="5147" name="Freeform 11"/>
            <p:cNvSpPr>
              <a:spLocks/>
            </p:cNvSpPr>
            <p:nvPr userDrawn="1"/>
          </p:nvSpPr>
          <p:spPr bwMode="auto">
            <a:xfrm>
              <a:off x="24" y="3505"/>
              <a:ext cx="1089" cy="649"/>
            </a:xfrm>
            <a:custGeom>
              <a:avLst/>
              <a:gdLst>
                <a:gd name="T0" fmla="*/ 397 w 2177"/>
                <a:gd name="T1" fmla="*/ 315 h 1298"/>
                <a:gd name="T2" fmla="*/ 355 w 2177"/>
                <a:gd name="T3" fmla="*/ 277 h 1298"/>
                <a:gd name="T4" fmla="*/ 333 w 2177"/>
                <a:gd name="T5" fmla="*/ 120 h 1298"/>
                <a:gd name="T6" fmla="*/ 535 w 2177"/>
                <a:gd name="T7" fmla="*/ 83 h 1298"/>
                <a:gd name="T8" fmla="*/ 545 w 2177"/>
                <a:gd name="T9" fmla="*/ 51 h 1298"/>
                <a:gd name="T10" fmla="*/ 525 w 2177"/>
                <a:gd name="T11" fmla="*/ 25 h 1298"/>
                <a:gd name="T12" fmla="*/ 319 w 2177"/>
                <a:gd name="T13" fmla="*/ 53 h 1298"/>
                <a:gd name="T14" fmla="*/ 305 w 2177"/>
                <a:gd name="T15" fmla="*/ 8 h 1298"/>
                <a:gd name="T16" fmla="*/ 272 w 2177"/>
                <a:gd name="T17" fmla="*/ 0 h 1298"/>
                <a:gd name="T18" fmla="*/ 240 w 2177"/>
                <a:gd name="T19" fmla="*/ 7 h 1298"/>
                <a:gd name="T20" fmla="*/ 222 w 2177"/>
                <a:gd name="T21" fmla="*/ 27 h 1298"/>
                <a:gd name="T22" fmla="*/ 235 w 2177"/>
                <a:gd name="T23" fmla="*/ 72 h 1298"/>
                <a:gd name="T24" fmla="*/ 165 w 2177"/>
                <a:gd name="T25" fmla="*/ 111 h 1298"/>
                <a:gd name="T26" fmla="*/ 246 w 2177"/>
                <a:gd name="T27" fmla="*/ 119 h 1298"/>
                <a:gd name="T28" fmla="*/ 278 w 2177"/>
                <a:gd name="T29" fmla="*/ 223 h 1298"/>
                <a:gd name="T30" fmla="*/ 36 w 2177"/>
                <a:gd name="T31" fmla="*/ 118 h 1298"/>
                <a:gd name="T32" fmla="*/ 12 w 2177"/>
                <a:gd name="T33" fmla="*/ 128 h 1298"/>
                <a:gd name="T34" fmla="*/ 0 w 2177"/>
                <a:gd name="T35" fmla="*/ 159 h 1298"/>
                <a:gd name="T36" fmla="*/ 14 w 2177"/>
                <a:gd name="T37" fmla="*/ 195 h 1298"/>
                <a:gd name="T38" fmla="*/ 285 w 2177"/>
                <a:gd name="T39" fmla="*/ 322 h 1298"/>
                <a:gd name="T40" fmla="*/ 345 w 2177"/>
                <a:gd name="T41" fmla="*/ 314 h 1298"/>
                <a:gd name="T42" fmla="*/ 393 w 2177"/>
                <a:gd name="T43" fmla="*/ 325 h 1298"/>
                <a:gd name="T44" fmla="*/ 397 w 2177"/>
                <a:gd name="T45" fmla="*/ 315 h 1298"/>
                <a:gd name="T46" fmla="*/ 397 w 2177"/>
                <a:gd name="T47" fmla="*/ 315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8" name="Freeform 12"/>
            <p:cNvSpPr>
              <a:spLocks/>
            </p:cNvSpPr>
            <p:nvPr userDrawn="1"/>
          </p:nvSpPr>
          <p:spPr bwMode="auto">
            <a:xfrm>
              <a:off x="1022" y="3582"/>
              <a:ext cx="71" cy="129"/>
            </a:xfrm>
            <a:custGeom>
              <a:avLst/>
              <a:gdLst>
                <a:gd name="T0" fmla="*/ 0 w 143"/>
                <a:gd name="T1" fmla="*/ 2 h 258"/>
                <a:gd name="T2" fmla="*/ 30 w 143"/>
                <a:gd name="T3" fmla="*/ 0 h 258"/>
                <a:gd name="T4" fmla="*/ 35 w 143"/>
                <a:gd name="T5" fmla="*/ 59 h 258"/>
                <a:gd name="T6" fmla="*/ 2 w 143"/>
                <a:gd name="T7" fmla="*/ 65 h 258"/>
                <a:gd name="T8" fmla="*/ 0 w 143"/>
                <a:gd name="T9" fmla="*/ 2 h 258"/>
                <a:gd name="T10" fmla="*/ 0 w 143"/>
                <a:gd name="T11" fmla="*/ 2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9" name="Freeform 13"/>
            <p:cNvSpPr>
              <a:spLocks/>
            </p:cNvSpPr>
            <p:nvPr userDrawn="1"/>
          </p:nvSpPr>
          <p:spPr bwMode="auto">
            <a:xfrm>
              <a:off x="20" y="3774"/>
              <a:ext cx="792" cy="410"/>
            </a:xfrm>
            <a:custGeom>
              <a:avLst/>
              <a:gdLst>
                <a:gd name="T0" fmla="*/ 34 w 1586"/>
                <a:gd name="T1" fmla="*/ 0 h 821"/>
                <a:gd name="T2" fmla="*/ 332 w 1586"/>
                <a:gd name="T3" fmla="*/ 129 h 821"/>
                <a:gd name="T4" fmla="*/ 356 w 1586"/>
                <a:gd name="T5" fmla="*/ 159 h 821"/>
                <a:gd name="T6" fmla="*/ 396 w 1586"/>
                <a:gd name="T7" fmla="*/ 198 h 821"/>
                <a:gd name="T8" fmla="*/ 391 w 1586"/>
                <a:gd name="T9" fmla="*/ 205 h 821"/>
                <a:gd name="T10" fmla="*/ 337 w 1586"/>
                <a:gd name="T11" fmla="*/ 196 h 821"/>
                <a:gd name="T12" fmla="*/ 286 w 1586"/>
                <a:gd name="T13" fmla="*/ 202 h 821"/>
                <a:gd name="T14" fmla="*/ 10 w 1586"/>
                <a:gd name="T15" fmla="*/ 74 h 821"/>
                <a:gd name="T16" fmla="*/ 0 w 1586"/>
                <a:gd name="T17" fmla="*/ 37 h 821"/>
                <a:gd name="T18" fmla="*/ 11 w 1586"/>
                <a:gd name="T19" fmla="*/ 8 h 821"/>
                <a:gd name="T20" fmla="*/ 34 w 1586"/>
                <a:gd name="T21" fmla="*/ 0 h 821"/>
                <a:gd name="T22" fmla="*/ 3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0" name="Freeform 14"/>
            <p:cNvSpPr>
              <a:spLocks/>
            </p:cNvSpPr>
            <p:nvPr userDrawn="1"/>
          </p:nvSpPr>
          <p:spPr bwMode="auto">
            <a:xfrm>
              <a:off x="129" y="3808"/>
              <a:ext cx="525" cy="374"/>
            </a:xfrm>
            <a:custGeom>
              <a:avLst/>
              <a:gdLst>
                <a:gd name="T0" fmla="*/ 0 w 1049"/>
                <a:gd name="T1" fmla="*/ 82 h 747"/>
                <a:gd name="T2" fmla="*/ 231 w 1049"/>
                <a:gd name="T3" fmla="*/ 187 h 747"/>
                <a:gd name="T4" fmla="*/ 235 w 1049"/>
                <a:gd name="T5" fmla="*/ 134 h 747"/>
                <a:gd name="T6" fmla="*/ 263 w 1049"/>
                <a:gd name="T7" fmla="*/ 106 h 747"/>
                <a:gd name="T8" fmla="*/ 20 w 1049"/>
                <a:gd name="T9" fmla="*/ 0 h 747"/>
                <a:gd name="T10" fmla="*/ 0 w 1049"/>
                <a:gd name="T11" fmla="*/ 32 h 747"/>
                <a:gd name="T12" fmla="*/ 0 w 1049"/>
                <a:gd name="T13" fmla="*/ 82 h 747"/>
                <a:gd name="T14" fmla="*/ 0 w 1049"/>
                <a:gd name="T15" fmla="*/ 8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1" name="Freeform 15"/>
            <p:cNvSpPr>
              <a:spLocks/>
            </p:cNvSpPr>
            <p:nvPr userDrawn="1"/>
          </p:nvSpPr>
          <p:spPr bwMode="auto">
            <a:xfrm>
              <a:off x="485" y="3532"/>
              <a:ext cx="135" cy="121"/>
            </a:xfrm>
            <a:custGeom>
              <a:avLst/>
              <a:gdLst>
                <a:gd name="T0" fmla="*/ 0 w 272"/>
                <a:gd name="T1" fmla="*/ 7 h 241"/>
                <a:gd name="T2" fmla="*/ 39 w 272"/>
                <a:gd name="T3" fmla="*/ 0 h 241"/>
                <a:gd name="T4" fmla="*/ 62 w 272"/>
                <a:gd name="T5" fmla="*/ 9 h 241"/>
                <a:gd name="T6" fmla="*/ 67 w 272"/>
                <a:gd name="T7" fmla="*/ 35 h 241"/>
                <a:gd name="T8" fmla="*/ 40 w 272"/>
                <a:gd name="T9" fmla="*/ 37 h 241"/>
                <a:gd name="T10" fmla="*/ 8 w 272"/>
                <a:gd name="T11" fmla="*/ 61 h 241"/>
                <a:gd name="T12" fmla="*/ 0 w 272"/>
                <a:gd name="T13" fmla="*/ 7 h 241"/>
                <a:gd name="T14" fmla="*/ 0 w 272"/>
                <a:gd name="T15" fmla="*/ 7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2" name="Freeform 16"/>
            <p:cNvSpPr>
              <a:spLocks/>
            </p:cNvSpPr>
            <p:nvPr userDrawn="1"/>
          </p:nvSpPr>
          <p:spPr bwMode="auto">
            <a:xfrm>
              <a:off x="641" y="4163"/>
              <a:ext cx="76" cy="112"/>
            </a:xfrm>
            <a:custGeom>
              <a:avLst/>
              <a:gdLst>
                <a:gd name="T0" fmla="*/ 38 w 152"/>
                <a:gd name="T1" fmla="*/ 1 h 224"/>
                <a:gd name="T2" fmla="*/ 38 w 152"/>
                <a:gd name="T3" fmla="*/ 56 h 224"/>
                <a:gd name="T4" fmla="*/ 0 w 152"/>
                <a:gd name="T5" fmla="*/ 2 h 224"/>
                <a:gd name="T6" fmla="*/ 18 w 152"/>
                <a:gd name="T7" fmla="*/ 0 h 224"/>
                <a:gd name="T8" fmla="*/ 38 w 152"/>
                <a:gd name="T9" fmla="*/ 1 h 224"/>
                <a:gd name="T10" fmla="*/ 38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3" name="Freeform 17"/>
            <p:cNvSpPr>
              <a:spLocks/>
            </p:cNvSpPr>
            <p:nvPr userDrawn="1"/>
          </p:nvSpPr>
          <p:spPr bwMode="auto">
            <a:xfrm>
              <a:off x="504" y="3607"/>
              <a:ext cx="193" cy="383"/>
            </a:xfrm>
            <a:custGeom>
              <a:avLst/>
              <a:gdLst>
                <a:gd name="T0" fmla="*/ 0 w 386"/>
                <a:gd name="T1" fmla="*/ 20 h 764"/>
                <a:gd name="T2" fmla="*/ 22 w 386"/>
                <a:gd name="T3" fmla="*/ 0 h 764"/>
                <a:gd name="T4" fmla="*/ 58 w 386"/>
                <a:gd name="T5" fmla="*/ 2 h 764"/>
                <a:gd name="T6" fmla="*/ 97 w 386"/>
                <a:gd name="T7" fmla="*/ 192 h 764"/>
                <a:gd name="T8" fmla="*/ 70 w 386"/>
                <a:gd name="T9" fmla="*/ 181 h 764"/>
                <a:gd name="T10" fmla="*/ 38 w 386"/>
                <a:gd name="T11" fmla="*/ 170 h 764"/>
                <a:gd name="T12" fmla="*/ 0 w 386"/>
                <a:gd name="T13" fmla="*/ 20 h 764"/>
                <a:gd name="T14" fmla="*/ 0 w 386"/>
                <a:gd name="T15" fmla="*/ 2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4" name="Freeform 18"/>
            <p:cNvSpPr>
              <a:spLocks/>
            </p:cNvSpPr>
            <p:nvPr userDrawn="1"/>
          </p:nvSpPr>
          <p:spPr bwMode="auto">
            <a:xfrm>
              <a:off x="668" y="3590"/>
              <a:ext cx="364" cy="174"/>
            </a:xfrm>
            <a:custGeom>
              <a:avLst/>
              <a:gdLst>
                <a:gd name="T0" fmla="*/ 173 w 728"/>
                <a:gd name="T1" fmla="*/ 0 h 348"/>
                <a:gd name="T2" fmla="*/ 0 w 728"/>
                <a:gd name="T3" fmla="*/ 27 h 348"/>
                <a:gd name="T4" fmla="*/ 7 w 728"/>
                <a:gd name="T5" fmla="*/ 87 h 348"/>
                <a:gd name="T6" fmla="*/ 179 w 728"/>
                <a:gd name="T7" fmla="*/ 60 h 348"/>
                <a:gd name="T8" fmla="*/ 182 w 728"/>
                <a:gd name="T9" fmla="*/ 11 h 348"/>
                <a:gd name="T10" fmla="*/ 173 w 728"/>
                <a:gd name="T11" fmla="*/ 0 h 348"/>
                <a:gd name="T12" fmla="*/ 173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5" name="Freeform 19"/>
            <p:cNvSpPr>
              <a:spLocks/>
            </p:cNvSpPr>
            <p:nvPr userDrawn="1"/>
          </p:nvSpPr>
          <p:spPr bwMode="auto">
            <a:xfrm>
              <a:off x="347" y="3693"/>
              <a:ext cx="156" cy="67"/>
            </a:xfrm>
            <a:custGeom>
              <a:avLst/>
              <a:gdLst>
                <a:gd name="T0" fmla="*/ 68 w 312"/>
                <a:gd name="T1" fmla="*/ 0 h 135"/>
                <a:gd name="T2" fmla="*/ 0 w 312"/>
                <a:gd name="T3" fmla="*/ 19 h 135"/>
                <a:gd name="T4" fmla="*/ 78 w 312"/>
                <a:gd name="T5" fmla="*/ 33 h 135"/>
                <a:gd name="T6" fmla="*/ 68 w 312"/>
                <a:gd name="T7" fmla="*/ 0 h 135"/>
                <a:gd name="T8" fmla="*/ 68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56" name="Group 20"/>
            <p:cNvGrpSpPr>
              <a:grpSpLocks/>
            </p:cNvGrpSpPr>
            <p:nvPr userDrawn="1"/>
          </p:nvGrpSpPr>
          <p:grpSpPr bwMode="auto">
            <a:xfrm>
              <a:off x="5" y="3490"/>
              <a:ext cx="1124" cy="780"/>
              <a:chOff x="5" y="3490"/>
              <a:chExt cx="1124" cy="780"/>
            </a:xfrm>
          </p:grpSpPr>
          <p:grpSp>
            <p:nvGrpSpPr>
              <p:cNvPr id="5157" name="Group 21"/>
              <p:cNvGrpSpPr>
                <a:grpSpLocks/>
              </p:cNvGrpSpPr>
              <p:nvPr userDrawn="1"/>
            </p:nvGrpSpPr>
            <p:grpSpPr bwMode="auto">
              <a:xfrm>
                <a:off x="499" y="3562"/>
                <a:ext cx="548" cy="708"/>
                <a:chOff x="499" y="3562"/>
                <a:chExt cx="548" cy="708"/>
              </a:xfrm>
            </p:grpSpPr>
            <p:sp>
              <p:nvSpPr>
                <p:cNvPr id="5170" name="Freeform 22"/>
                <p:cNvSpPr>
                  <a:spLocks/>
                </p:cNvSpPr>
                <p:nvPr userDrawn="1"/>
              </p:nvSpPr>
              <p:spPr bwMode="auto">
                <a:xfrm>
                  <a:off x="499" y="3587"/>
                  <a:ext cx="157" cy="87"/>
                </a:xfrm>
                <a:custGeom>
                  <a:avLst/>
                  <a:gdLst>
                    <a:gd name="T0" fmla="*/ 0 w 313"/>
                    <a:gd name="T1" fmla="*/ 26 h 175"/>
                    <a:gd name="T2" fmla="*/ 29 w 313"/>
                    <a:gd name="T3" fmla="*/ 2 h 175"/>
                    <a:gd name="T4" fmla="*/ 54 w 313"/>
                    <a:gd name="T5" fmla="*/ 0 h 175"/>
                    <a:gd name="T6" fmla="*/ 73 w 313"/>
                    <a:gd name="T7" fmla="*/ 6 h 175"/>
                    <a:gd name="T8" fmla="*/ 79 w 313"/>
                    <a:gd name="T9" fmla="*/ 22 h 175"/>
                    <a:gd name="T10" fmla="*/ 42 w 313"/>
                    <a:gd name="T11" fmla="*/ 16 h 175"/>
                    <a:gd name="T12" fmla="*/ 19 w 313"/>
                    <a:gd name="T13" fmla="*/ 25 h 175"/>
                    <a:gd name="T14" fmla="*/ 4 w 313"/>
                    <a:gd name="T15" fmla="*/ 43 h 175"/>
                    <a:gd name="T16" fmla="*/ 0 w 313"/>
                    <a:gd name="T17" fmla="*/ 26 h 175"/>
                    <a:gd name="T18" fmla="*/ 0 w 313"/>
                    <a:gd name="T19" fmla="*/ 2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71" name="Freeform 23"/>
                <p:cNvSpPr>
                  <a:spLocks/>
                </p:cNvSpPr>
                <p:nvPr userDrawn="1"/>
              </p:nvSpPr>
              <p:spPr bwMode="auto">
                <a:xfrm>
                  <a:off x="636" y="4137"/>
                  <a:ext cx="115" cy="133"/>
                </a:xfrm>
                <a:custGeom>
                  <a:avLst/>
                  <a:gdLst>
                    <a:gd name="T0" fmla="*/ 0 w 230"/>
                    <a:gd name="T1" fmla="*/ 10 h 266"/>
                    <a:gd name="T2" fmla="*/ 40 w 230"/>
                    <a:gd name="T3" fmla="*/ 67 h 266"/>
                    <a:gd name="T4" fmla="*/ 58 w 230"/>
                    <a:gd name="T5" fmla="*/ 63 h 266"/>
                    <a:gd name="T6" fmla="*/ 56 w 230"/>
                    <a:gd name="T7" fmla="*/ 5 h 266"/>
                    <a:gd name="T8" fmla="*/ 42 w 230"/>
                    <a:gd name="T9" fmla="*/ 0 h 266"/>
                    <a:gd name="T10" fmla="*/ 45 w 230"/>
                    <a:gd name="T11" fmla="*/ 50 h 266"/>
                    <a:gd name="T12" fmla="*/ 18 w 230"/>
                    <a:gd name="T13" fmla="*/ 1 h 266"/>
                    <a:gd name="T14" fmla="*/ 0 w 230"/>
                    <a:gd name="T15" fmla="*/ 10 h 266"/>
                    <a:gd name="T16" fmla="*/ 0 w 230"/>
                    <a:gd name="T17" fmla="*/ 1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72" name="Freeform 24"/>
                <p:cNvSpPr>
                  <a:spLocks/>
                </p:cNvSpPr>
                <p:nvPr userDrawn="1"/>
              </p:nvSpPr>
              <p:spPr bwMode="auto">
                <a:xfrm>
                  <a:off x="1004" y="3562"/>
                  <a:ext cx="43" cy="117"/>
                </a:xfrm>
                <a:custGeom>
                  <a:avLst/>
                  <a:gdLst>
                    <a:gd name="T0" fmla="*/ 0 w 87"/>
                    <a:gd name="T1" fmla="*/ 5 h 234"/>
                    <a:gd name="T2" fmla="*/ 9 w 87"/>
                    <a:gd name="T3" fmla="*/ 24 h 234"/>
                    <a:gd name="T4" fmla="*/ 11 w 87"/>
                    <a:gd name="T5" fmla="*/ 39 h 234"/>
                    <a:gd name="T6" fmla="*/ 6 w 87"/>
                    <a:gd name="T7" fmla="*/ 59 h 234"/>
                    <a:gd name="T8" fmla="*/ 20 w 87"/>
                    <a:gd name="T9" fmla="*/ 55 h 234"/>
                    <a:gd name="T10" fmla="*/ 21 w 87"/>
                    <a:gd name="T11" fmla="*/ 29 h 234"/>
                    <a:gd name="T12" fmla="*/ 11 w 87"/>
                    <a:gd name="T13" fmla="*/ 0 h 234"/>
                    <a:gd name="T14" fmla="*/ 0 w 87"/>
                    <a:gd name="T15" fmla="*/ 5 h 234"/>
                    <a:gd name="T16" fmla="*/ 0 w 87"/>
                    <a:gd name="T17" fmla="*/ 5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5158" name="Freeform 25"/>
              <p:cNvSpPr>
                <a:spLocks/>
              </p:cNvSpPr>
              <p:nvPr userDrawn="1"/>
            </p:nvSpPr>
            <p:spPr bwMode="auto">
              <a:xfrm>
                <a:off x="76" y="3732"/>
                <a:ext cx="595" cy="250"/>
              </a:xfrm>
              <a:custGeom>
                <a:avLst/>
                <a:gdLst>
                  <a:gd name="T0" fmla="*/ 25 w 1190"/>
                  <a:gd name="T1" fmla="*/ 0 h 500"/>
                  <a:gd name="T2" fmla="*/ 298 w 1190"/>
                  <a:gd name="T3" fmla="*/ 123 h 500"/>
                  <a:gd name="T4" fmla="*/ 269 w 1190"/>
                  <a:gd name="T5" fmla="*/ 125 h 500"/>
                  <a:gd name="T6" fmla="*/ 0 w 1190"/>
                  <a:gd name="T7" fmla="*/ 7 h 500"/>
                  <a:gd name="T8" fmla="*/ 25 w 1190"/>
                  <a:gd name="T9" fmla="*/ 0 h 500"/>
                  <a:gd name="T10" fmla="*/ 25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9" name="Freeform 26"/>
              <p:cNvSpPr>
                <a:spLocks/>
              </p:cNvSpPr>
              <p:nvPr userDrawn="1"/>
            </p:nvSpPr>
            <p:spPr bwMode="auto">
              <a:xfrm>
                <a:off x="260" y="3886"/>
                <a:ext cx="244" cy="148"/>
              </a:xfrm>
              <a:custGeom>
                <a:avLst/>
                <a:gdLst>
                  <a:gd name="T0" fmla="*/ 3 w 489"/>
                  <a:gd name="T1" fmla="*/ 9 h 296"/>
                  <a:gd name="T2" fmla="*/ 40 w 489"/>
                  <a:gd name="T3" fmla="*/ 17 h 296"/>
                  <a:gd name="T4" fmla="*/ 81 w 489"/>
                  <a:gd name="T5" fmla="*/ 35 h 296"/>
                  <a:gd name="T6" fmla="*/ 110 w 489"/>
                  <a:gd name="T7" fmla="*/ 61 h 296"/>
                  <a:gd name="T8" fmla="*/ 81 w 489"/>
                  <a:gd name="T9" fmla="*/ 58 h 296"/>
                  <a:gd name="T10" fmla="*/ 34 w 489"/>
                  <a:gd name="T11" fmla="*/ 37 h 296"/>
                  <a:gd name="T12" fmla="*/ 12 w 489"/>
                  <a:gd name="T13" fmla="*/ 20 h 296"/>
                  <a:gd name="T14" fmla="*/ 26 w 489"/>
                  <a:gd name="T15" fmla="*/ 41 h 296"/>
                  <a:gd name="T16" fmla="*/ 68 w 489"/>
                  <a:gd name="T17" fmla="*/ 68 h 296"/>
                  <a:gd name="T18" fmla="*/ 116 w 489"/>
                  <a:gd name="T19" fmla="*/ 74 h 296"/>
                  <a:gd name="T20" fmla="*/ 122 w 489"/>
                  <a:gd name="T21" fmla="*/ 56 h 296"/>
                  <a:gd name="T22" fmla="*/ 98 w 489"/>
                  <a:gd name="T23" fmla="*/ 30 h 296"/>
                  <a:gd name="T24" fmla="*/ 42 w 489"/>
                  <a:gd name="T25" fmla="*/ 5 h 296"/>
                  <a:gd name="T26" fmla="*/ 0 w 489"/>
                  <a:gd name="T27" fmla="*/ 0 h 296"/>
                  <a:gd name="T28" fmla="*/ 3 w 489"/>
                  <a:gd name="T29" fmla="*/ 9 h 296"/>
                  <a:gd name="T30" fmla="*/ 3 w 489"/>
                  <a:gd name="T31" fmla="*/ 9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0" name="Freeform 27"/>
              <p:cNvSpPr>
                <a:spLocks/>
              </p:cNvSpPr>
              <p:nvPr userDrawn="1"/>
            </p:nvSpPr>
            <p:spPr bwMode="auto">
              <a:xfrm>
                <a:off x="565" y="3680"/>
                <a:ext cx="107" cy="238"/>
              </a:xfrm>
              <a:custGeom>
                <a:avLst/>
                <a:gdLst>
                  <a:gd name="T0" fmla="*/ 6 w 213"/>
                  <a:gd name="T1" fmla="*/ 0 h 478"/>
                  <a:gd name="T2" fmla="*/ 23 w 213"/>
                  <a:gd name="T3" fmla="*/ 6 h 478"/>
                  <a:gd name="T4" fmla="*/ 20 w 213"/>
                  <a:gd name="T5" fmla="*/ 48 h 478"/>
                  <a:gd name="T6" fmla="*/ 27 w 213"/>
                  <a:gd name="T7" fmla="*/ 81 h 478"/>
                  <a:gd name="T8" fmla="*/ 54 w 213"/>
                  <a:gd name="T9" fmla="*/ 112 h 478"/>
                  <a:gd name="T10" fmla="*/ 25 w 213"/>
                  <a:gd name="T11" fmla="*/ 119 h 478"/>
                  <a:gd name="T12" fmla="*/ 8 w 213"/>
                  <a:gd name="T13" fmla="*/ 85 h 478"/>
                  <a:gd name="T14" fmla="*/ 0 w 213"/>
                  <a:gd name="T15" fmla="*/ 14 h 478"/>
                  <a:gd name="T16" fmla="*/ 6 w 213"/>
                  <a:gd name="T17" fmla="*/ 0 h 478"/>
                  <a:gd name="T18" fmla="*/ 6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61" name="Group 28"/>
              <p:cNvGrpSpPr>
                <a:grpSpLocks/>
              </p:cNvGrpSpPr>
              <p:nvPr userDrawn="1"/>
            </p:nvGrpSpPr>
            <p:grpSpPr bwMode="auto">
              <a:xfrm>
                <a:off x="5" y="3490"/>
                <a:ext cx="1124" cy="678"/>
                <a:chOff x="5" y="3490"/>
                <a:chExt cx="1124" cy="678"/>
              </a:xfrm>
            </p:grpSpPr>
            <p:sp>
              <p:nvSpPr>
                <p:cNvPr id="5162" name="Freeform 29"/>
                <p:cNvSpPr>
                  <a:spLocks/>
                </p:cNvSpPr>
                <p:nvPr userDrawn="1"/>
              </p:nvSpPr>
              <p:spPr bwMode="auto">
                <a:xfrm>
                  <a:off x="669" y="4048"/>
                  <a:ext cx="75" cy="87"/>
                </a:xfrm>
                <a:custGeom>
                  <a:avLst/>
                  <a:gdLst>
                    <a:gd name="T0" fmla="*/ 28 w 150"/>
                    <a:gd name="T1" fmla="*/ 0 h 173"/>
                    <a:gd name="T2" fmla="*/ 10 w 150"/>
                    <a:gd name="T3" fmla="*/ 17 h 173"/>
                    <a:gd name="T4" fmla="*/ 0 w 150"/>
                    <a:gd name="T5" fmla="*/ 44 h 173"/>
                    <a:gd name="T6" fmla="*/ 20 w 150"/>
                    <a:gd name="T7" fmla="*/ 40 h 173"/>
                    <a:gd name="T8" fmla="*/ 26 w 150"/>
                    <a:gd name="T9" fmla="*/ 21 h 173"/>
                    <a:gd name="T10" fmla="*/ 38 w 150"/>
                    <a:gd name="T11" fmla="*/ 7 h 173"/>
                    <a:gd name="T12" fmla="*/ 28 w 150"/>
                    <a:gd name="T13" fmla="*/ 0 h 173"/>
                    <a:gd name="T14" fmla="*/ 28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3" name="Freeform 30"/>
                <p:cNvSpPr>
                  <a:spLocks/>
                </p:cNvSpPr>
                <p:nvPr userDrawn="1"/>
              </p:nvSpPr>
              <p:spPr bwMode="auto">
                <a:xfrm>
                  <a:off x="5" y="3728"/>
                  <a:ext cx="842" cy="440"/>
                </a:xfrm>
                <a:custGeom>
                  <a:avLst/>
                  <a:gdLst>
                    <a:gd name="T0" fmla="*/ 39 w 1684"/>
                    <a:gd name="T1" fmla="*/ 0 h 880"/>
                    <a:gd name="T2" fmla="*/ 16 w 1684"/>
                    <a:gd name="T3" fmla="*/ 13 h 880"/>
                    <a:gd name="T4" fmla="*/ 0 w 1684"/>
                    <a:gd name="T5" fmla="*/ 52 h 880"/>
                    <a:gd name="T6" fmla="*/ 17 w 1684"/>
                    <a:gd name="T7" fmla="*/ 90 h 880"/>
                    <a:gd name="T8" fmla="*/ 296 w 1684"/>
                    <a:gd name="T9" fmla="*/ 217 h 880"/>
                    <a:gd name="T10" fmla="*/ 356 w 1684"/>
                    <a:gd name="T11" fmla="*/ 209 h 880"/>
                    <a:gd name="T12" fmla="*/ 404 w 1684"/>
                    <a:gd name="T13" fmla="*/ 220 h 880"/>
                    <a:gd name="T14" fmla="*/ 421 w 1684"/>
                    <a:gd name="T15" fmla="*/ 202 h 880"/>
                    <a:gd name="T16" fmla="*/ 376 w 1684"/>
                    <a:gd name="T17" fmla="*/ 166 h 880"/>
                    <a:gd name="T18" fmla="*/ 357 w 1684"/>
                    <a:gd name="T19" fmla="*/ 128 h 880"/>
                    <a:gd name="T20" fmla="*/ 343 w 1684"/>
                    <a:gd name="T21" fmla="*/ 132 h 880"/>
                    <a:gd name="T22" fmla="*/ 360 w 1684"/>
                    <a:gd name="T23" fmla="*/ 166 h 880"/>
                    <a:gd name="T24" fmla="*/ 395 w 1684"/>
                    <a:gd name="T25" fmla="*/ 203 h 880"/>
                    <a:gd name="T26" fmla="*/ 354 w 1684"/>
                    <a:gd name="T27" fmla="*/ 197 h 880"/>
                    <a:gd name="T28" fmla="*/ 305 w 1684"/>
                    <a:gd name="T29" fmla="*/ 204 h 880"/>
                    <a:gd name="T30" fmla="*/ 314 w 1684"/>
                    <a:gd name="T31" fmla="*/ 163 h 880"/>
                    <a:gd name="T32" fmla="*/ 335 w 1684"/>
                    <a:gd name="T33" fmla="*/ 135 h 880"/>
                    <a:gd name="T34" fmla="*/ 311 w 1684"/>
                    <a:gd name="T35" fmla="*/ 138 h 880"/>
                    <a:gd name="T36" fmla="*/ 292 w 1684"/>
                    <a:gd name="T37" fmla="*/ 165 h 880"/>
                    <a:gd name="T38" fmla="*/ 285 w 1684"/>
                    <a:gd name="T39" fmla="*/ 198 h 880"/>
                    <a:gd name="T40" fmla="*/ 27 w 1684"/>
                    <a:gd name="T41" fmla="*/ 78 h 880"/>
                    <a:gd name="T42" fmla="*/ 20 w 1684"/>
                    <a:gd name="T43" fmla="*/ 54 h 880"/>
                    <a:gd name="T44" fmla="*/ 26 w 1684"/>
                    <a:gd name="T45" fmla="*/ 24 h 880"/>
                    <a:gd name="T46" fmla="*/ 55 w 1684"/>
                    <a:gd name="T47" fmla="*/ 0 h 880"/>
                    <a:gd name="T48" fmla="*/ 39 w 1684"/>
                    <a:gd name="T49" fmla="*/ 0 h 880"/>
                    <a:gd name="T50" fmla="*/ 39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4" name="Freeform 31"/>
                <p:cNvSpPr>
                  <a:spLocks/>
                </p:cNvSpPr>
                <p:nvPr userDrawn="1"/>
              </p:nvSpPr>
              <p:spPr bwMode="auto">
                <a:xfrm>
                  <a:off x="106" y="3770"/>
                  <a:ext cx="80" cy="167"/>
                </a:xfrm>
                <a:custGeom>
                  <a:avLst/>
                  <a:gdLst>
                    <a:gd name="T0" fmla="*/ 29 w 160"/>
                    <a:gd name="T1" fmla="*/ 0 h 335"/>
                    <a:gd name="T2" fmla="*/ 5 w 160"/>
                    <a:gd name="T3" fmla="*/ 26 h 335"/>
                    <a:gd name="T4" fmla="*/ 0 w 160"/>
                    <a:gd name="T5" fmla="*/ 57 h 335"/>
                    <a:gd name="T6" fmla="*/ 9 w 160"/>
                    <a:gd name="T7" fmla="*/ 78 h 335"/>
                    <a:gd name="T8" fmla="*/ 24 w 160"/>
                    <a:gd name="T9" fmla="*/ 83 h 335"/>
                    <a:gd name="T10" fmla="*/ 19 w 160"/>
                    <a:gd name="T11" fmla="*/ 38 h 335"/>
                    <a:gd name="T12" fmla="*/ 40 w 160"/>
                    <a:gd name="T13" fmla="*/ 4 h 335"/>
                    <a:gd name="T14" fmla="*/ 29 w 160"/>
                    <a:gd name="T15" fmla="*/ 0 h 335"/>
                    <a:gd name="T16" fmla="*/ 29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5" name="Freeform 32"/>
                <p:cNvSpPr>
                  <a:spLocks/>
                </p:cNvSpPr>
                <p:nvPr userDrawn="1"/>
              </p:nvSpPr>
              <p:spPr bwMode="auto">
                <a:xfrm>
                  <a:off x="449" y="3490"/>
                  <a:ext cx="322" cy="594"/>
                </a:xfrm>
                <a:custGeom>
                  <a:avLst/>
                  <a:gdLst>
                    <a:gd name="T0" fmla="*/ 55 w 642"/>
                    <a:gd name="T1" fmla="*/ 224 h 1188"/>
                    <a:gd name="T2" fmla="*/ 0 w 642"/>
                    <a:gd name="T3" fmla="*/ 31 h 1188"/>
                    <a:gd name="T4" fmla="*/ 21 w 642"/>
                    <a:gd name="T5" fmla="*/ 10 h 1188"/>
                    <a:gd name="T6" fmla="*/ 65 w 642"/>
                    <a:gd name="T7" fmla="*/ 0 h 1188"/>
                    <a:gd name="T8" fmla="*/ 100 w 642"/>
                    <a:gd name="T9" fmla="*/ 15 h 1188"/>
                    <a:gd name="T10" fmla="*/ 162 w 642"/>
                    <a:gd name="T11" fmla="*/ 297 h 1188"/>
                    <a:gd name="T12" fmla="*/ 139 w 642"/>
                    <a:gd name="T13" fmla="*/ 273 h 1188"/>
                    <a:gd name="T14" fmla="*/ 89 w 642"/>
                    <a:gd name="T15" fmla="*/ 25 h 1188"/>
                    <a:gd name="T16" fmla="*/ 57 w 642"/>
                    <a:gd name="T17" fmla="*/ 16 h 1188"/>
                    <a:gd name="T18" fmla="*/ 30 w 642"/>
                    <a:gd name="T19" fmla="*/ 19 h 1188"/>
                    <a:gd name="T20" fmla="*/ 19 w 642"/>
                    <a:gd name="T21" fmla="*/ 36 h 1188"/>
                    <a:gd name="T22" fmla="*/ 77 w 642"/>
                    <a:gd name="T23" fmla="*/ 231 h 1188"/>
                    <a:gd name="T24" fmla="*/ 55 w 642"/>
                    <a:gd name="T25" fmla="*/ 224 h 1188"/>
                    <a:gd name="T26" fmla="*/ 55 w 642"/>
                    <a:gd name="T27" fmla="*/ 224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6" name="Freeform 33"/>
                <p:cNvSpPr>
                  <a:spLocks/>
                </p:cNvSpPr>
                <p:nvPr userDrawn="1"/>
              </p:nvSpPr>
              <p:spPr bwMode="auto">
                <a:xfrm>
                  <a:off x="578" y="3650"/>
                  <a:ext cx="96" cy="252"/>
                </a:xfrm>
                <a:custGeom>
                  <a:avLst/>
                  <a:gdLst>
                    <a:gd name="T0" fmla="*/ 0 w 192"/>
                    <a:gd name="T1" fmla="*/ 7 h 504"/>
                    <a:gd name="T2" fmla="*/ 19 w 192"/>
                    <a:gd name="T3" fmla="*/ 49 h 504"/>
                    <a:gd name="T4" fmla="*/ 29 w 192"/>
                    <a:gd name="T5" fmla="*/ 80 h 504"/>
                    <a:gd name="T6" fmla="*/ 29 w 192"/>
                    <a:gd name="T7" fmla="*/ 126 h 504"/>
                    <a:gd name="T8" fmla="*/ 48 w 192"/>
                    <a:gd name="T9" fmla="*/ 126 h 504"/>
                    <a:gd name="T10" fmla="*/ 47 w 192"/>
                    <a:gd name="T11" fmla="*/ 90 h 504"/>
                    <a:gd name="T12" fmla="*/ 41 w 192"/>
                    <a:gd name="T13" fmla="*/ 52 h 504"/>
                    <a:gd name="T14" fmla="*/ 25 w 192"/>
                    <a:gd name="T15" fmla="*/ 15 h 504"/>
                    <a:gd name="T16" fmla="*/ 16 w 192"/>
                    <a:gd name="T17" fmla="*/ 0 h 504"/>
                    <a:gd name="T18" fmla="*/ 0 w 192"/>
                    <a:gd name="T19" fmla="*/ 7 h 504"/>
                    <a:gd name="T20" fmla="*/ 0 w 192"/>
                    <a:gd name="T21" fmla="*/ 7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7" name="Freeform 34"/>
                <p:cNvSpPr>
                  <a:spLocks/>
                </p:cNvSpPr>
                <p:nvPr userDrawn="1"/>
              </p:nvSpPr>
              <p:spPr bwMode="auto">
                <a:xfrm>
                  <a:off x="328" y="3630"/>
                  <a:ext cx="195" cy="135"/>
                </a:xfrm>
                <a:custGeom>
                  <a:avLst/>
                  <a:gdLst>
                    <a:gd name="T0" fmla="*/ 75 w 390"/>
                    <a:gd name="T1" fmla="*/ 0 h 269"/>
                    <a:gd name="T2" fmla="*/ 65 w 390"/>
                    <a:gd name="T3" fmla="*/ 5 h 269"/>
                    <a:gd name="T4" fmla="*/ 64 w 390"/>
                    <a:gd name="T5" fmla="*/ 17 h 269"/>
                    <a:gd name="T6" fmla="*/ 0 w 390"/>
                    <a:gd name="T7" fmla="*/ 43 h 269"/>
                    <a:gd name="T8" fmla="*/ 0 w 390"/>
                    <a:gd name="T9" fmla="*/ 56 h 269"/>
                    <a:gd name="T10" fmla="*/ 71 w 390"/>
                    <a:gd name="T11" fmla="*/ 57 h 269"/>
                    <a:gd name="T12" fmla="*/ 80 w 390"/>
                    <a:gd name="T13" fmla="*/ 68 h 269"/>
                    <a:gd name="T14" fmla="*/ 98 w 390"/>
                    <a:gd name="T15" fmla="*/ 67 h 269"/>
                    <a:gd name="T16" fmla="*/ 96 w 390"/>
                    <a:gd name="T17" fmla="*/ 48 h 269"/>
                    <a:gd name="T18" fmla="*/ 29 w 390"/>
                    <a:gd name="T19" fmla="*/ 44 h 269"/>
                    <a:gd name="T20" fmla="*/ 84 w 390"/>
                    <a:gd name="T21" fmla="*/ 23 h 269"/>
                    <a:gd name="T22" fmla="*/ 75 w 390"/>
                    <a:gd name="T23" fmla="*/ 0 h 269"/>
                    <a:gd name="T24" fmla="*/ 75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8" name="Freeform 35"/>
                <p:cNvSpPr>
                  <a:spLocks/>
                </p:cNvSpPr>
                <p:nvPr userDrawn="1"/>
              </p:nvSpPr>
              <p:spPr bwMode="auto">
                <a:xfrm>
                  <a:off x="658" y="3538"/>
                  <a:ext cx="471" cy="212"/>
                </a:xfrm>
                <a:custGeom>
                  <a:avLst/>
                  <a:gdLst>
                    <a:gd name="T0" fmla="*/ 0 w 941"/>
                    <a:gd name="T1" fmla="*/ 33 h 424"/>
                    <a:gd name="T2" fmla="*/ 216 w 941"/>
                    <a:gd name="T3" fmla="*/ 0 h 424"/>
                    <a:gd name="T4" fmla="*/ 232 w 941"/>
                    <a:gd name="T5" fmla="*/ 20 h 424"/>
                    <a:gd name="T6" fmla="*/ 236 w 941"/>
                    <a:gd name="T7" fmla="*/ 46 h 424"/>
                    <a:gd name="T8" fmla="*/ 226 w 941"/>
                    <a:gd name="T9" fmla="*/ 71 h 424"/>
                    <a:gd name="T10" fmla="*/ 15 w 941"/>
                    <a:gd name="T11" fmla="*/ 106 h 424"/>
                    <a:gd name="T12" fmla="*/ 14 w 941"/>
                    <a:gd name="T13" fmla="*/ 96 h 424"/>
                    <a:gd name="T14" fmla="*/ 216 w 941"/>
                    <a:gd name="T15" fmla="*/ 61 h 424"/>
                    <a:gd name="T16" fmla="*/ 224 w 941"/>
                    <a:gd name="T17" fmla="*/ 37 h 424"/>
                    <a:gd name="T18" fmla="*/ 210 w 941"/>
                    <a:gd name="T19" fmla="*/ 15 h 424"/>
                    <a:gd name="T20" fmla="*/ 0 w 941"/>
                    <a:gd name="T21" fmla="*/ 47 h 424"/>
                    <a:gd name="T22" fmla="*/ 0 w 941"/>
                    <a:gd name="T23" fmla="*/ 33 h 424"/>
                    <a:gd name="T24" fmla="*/ 0 w 941"/>
                    <a:gd name="T25" fmla="*/ 33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9" name="Freeform 36"/>
                <p:cNvSpPr>
                  <a:spLocks/>
                </p:cNvSpPr>
                <p:nvPr userDrawn="1"/>
              </p:nvSpPr>
              <p:spPr bwMode="auto">
                <a:xfrm>
                  <a:off x="717" y="3606"/>
                  <a:ext cx="245" cy="86"/>
                </a:xfrm>
                <a:custGeom>
                  <a:avLst/>
                  <a:gdLst>
                    <a:gd name="T0" fmla="*/ 0 w 488"/>
                    <a:gd name="T1" fmla="*/ 31 h 173"/>
                    <a:gd name="T2" fmla="*/ 17 w 488"/>
                    <a:gd name="T3" fmla="*/ 43 h 173"/>
                    <a:gd name="T4" fmla="*/ 56 w 488"/>
                    <a:gd name="T5" fmla="*/ 41 h 173"/>
                    <a:gd name="T6" fmla="*/ 105 w 488"/>
                    <a:gd name="T7" fmla="*/ 29 h 173"/>
                    <a:gd name="T8" fmla="*/ 123 w 488"/>
                    <a:gd name="T9" fmla="*/ 10 h 173"/>
                    <a:gd name="T10" fmla="*/ 111 w 488"/>
                    <a:gd name="T11" fmla="*/ 0 h 173"/>
                    <a:gd name="T12" fmla="*/ 64 w 488"/>
                    <a:gd name="T13" fmla="*/ 0 h 173"/>
                    <a:gd name="T14" fmla="*/ 28 w 488"/>
                    <a:gd name="T15" fmla="*/ 3 h 173"/>
                    <a:gd name="T16" fmla="*/ 4 w 488"/>
                    <a:gd name="T17" fmla="*/ 19 h 173"/>
                    <a:gd name="T18" fmla="*/ 28 w 488"/>
                    <a:gd name="T19" fmla="*/ 23 h 173"/>
                    <a:gd name="T20" fmla="*/ 69 w 488"/>
                    <a:gd name="T21" fmla="*/ 13 h 173"/>
                    <a:gd name="T22" fmla="*/ 105 w 488"/>
                    <a:gd name="T23" fmla="*/ 13 h 173"/>
                    <a:gd name="T24" fmla="*/ 68 w 488"/>
                    <a:gd name="T25" fmla="*/ 27 h 173"/>
                    <a:gd name="T26" fmla="*/ 36 w 488"/>
                    <a:gd name="T27" fmla="*/ 31 h 173"/>
                    <a:gd name="T28" fmla="*/ 0 w 488"/>
                    <a:gd name="T29" fmla="*/ 31 h 173"/>
                    <a:gd name="T30" fmla="*/ 0 w 488"/>
                    <a:gd name="T31" fmla="*/ 31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grpSp>
      <p:grpSp>
        <p:nvGrpSpPr>
          <p:cNvPr id="5131" name="Group 37"/>
          <p:cNvGrpSpPr>
            <a:grpSpLocks/>
          </p:cNvGrpSpPr>
          <p:nvPr/>
        </p:nvGrpSpPr>
        <p:grpSpPr bwMode="auto">
          <a:xfrm>
            <a:off x="11574463" y="2116138"/>
            <a:ext cx="514350" cy="4308475"/>
            <a:chOff x="5468" y="1333"/>
            <a:chExt cx="243" cy="2714"/>
          </a:xfrm>
        </p:grpSpPr>
        <p:sp>
          <p:nvSpPr>
            <p:cNvPr id="5145" name="Freeform 38"/>
            <p:cNvSpPr>
              <a:spLocks/>
            </p:cNvSpPr>
            <p:nvPr userDrawn="1"/>
          </p:nvSpPr>
          <p:spPr bwMode="auto">
            <a:xfrm flipH="1">
              <a:off x="5468" y="2620"/>
              <a:ext cx="205" cy="1427"/>
            </a:xfrm>
            <a:custGeom>
              <a:avLst/>
              <a:gdLst>
                <a:gd name="T0" fmla="*/ 49 w 772"/>
                <a:gd name="T1" fmla="*/ 603 h 3266"/>
                <a:gd name="T2" fmla="*/ 27 w 772"/>
                <a:gd name="T3" fmla="*/ 562 h 3266"/>
                <a:gd name="T4" fmla="*/ 23 w 772"/>
                <a:gd name="T5" fmla="*/ 531 h 3266"/>
                <a:gd name="T6" fmla="*/ 26 w 772"/>
                <a:gd name="T7" fmla="*/ 485 h 3266"/>
                <a:gd name="T8" fmla="*/ 42 w 772"/>
                <a:gd name="T9" fmla="*/ 430 h 3266"/>
                <a:gd name="T10" fmla="*/ 45 w 772"/>
                <a:gd name="T11" fmla="*/ 395 h 3266"/>
                <a:gd name="T12" fmla="*/ 42 w 772"/>
                <a:gd name="T13" fmla="*/ 372 h 3266"/>
                <a:gd name="T14" fmla="*/ 28 w 772"/>
                <a:gd name="T15" fmla="*/ 355 h 3266"/>
                <a:gd name="T16" fmla="*/ 25 w 772"/>
                <a:gd name="T17" fmla="*/ 333 h 3266"/>
                <a:gd name="T18" fmla="*/ 30 w 772"/>
                <a:gd name="T19" fmla="*/ 303 h 3266"/>
                <a:gd name="T20" fmla="*/ 52 w 772"/>
                <a:gd name="T21" fmla="*/ 221 h 3266"/>
                <a:gd name="T22" fmla="*/ 54 w 772"/>
                <a:gd name="T23" fmla="*/ 180 h 3266"/>
                <a:gd name="T24" fmla="*/ 49 w 772"/>
                <a:gd name="T25" fmla="*/ 136 h 3266"/>
                <a:gd name="T26" fmla="*/ 30 w 772"/>
                <a:gd name="T27" fmla="*/ 115 h 3266"/>
                <a:gd name="T28" fmla="*/ 14 w 772"/>
                <a:gd name="T29" fmla="*/ 80 h 3266"/>
                <a:gd name="T30" fmla="*/ 0 w 772"/>
                <a:gd name="T31" fmla="*/ 0 h 3266"/>
                <a:gd name="T32" fmla="*/ 2 w 772"/>
                <a:gd name="T33" fmla="*/ 73 h 3266"/>
                <a:gd name="T34" fmla="*/ 13 w 772"/>
                <a:gd name="T35" fmla="*/ 117 h 3266"/>
                <a:gd name="T36" fmla="*/ 27 w 772"/>
                <a:gd name="T37" fmla="*/ 144 h 3266"/>
                <a:gd name="T38" fmla="*/ 42 w 772"/>
                <a:gd name="T39" fmla="*/ 159 h 3266"/>
                <a:gd name="T40" fmla="*/ 43 w 772"/>
                <a:gd name="T41" fmla="*/ 199 h 3266"/>
                <a:gd name="T42" fmla="*/ 35 w 772"/>
                <a:gd name="T43" fmla="*/ 242 h 3266"/>
                <a:gd name="T44" fmla="*/ 17 w 772"/>
                <a:gd name="T45" fmla="*/ 316 h 3266"/>
                <a:gd name="T46" fmla="*/ 16 w 772"/>
                <a:gd name="T47" fmla="*/ 364 h 3266"/>
                <a:gd name="T48" fmla="*/ 33 w 772"/>
                <a:gd name="T49" fmla="*/ 391 h 3266"/>
                <a:gd name="T50" fmla="*/ 32 w 772"/>
                <a:gd name="T51" fmla="*/ 416 h 3266"/>
                <a:gd name="T52" fmla="*/ 18 w 772"/>
                <a:gd name="T53" fmla="*/ 468 h 3266"/>
                <a:gd name="T54" fmla="*/ 11 w 772"/>
                <a:gd name="T55" fmla="*/ 518 h 3266"/>
                <a:gd name="T56" fmla="*/ 17 w 772"/>
                <a:gd name="T57" fmla="*/ 571 h 3266"/>
                <a:gd name="T58" fmla="*/ 30 w 772"/>
                <a:gd name="T59" fmla="*/ 600 h 3266"/>
                <a:gd name="T60" fmla="*/ 47 w 772"/>
                <a:gd name="T61" fmla="*/ 623 h 3266"/>
                <a:gd name="T62" fmla="*/ 49 w 772"/>
                <a:gd name="T63" fmla="*/ 603 h 3266"/>
                <a:gd name="T64" fmla="*/ 49 w 772"/>
                <a:gd name="T65" fmla="*/ 603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6" name="Freeform 39"/>
            <p:cNvSpPr>
              <a:spLocks/>
            </p:cNvSpPr>
            <p:nvPr userDrawn="1"/>
          </p:nvSpPr>
          <p:spPr bwMode="auto">
            <a:xfrm flipH="1">
              <a:off x="5506" y="1333"/>
              <a:ext cx="205" cy="1633"/>
            </a:xfrm>
            <a:custGeom>
              <a:avLst/>
              <a:gdLst>
                <a:gd name="T0" fmla="*/ 49 w 772"/>
                <a:gd name="T1" fmla="*/ 789 h 3266"/>
                <a:gd name="T2" fmla="*/ 27 w 772"/>
                <a:gd name="T3" fmla="*/ 737 h 3266"/>
                <a:gd name="T4" fmla="*/ 23 w 772"/>
                <a:gd name="T5" fmla="*/ 696 h 3266"/>
                <a:gd name="T6" fmla="*/ 26 w 772"/>
                <a:gd name="T7" fmla="*/ 636 h 3266"/>
                <a:gd name="T8" fmla="*/ 42 w 772"/>
                <a:gd name="T9" fmla="*/ 563 h 3266"/>
                <a:gd name="T10" fmla="*/ 45 w 772"/>
                <a:gd name="T11" fmla="*/ 518 h 3266"/>
                <a:gd name="T12" fmla="*/ 42 w 772"/>
                <a:gd name="T13" fmla="*/ 487 h 3266"/>
                <a:gd name="T14" fmla="*/ 28 w 772"/>
                <a:gd name="T15" fmla="*/ 465 h 3266"/>
                <a:gd name="T16" fmla="*/ 25 w 772"/>
                <a:gd name="T17" fmla="*/ 437 h 3266"/>
                <a:gd name="T18" fmla="*/ 30 w 772"/>
                <a:gd name="T19" fmla="*/ 397 h 3266"/>
                <a:gd name="T20" fmla="*/ 52 w 772"/>
                <a:gd name="T21" fmla="*/ 289 h 3266"/>
                <a:gd name="T22" fmla="*/ 54 w 772"/>
                <a:gd name="T23" fmla="*/ 237 h 3266"/>
                <a:gd name="T24" fmla="*/ 49 w 772"/>
                <a:gd name="T25" fmla="*/ 179 h 3266"/>
                <a:gd name="T26" fmla="*/ 30 w 772"/>
                <a:gd name="T27" fmla="*/ 151 h 3266"/>
                <a:gd name="T28" fmla="*/ 14 w 772"/>
                <a:gd name="T29" fmla="*/ 106 h 3266"/>
                <a:gd name="T30" fmla="*/ 0 w 772"/>
                <a:gd name="T31" fmla="*/ 0 h 3266"/>
                <a:gd name="T32" fmla="*/ 2 w 772"/>
                <a:gd name="T33" fmla="*/ 96 h 3266"/>
                <a:gd name="T34" fmla="*/ 13 w 772"/>
                <a:gd name="T35" fmla="*/ 153 h 3266"/>
                <a:gd name="T36" fmla="*/ 27 w 772"/>
                <a:gd name="T37" fmla="*/ 189 h 3266"/>
                <a:gd name="T38" fmla="*/ 42 w 772"/>
                <a:gd name="T39" fmla="*/ 209 h 3266"/>
                <a:gd name="T40" fmla="*/ 43 w 772"/>
                <a:gd name="T41" fmla="*/ 261 h 3266"/>
                <a:gd name="T42" fmla="*/ 35 w 772"/>
                <a:gd name="T43" fmla="*/ 317 h 3266"/>
                <a:gd name="T44" fmla="*/ 17 w 772"/>
                <a:gd name="T45" fmla="*/ 415 h 3266"/>
                <a:gd name="T46" fmla="*/ 16 w 772"/>
                <a:gd name="T47" fmla="*/ 478 h 3266"/>
                <a:gd name="T48" fmla="*/ 33 w 772"/>
                <a:gd name="T49" fmla="*/ 513 h 3266"/>
                <a:gd name="T50" fmla="*/ 32 w 772"/>
                <a:gd name="T51" fmla="*/ 545 h 3266"/>
                <a:gd name="T52" fmla="*/ 18 w 772"/>
                <a:gd name="T53" fmla="*/ 613 h 3266"/>
                <a:gd name="T54" fmla="*/ 11 w 772"/>
                <a:gd name="T55" fmla="*/ 679 h 3266"/>
                <a:gd name="T56" fmla="*/ 17 w 772"/>
                <a:gd name="T57" fmla="*/ 749 h 3266"/>
                <a:gd name="T58" fmla="*/ 30 w 772"/>
                <a:gd name="T59" fmla="*/ 786 h 3266"/>
                <a:gd name="T60" fmla="*/ 47 w 772"/>
                <a:gd name="T61" fmla="*/ 817 h 3266"/>
                <a:gd name="T62" fmla="*/ 49 w 772"/>
                <a:gd name="T63" fmla="*/ 789 h 3266"/>
                <a:gd name="T64" fmla="*/ 49 w 772"/>
                <a:gd name="T65" fmla="*/ 78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5132" name="Group 40"/>
          <p:cNvGrpSpPr>
            <a:grpSpLocks/>
          </p:cNvGrpSpPr>
          <p:nvPr/>
        </p:nvGrpSpPr>
        <p:grpSpPr bwMode="auto">
          <a:xfrm>
            <a:off x="9758363" y="90488"/>
            <a:ext cx="2844800" cy="1911350"/>
            <a:chOff x="4610" y="57"/>
            <a:chExt cx="1344" cy="1204"/>
          </a:xfrm>
        </p:grpSpPr>
        <p:grpSp>
          <p:nvGrpSpPr>
            <p:cNvPr id="5133" name="Group 41"/>
            <p:cNvGrpSpPr>
              <a:grpSpLocks/>
            </p:cNvGrpSpPr>
            <p:nvPr userDrawn="1"/>
          </p:nvGrpSpPr>
          <p:grpSpPr bwMode="auto">
            <a:xfrm>
              <a:off x="4610" y="57"/>
              <a:ext cx="1344" cy="1204"/>
              <a:chOff x="4610" y="57"/>
              <a:chExt cx="1344" cy="1204"/>
            </a:xfrm>
          </p:grpSpPr>
          <p:sp>
            <p:nvSpPr>
              <p:cNvPr id="5135" name="Freeform 42"/>
              <p:cNvSpPr>
                <a:spLocks/>
              </p:cNvSpPr>
              <p:nvPr userDrawn="1"/>
            </p:nvSpPr>
            <p:spPr bwMode="auto">
              <a:xfrm rot="-3172564">
                <a:off x="5430" y="1086"/>
                <a:ext cx="62" cy="288"/>
              </a:xfrm>
              <a:custGeom>
                <a:avLst/>
                <a:gdLst>
                  <a:gd name="T0" fmla="*/ 8 w 245"/>
                  <a:gd name="T1" fmla="*/ 1 h 806"/>
                  <a:gd name="T2" fmla="*/ 8 w 245"/>
                  <a:gd name="T3" fmla="*/ 44 h 806"/>
                  <a:gd name="T4" fmla="*/ 0 w 245"/>
                  <a:gd name="T5" fmla="*/ 103 h 806"/>
                  <a:gd name="T6" fmla="*/ 5 w 245"/>
                  <a:gd name="T7" fmla="*/ 101 h 806"/>
                  <a:gd name="T8" fmla="*/ 14 w 245"/>
                  <a:gd name="T9" fmla="*/ 48 h 806"/>
                  <a:gd name="T10" fmla="*/ 16 w 245"/>
                  <a:gd name="T11" fmla="*/ 0 h 806"/>
                  <a:gd name="T12" fmla="*/ 8 w 245"/>
                  <a:gd name="T13" fmla="*/ 1 h 806"/>
                  <a:gd name="T14" fmla="*/ 8 w 245"/>
                  <a:gd name="T15" fmla="*/ 1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36" name="Group 43"/>
              <p:cNvGrpSpPr>
                <a:grpSpLocks/>
              </p:cNvGrpSpPr>
              <p:nvPr userDrawn="1"/>
            </p:nvGrpSpPr>
            <p:grpSpPr bwMode="auto">
              <a:xfrm>
                <a:off x="4610" y="57"/>
                <a:ext cx="1344" cy="985"/>
                <a:chOff x="4610" y="57"/>
                <a:chExt cx="1344" cy="985"/>
              </a:xfrm>
            </p:grpSpPr>
            <p:sp>
              <p:nvSpPr>
                <p:cNvPr id="5137" name="Freeform 44"/>
                <p:cNvSpPr>
                  <a:spLocks/>
                </p:cNvSpPr>
                <p:nvPr userDrawn="1"/>
              </p:nvSpPr>
              <p:spPr bwMode="auto">
                <a:xfrm rot="-3172564">
                  <a:off x="4966" y="71"/>
                  <a:ext cx="153" cy="125"/>
                </a:xfrm>
                <a:custGeom>
                  <a:avLst/>
                  <a:gdLst>
                    <a:gd name="T0" fmla="*/ 0 w 604"/>
                    <a:gd name="T1" fmla="*/ 0 h 349"/>
                    <a:gd name="T2" fmla="*/ 19 w 604"/>
                    <a:gd name="T3" fmla="*/ 24 h 349"/>
                    <a:gd name="T4" fmla="*/ 32 w 604"/>
                    <a:gd name="T5" fmla="*/ 45 h 349"/>
                    <a:gd name="T6" fmla="*/ 39 w 604"/>
                    <a:gd name="T7" fmla="*/ 18 h 349"/>
                    <a:gd name="T8" fmla="*/ 23 w 604"/>
                    <a:gd name="T9" fmla="*/ 1 h 349"/>
                    <a:gd name="T10" fmla="*/ 30 w 604"/>
                    <a:gd name="T11" fmla="*/ 24 h 349"/>
                    <a:gd name="T12" fmla="*/ 8 w 604"/>
                    <a:gd name="T13" fmla="*/ 2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38" name="Freeform 45"/>
                <p:cNvSpPr>
                  <a:spLocks/>
                </p:cNvSpPr>
                <p:nvPr userDrawn="1"/>
              </p:nvSpPr>
              <p:spPr bwMode="auto">
                <a:xfrm rot="-3172564">
                  <a:off x="5055" y="325"/>
                  <a:ext cx="269" cy="438"/>
                </a:xfrm>
                <a:custGeom>
                  <a:avLst/>
                  <a:gdLst>
                    <a:gd name="T0" fmla="*/ 47 w 1064"/>
                    <a:gd name="T1" fmla="*/ 16 h 1230"/>
                    <a:gd name="T2" fmla="*/ 31 w 1064"/>
                    <a:gd name="T3" fmla="*/ 45 h 1230"/>
                    <a:gd name="T4" fmla="*/ 10 w 1064"/>
                    <a:gd name="T5" fmla="*/ 97 h 1230"/>
                    <a:gd name="T6" fmla="*/ 0 w 1064"/>
                    <a:gd name="T7" fmla="*/ 140 h 1230"/>
                    <a:gd name="T8" fmla="*/ 4 w 1064"/>
                    <a:gd name="T9" fmla="*/ 156 h 1230"/>
                    <a:gd name="T10" fmla="*/ 17 w 1064"/>
                    <a:gd name="T11" fmla="*/ 152 h 1230"/>
                    <a:gd name="T12" fmla="*/ 37 w 1064"/>
                    <a:gd name="T13" fmla="*/ 116 h 1230"/>
                    <a:gd name="T14" fmla="*/ 56 w 1064"/>
                    <a:gd name="T15" fmla="*/ 68 h 1230"/>
                    <a:gd name="T16" fmla="*/ 66 w 1064"/>
                    <a:gd name="T17" fmla="*/ 34 h 1230"/>
                    <a:gd name="T18" fmla="*/ 68 w 1064"/>
                    <a:gd name="T19" fmla="*/ 11 h 1230"/>
                    <a:gd name="T20" fmla="*/ 62 w 1064"/>
                    <a:gd name="T21" fmla="*/ 0 h 1230"/>
                    <a:gd name="T22" fmla="*/ 53 w 1064"/>
                    <a:gd name="T23" fmla="*/ 8 h 1230"/>
                    <a:gd name="T24" fmla="*/ 62 w 1064"/>
                    <a:gd name="T25" fmla="*/ 14 h 1230"/>
                    <a:gd name="T26" fmla="*/ 56 w 1064"/>
                    <a:gd name="T27" fmla="*/ 45 h 1230"/>
                    <a:gd name="T28" fmla="*/ 44 w 1064"/>
                    <a:gd name="T29" fmla="*/ 83 h 1230"/>
                    <a:gd name="T30" fmla="*/ 22 w 1064"/>
                    <a:gd name="T31" fmla="*/ 128 h 1230"/>
                    <a:gd name="T32" fmla="*/ 7 w 1064"/>
                    <a:gd name="T33" fmla="*/ 141 h 1230"/>
                    <a:gd name="T34" fmla="*/ 9 w 1064"/>
                    <a:gd name="T35" fmla="*/ 120 h 1230"/>
                    <a:gd name="T36" fmla="*/ 28 w 1064"/>
                    <a:gd name="T37" fmla="*/ 64 h 1230"/>
                    <a:gd name="T38" fmla="*/ 53 w 1064"/>
                    <a:gd name="T39" fmla="*/ 15 h 1230"/>
                    <a:gd name="T40" fmla="*/ 47 w 1064"/>
                    <a:gd name="T41" fmla="*/ 16 h 1230"/>
                    <a:gd name="T42" fmla="*/ 47 w 1064"/>
                    <a:gd name="T43" fmla="*/ 1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39" name="Freeform 46"/>
                <p:cNvSpPr>
                  <a:spLocks/>
                </p:cNvSpPr>
                <p:nvPr userDrawn="1"/>
              </p:nvSpPr>
              <p:spPr bwMode="auto">
                <a:xfrm rot="-3172564">
                  <a:off x="4865" y="175"/>
                  <a:ext cx="505" cy="898"/>
                </a:xfrm>
                <a:custGeom>
                  <a:avLst/>
                  <a:gdLst>
                    <a:gd name="T0" fmla="*/ 124 w 2002"/>
                    <a:gd name="T1" fmla="*/ 0 h 2521"/>
                    <a:gd name="T2" fmla="*/ 0 w 2002"/>
                    <a:gd name="T3" fmla="*/ 320 h 2521"/>
                    <a:gd name="T4" fmla="*/ 12 w 2002"/>
                    <a:gd name="T5" fmla="*/ 311 h 2521"/>
                    <a:gd name="T6" fmla="*/ 127 w 2002"/>
                    <a:gd name="T7" fmla="*/ 8 h 2521"/>
                    <a:gd name="T8" fmla="*/ 124 w 2002"/>
                    <a:gd name="T9" fmla="*/ 0 h 2521"/>
                    <a:gd name="T10" fmla="*/ 124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0" name="Freeform 47"/>
                <p:cNvSpPr>
                  <a:spLocks/>
                </p:cNvSpPr>
                <p:nvPr userDrawn="1"/>
              </p:nvSpPr>
              <p:spPr bwMode="auto">
                <a:xfrm rot="-3172564">
                  <a:off x="4903" y="-19"/>
                  <a:ext cx="758" cy="1344"/>
                </a:xfrm>
                <a:custGeom>
                  <a:avLst/>
                  <a:gdLst>
                    <a:gd name="T0" fmla="*/ 6 w 3007"/>
                    <a:gd name="T1" fmla="*/ 361 h 3771"/>
                    <a:gd name="T2" fmla="*/ 25 w 3007"/>
                    <a:gd name="T3" fmla="*/ 360 h 3771"/>
                    <a:gd name="T4" fmla="*/ 52 w 3007"/>
                    <a:gd name="T5" fmla="*/ 382 h 3771"/>
                    <a:gd name="T6" fmla="*/ 43 w 3007"/>
                    <a:gd name="T7" fmla="*/ 358 h 3771"/>
                    <a:gd name="T8" fmla="*/ 23 w 3007"/>
                    <a:gd name="T9" fmla="*/ 343 h 3771"/>
                    <a:gd name="T10" fmla="*/ 41 w 3007"/>
                    <a:gd name="T11" fmla="*/ 345 h 3771"/>
                    <a:gd name="T12" fmla="*/ 62 w 3007"/>
                    <a:gd name="T13" fmla="*/ 365 h 3771"/>
                    <a:gd name="T14" fmla="*/ 182 w 3007"/>
                    <a:gd name="T15" fmla="*/ 53 h 3771"/>
                    <a:gd name="T16" fmla="*/ 164 w 3007"/>
                    <a:gd name="T17" fmla="*/ 19 h 3771"/>
                    <a:gd name="T18" fmla="*/ 147 w 3007"/>
                    <a:gd name="T19" fmla="*/ 0 h 3771"/>
                    <a:gd name="T20" fmla="*/ 171 w 3007"/>
                    <a:gd name="T21" fmla="*/ 10 h 3771"/>
                    <a:gd name="T22" fmla="*/ 191 w 3007"/>
                    <a:gd name="T23" fmla="*/ 55 h 3771"/>
                    <a:gd name="T24" fmla="*/ 53 w 3007"/>
                    <a:gd name="T25" fmla="*/ 416 h 3771"/>
                    <a:gd name="T26" fmla="*/ 31 w 3007"/>
                    <a:gd name="T27" fmla="*/ 433 h 3771"/>
                    <a:gd name="T28" fmla="*/ 7 w 3007"/>
                    <a:gd name="T29" fmla="*/ 479 h 3771"/>
                    <a:gd name="T30" fmla="*/ 0 w 3007"/>
                    <a:gd name="T31" fmla="*/ 466 h 3771"/>
                    <a:gd name="T32" fmla="*/ 8 w 3007"/>
                    <a:gd name="T33" fmla="*/ 461 h 3771"/>
                    <a:gd name="T34" fmla="*/ 24 w 3007"/>
                    <a:gd name="T35" fmla="*/ 430 h 3771"/>
                    <a:gd name="T36" fmla="*/ 11 w 3007"/>
                    <a:gd name="T37" fmla="*/ 416 h 3771"/>
                    <a:gd name="T38" fmla="*/ 11 w 3007"/>
                    <a:gd name="T39" fmla="*/ 403 h 3771"/>
                    <a:gd name="T40" fmla="*/ 26 w 3007"/>
                    <a:gd name="T41" fmla="*/ 419 h 3771"/>
                    <a:gd name="T42" fmla="*/ 26 w 3007"/>
                    <a:gd name="T43" fmla="*/ 405 h 3771"/>
                    <a:gd name="T44" fmla="*/ 38 w 3007"/>
                    <a:gd name="T45" fmla="*/ 409 h 3771"/>
                    <a:gd name="T46" fmla="*/ 27 w 3007"/>
                    <a:gd name="T47" fmla="*/ 391 h 3771"/>
                    <a:gd name="T48" fmla="*/ 40 w 3007"/>
                    <a:gd name="T49" fmla="*/ 389 h 3771"/>
                    <a:gd name="T50" fmla="*/ 6 w 3007"/>
                    <a:gd name="T51" fmla="*/ 361 h 3771"/>
                    <a:gd name="T52" fmla="*/ 6 w 3007"/>
                    <a:gd name="T53" fmla="*/ 361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1" name="Freeform 48"/>
                <p:cNvSpPr>
                  <a:spLocks/>
                </p:cNvSpPr>
                <p:nvPr userDrawn="1"/>
              </p:nvSpPr>
              <p:spPr bwMode="auto">
                <a:xfrm rot="-3172564">
                  <a:off x="5304" y="890"/>
                  <a:ext cx="169" cy="122"/>
                </a:xfrm>
                <a:custGeom>
                  <a:avLst/>
                  <a:gdLst>
                    <a:gd name="T0" fmla="*/ 0 w 673"/>
                    <a:gd name="T1" fmla="*/ 10 h 342"/>
                    <a:gd name="T2" fmla="*/ 16 w 673"/>
                    <a:gd name="T3" fmla="*/ 14 h 342"/>
                    <a:gd name="T4" fmla="*/ 40 w 673"/>
                    <a:gd name="T5" fmla="*/ 44 h 342"/>
                    <a:gd name="T6" fmla="*/ 42 w 673"/>
                    <a:gd name="T7" fmla="*/ 37 h 342"/>
                    <a:gd name="T8" fmla="*/ 28 w 673"/>
                    <a:gd name="T9" fmla="*/ 15 h 342"/>
                    <a:gd name="T10" fmla="*/ 2 w 673"/>
                    <a:gd name="T11" fmla="*/ 0 h 342"/>
                    <a:gd name="T12" fmla="*/ 0 w 673"/>
                    <a:gd name="T13" fmla="*/ 10 h 342"/>
                    <a:gd name="T14" fmla="*/ 0 w 673"/>
                    <a:gd name="T15" fmla="*/ 1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2" name="Freeform 49"/>
                <p:cNvSpPr>
                  <a:spLocks/>
                </p:cNvSpPr>
                <p:nvPr userDrawn="1"/>
              </p:nvSpPr>
              <p:spPr bwMode="auto">
                <a:xfrm rot="-3172564">
                  <a:off x="5253" y="799"/>
                  <a:ext cx="181" cy="144"/>
                </a:xfrm>
                <a:custGeom>
                  <a:avLst/>
                  <a:gdLst>
                    <a:gd name="T0" fmla="*/ 0 w 716"/>
                    <a:gd name="T1" fmla="*/ 10 h 403"/>
                    <a:gd name="T2" fmla="*/ 22 w 716"/>
                    <a:gd name="T3" fmla="*/ 19 h 403"/>
                    <a:gd name="T4" fmla="*/ 41 w 716"/>
                    <a:gd name="T5" fmla="*/ 51 h 403"/>
                    <a:gd name="T6" fmla="*/ 46 w 716"/>
                    <a:gd name="T7" fmla="*/ 38 h 403"/>
                    <a:gd name="T8" fmla="*/ 27 w 716"/>
                    <a:gd name="T9" fmla="*/ 15 h 403"/>
                    <a:gd name="T10" fmla="*/ 5 w 716"/>
                    <a:gd name="T11" fmla="*/ 0 h 403"/>
                    <a:gd name="T12" fmla="*/ 0 w 716"/>
                    <a:gd name="T13" fmla="*/ 10 h 403"/>
                    <a:gd name="T14" fmla="*/ 0 w 716"/>
                    <a:gd name="T15" fmla="*/ 1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3" name="Freeform 50"/>
                <p:cNvSpPr>
                  <a:spLocks/>
                </p:cNvSpPr>
                <p:nvPr userDrawn="1"/>
              </p:nvSpPr>
              <p:spPr bwMode="auto">
                <a:xfrm rot="-3172564">
                  <a:off x="4985" y="210"/>
                  <a:ext cx="181" cy="147"/>
                </a:xfrm>
                <a:custGeom>
                  <a:avLst/>
                  <a:gdLst>
                    <a:gd name="T0" fmla="*/ 0 w 717"/>
                    <a:gd name="T1" fmla="*/ 10 h 411"/>
                    <a:gd name="T2" fmla="*/ 20 w 717"/>
                    <a:gd name="T3" fmla="*/ 18 h 411"/>
                    <a:gd name="T4" fmla="*/ 41 w 717"/>
                    <a:gd name="T5" fmla="*/ 53 h 411"/>
                    <a:gd name="T6" fmla="*/ 46 w 717"/>
                    <a:gd name="T7" fmla="*/ 40 h 411"/>
                    <a:gd name="T8" fmla="*/ 25 w 717"/>
                    <a:gd name="T9" fmla="*/ 11 h 411"/>
                    <a:gd name="T10" fmla="*/ 4 w 717"/>
                    <a:gd name="T11" fmla="*/ 0 h 411"/>
                    <a:gd name="T12" fmla="*/ 0 w 717"/>
                    <a:gd name="T13" fmla="*/ 10 h 411"/>
                    <a:gd name="T14" fmla="*/ 0 w 717"/>
                    <a:gd name="T15" fmla="*/ 1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4" name="Freeform 51"/>
                <p:cNvSpPr>
                  <a:spLocks/>
                </p:cNvSpPr>
                <p:nvPr userDrawn="1"/>
              </p:nvSpPr>
              <p:spPr bwMode="auto">
                <a:xfrm rot="-3172564">
                  <a:off x="4954" y="135"/>
                  <a:ext cx="179" cy="138"/>
                </a:xfrm>
                <a:custGeom>
                  <a:avLst/>
                  <a:gdLst>
                    <a:gd name="T0" fmla="*/ 0 w 709"/>
                    <a:gd name="T1" fmla="*/ 11 h 386"/>
                    <a:gd name="T2" fmla="*/ 17 w 709"/>
                    <a:gd name="T3" fmla="*/ 17 h 386"/>
                    <a:gd name="T4" fmla="*/ 42 w 709"/>
                    <a:gd name="T5" fmla="*/ 49 h 386"/>
                    <a:gd name="T6" fmla="*/ 45 w 709"/>
                    <a:gd name="T7" fmla="*/ 39 h 386"/>
                    <a:gd name="T8" fmla="*/ 19 w 709"/>
                    <a:gd name="T9" fmla="*/ 7 h 386"/>
                    <a:gd name="T10" fmla="*/ 3 w 709"/>
                    <a:gd name="T11" fmla="*/ 0 h 386"/>
                    <a:gd name="T12" fmla="*/ 0 w 709"/>
                    <a:gd name="T13" fmla="*/ 11 h 386"/>
                    <a:gd name="T14" fmla="*/ 0 w 709"/>
                    <a:gd name="T15" fmla="*/ 1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
          <p:nvSpPr>
            <p:cNvPr id="5134" name="Line 52"/>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vi-VN"/>
            </a:p>
          </p:txBody>
        </p:sp>
      </p:grpSp>
    </p:spTree>
    <p:extLst>
      <p:ext uri="{BB962C8B-B14F-4D97-AF65-F5344CB8AC3E}">
        <p14:creationId xmlns:p14="http://schemas.microsoft.com/office/powerpoint/2010/main" val="21885762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push dir="u"/>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slide" Target="slide20.xml"/><Relationship Id="rId3" Type="http://schemas.openxmlformats.org/officeDocument/2006/relationships/slideLayout" Target="../slideLayouts/slideLayout7.xml"/><Relationship Id="rId7" Type="http://schemas.openxmlformats.org/officeDocument/2006/relationships/image" Target="../media/image33.jpeg"/><Relationship Id="rId12" Type="http://schemas.openxmlformats.org/officeDocument/2006/relationships/slide" Target="slide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slide" Target="slide18.xml"/><Relationship Id="rId5" Type="http://schemas.openxmlformats.org/officeDocument/2006/relationships/image" Target="../media/image31.png"/><Relationship Id="rId10" Type="http://schemas.openxmlformats.org/officeDocument/2006/relationships/slide" Target="slide17.xml"/><Relationship Id="rId4" Type="http://schemas.openxmlformats.org/officeDocument/2006/relationships/notesSlide" Target="../notesSlides/notesSlide15.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0">
            <a:extLst>
              <a:ext uri="{FF2B5EF4-FFF2-40B4-BE49-F238E27FC236}">
                <a16:creationId xmlns:a16="http://schemas.microsoft.com/office/drawing/2014/main"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FC6748FC-D018-4E45-9AFD-BDAFB41ACBAC}"/>
              </a:ext>
            </a:extLst>
          </p:cNvPr>
          <p:cNvPicPr>
            <a:picLocks noChangeAspect="1"/>
          </p:cNvPicPr>
          <p:nvPr/>
        </p:nvPicPr>
        <p:blipFill>
          <a:blip r:embed="rId3"/>
          <a:stretch>
            <a:fillRect/>
          </a:stretch>
        </p:blipFill>
        <p:spPr>
          <a:xfrm>
            <a:off x="2053975" y="3120312"/>
            <a:ext cx="8693649" cy="1798476"/>
          </a:xfrm>
          <a:prstGeom prst="rect">
            <a:avLst/>
          </a:prstGeom>
        </p:spPr>
      </p:pic>
      <p:grpSp>
        <p:nvGrpSpPr>
          <p:cNvPr id="6" name="组合 53">
            <a:extLst>
              <a:ext uri="{FF2B5EF4-FFF2-40B4-BE49-F238E27FC236}">
                <a16:creationId xmlns:a16="http://schemas.microsoft.com/office/drawing/2014/main" id="{BF0A5B4B-FBB1-41A2-AC99-E5B506667AEE}"/>
              </a:ext>
            </a:extLst>
          </p:cNvPr>
          <p:cNvGrpSpPr/>
          <p:nvPr/>
        </p:nvGrpSpPr>
        <p:grpSpPr>
          <a:xfrm>
            <a:off x="4334277" y="1144815"/>
            <a:ext cx="3529523" cy="1739137"/>
            <a:chOff x="9564105" y="-41534"/>
            <a:chExt cx="1942865" cy="1411513"/>
          </a:xfrm>
        </p:grpSpPr>
        <p:sp>
          <p:nvSpPr>
            <p:cNvPr id="7" name="圆角矩形 46">
              <a:extLst>
                <a:ext uri="{FF2B5EF4-FFF2-40B4-BE49-F238E27FC236}">
                  <a16:creationId xmlns:a16="http://schemas.microsoft.com/office/drawing/2014/main" id="{FD2160AB-1E02-495E-BDF0-719CD8A1C81C}"/>
                </a:ext>
              </a:extLst>
            </p:cNvPr>
            <p:cNvSpPr/>
            <p:nvPr/>
          </p:nvSpPr>
          <p:spPr>
            <a:xfrm>
              <a:off x="9564105" y="608375"/>
              <a:ext cx="1942865" cy="761604"/>
            </a:xfrm>
            <a:prstGeom prst="roundRect">
              <a:avLst>
                <a:gd name="adj" fmla="val 9069"/>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等线" panose="02010600030101010101" pitchFamily="2" charset="-122"/>
                <a:cs typeface="+mn-cs"/>
              </a:endParaRPr>
            </a:p>
          </p:txBody>
        </p:sp>
        <p:grpSp>
          <p:nvGrpSpPr>
            <p:cNvPr id="8" name="组合 47">
              <a:extLst>
                <a:ext uri="{FF2B5EF4-FFF2-40B4-BE49-F238E27FC236}">
                  <a16:creationId xmlns:a16="http://schemas.microsoft.com/office/drawing/2014/main" id="{5B87A247-B184-46E5-9431-44175551230E}"/>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B6568E88-DD52-4895-AC1F-ADCC71013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1BC62421-E273-4381-9923-AD998BA1613E}"/>
                  </a:ext>
                </a:extLst>
              </p:cNvPr>
              <p:cNvCxnSpPr>
                <a:cxnSpLocks/>
              </p:cNvCxnSpPr>
              <p:nvPr/>
            </p:nvCxnSpPr>
            <p:spPr>
              <a:xfrm>
                <a:off x="2397629" y="533582"/>
                <a:ext cx="0"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nvGrpSpPr>
            <p:cNvPr id="9" name="组合 48">
              <a:extLst>
                <a:ext uri="{FF2B5EF4-FFF2-40B4-BE49-F238E27FC236}">
                  <a16:creationId xmlns:a16="http://schemas.microsoft.com/office/drawing/2014/main" id="{24B55E63-49B7-491E-9F52-84BE746B781E}"/>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08CD798-5849-4E9A-8E56-A57ACF2AE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712575B5-66B0-40A1-B857-D2AD9A9D2235}"/>
                  </a:ext>
                </a:extLst>
              </p:cNvPr>
              <p:cNvCxnSpPr>
                <a:cxnSpLocks/>
              </p:cNvCxnSpPr>
              <p:nvPr/>
            </p:nvCxnSpPr>
            <p:spPr>
              <a:xfrm flipH="1">
                <a:off x="2416063" y="533582"/>
                <a:ext cx="15109"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grpSp>
        <p:nvGrpSpPr>
          <p:cNvPr id="15" name="Group 14">
            <a:extLst>
              <a:ext uri="{FF2B5EF4-FFF2-40B4-BE49-F238E27FC236}">
                <a16:creationId xmlns:a16="http://schemas.microsoft.com/office/drawing/2014/main" id="{9A896557-63F3-41D2-B9EF-43B7B71334F3}"/>
              </a:ext>
            </a:extLst>
          </p:cNvPr>
          <p:cNvGrpSpPr/>
          <p:nvPr/>
        </p:nvGrpSpPr>
        <p:grpSpPr>
          <a:xfrm>
            <a:off x="2677068" y="514012"/>
            <a:ext cx="6843940" cy="781183"/>
            <a:chOff x="2873170" y="343910"/>
            <a:chExt cx="4312010" cy="1280575"/>
          </a:xfrm>
        </p:grpSpPr>
        <p:sp>
          <p:nvSpPr>
            <p:cNvPr id="16" name="îṥḷíďê">
              <a:extLst>
                <a:ext uri="{FF2B5EF4-FFF2-40B4-BE49-F238E27FC236}">
                  <a16:creationId xmlns:a16="http://schemas.microsoft.com/office/drawing/2014/main" id="{B56ED98F-6FA4-4CC5-A5D8-213DBF2A7706}"/>
                </a:ext>
              </a:extLst>
            </p:cNvPr>
            <p:cNvSpPr/>
            <p:nvPr/>
          </p:nvSpPr>
          <p:spPr bwMode="auto">
            <a:xfrm>
              <a:off x="2873170" y="343910"/>
              <a:ext cx="4312010" cy="1280575"/>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等线" panose="02010600030101010101" pitchFamily="2" charset="-122"/>
                <a:cs typeface="+mn-cs"/>
              </a:endParaRPr>
            </a:p>
          </p:txBody>
        </p:sp>
        <p:sp>
          <p:nvSpPr>
            <p:cNvPr id="17" name="Google Shape;5317;p41">
              <a:extLst>
                <a:ext uri="{FF2B5EF4-FFF2-40B4-BE49-F238E27FC236}">
                  <a16:creationId xmlns:a16="http://schemas.microsoft.com/office/drawing/2014/main" id="{F9B295E5-514F-4A23-BE3A-E71C7AD616F0}"/>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20" name="Picture 19" descr="Logo&#10;&#10;Description automatically generated">
            <a:extLst>
              <a:ext uri="{FF2B5EF4-FFF2-40B4-BE49-F238E27FC236}">
                <a16:creationId xmlns:a16="http://schemas.microsoft.com/office/drawing/2014/main" id="{0505EFC7-D43A-4F10-92A2-1B4DD90DBE03}"/>
              </a:ext>
            </a:extLst>
          </p:cNvPr>
          <p:cNvPicPr>
            <a:picLocks noChangeAspect="1"/>
          </p:cNvPicPr>
          <p:nvPr/>
        </p:nvPicPr>
        <p:blipFill>
          <a:blip r:embed="rId5" cstate="print">
            <a:duotone>
              <a:prstClr val="black"/>
              <a:srgbClr val="5B9BD5">
                <a:tint val="45000"/>
                <a:satMod val="400000"/>
              </a:srgbClr>
            </a:duotone>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74236" y="1826051"/>
            <a:ext cx="3894776" cy="1315616"/>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53" presetClass="entr" presetSubtype="16" fill="hold" nodeType="withEffect">
                                  <p:stCondLst>
                                    <p:cond delay="25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E10E5-F657-4338-8EF2-CA605CA0E218}"/>
              </a:ext>
            </a:extLst>
          </p:cNvPr>
          <p:cNvSpPr txBox="1"/>
          <p:nvPr/>
        </p:nvSpPr>
        <p:spPr>
          <a:xfrm>
            <a:off x="1162846" y="7231439"/>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3</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câu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5F7C1F2D-0BE6-4485-B3ED-A60A49DC4DFD}"/>
              </a:ext>
            </a:extLst>
          </p:cNvPr>
          <p:cNvPicPr>
            <a:picLocks noChangeAspect="1"/>
          </p:cNvPicPr>
          <p:nvPr/>
        </p:nvPicPr>
        <p:blipFill>
          <a:blip r:embed="rId3"/>
          <a:stretch>
            <a:fillRect/>
          </a:stretch>
        </p:blipFill>
        <p:spPr>
          <a:xfrm>
            <a:off x="974916" y="1385942"/>
            <a:ext cx="10242168" cy="3133616"/>
          </a:xfrm>
          <a:prstGeom prst="rect">
            <a:avLst/>
          </a:prstGeom>
        </p:spPr>
      </p:pic>
    </p:spTree>
    <p:extLst>
      <p:ext uri="{BB962C8B-B14F-4D97-AF65-F5344CB8AC3E}">
        <p14:creationId xmlns:p14="http://schemas.microsoft.com/office/powerpoint/2010/main" val="15925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11" name="TextBox 10">
            <a:extLst>
              <a:ext uri="{FF2B5EF4-FFF2-40B4-BE49-F238E27FC236}">
                <a16:creationId xmlns:a16="http://schemas.microsoft.com/office/drawing/2014/main" id="{DBD50283-319C-4DCD-AC57-1ECAC1B70DBB}"/>
              </a:ext>
            </a:extLst>
          </p:cNvPr>
          <p:cNvSpPr txBox="1"/>
          <p:nvPr/>
        </p:nvSpPr>
        <p:spPr>
          <a:xfrm>
            <a:off x="3200400" y="2219325"/>
            <a:ext cx="8553450" cy="707886"/>
          </a:xfrm>
          <a:prstGeom prst="rect">
            <a:avLst/>
          </a:prstGeom>
          <a:noFill/>
        </p:spPr>
        <p:txBody>
          <a:bodyPr wrap="square" rtlCol="0">
            <a:spAutoFit/>
          </a:bodyPr>
          <a:lstStyle/>
          <a:p>
            <a:r>
              <a:rPr lang="fr-FR" sz="4000" b="1" dirty="0">
                <a:latin typeface="HP001 4 hàng" panose="020B0603050302020204" pitchFamily="34" charset="0"/>
              </a:rPr>
              <a:t>Cao </a:t>
            </a:r>
            <a:r>
              <a:rPr lang="fr-FR" sz="4000" b="1" dirty="0" err="1">
                <a:latin typeface="HP001 4 hàng" panose="020B0603050302020204" pitchFamily="34" charset="0"/>
              </a:rPr>
              <a:t>nhất</a:t>
            </a:r>
            <a:r>
              <a:rPr lang="fr-FR" sz="4000" b="1" dirty="0">
                <a:latin typeface="HP001 4 hàng" panose="020B0603050302020204" pitchFamily="34" charset="0"/>
              </a:rPr>
              <a:t> là </a:t>
            </a:r>
            <a:r>
              <a:rPr lang="fr-FR" sz="4000" b="1" dirty="0" err="1">
                <a:latin typeface="HP001 4 hàng" panose="020B0603050302020204" pitchFamily="34" charset="0"/>
              </a:rPr>
              <a:t>núi</a:t>
            </a:r>
            <a:r>
              <a:rPr lang="fr-FR" sz="4000" b="1" dirty="0">
                <a:latin typeface="HP001 4 hàng" panose="020B0603050302020204" pitchFamily="34" charset="0"/>
              </a:rPr>
              <a:t> </a:t>
            </a:r>
            <a:r>
              <a:rPr lang="fr-FR" sz="4000" b="1" dirty="0" err="1">
                <a:latin typeface="HP001 4 hàng" panose="020B0603050302020204" pitchFamily="34" charset="0"/>
              </a:rPr>
              <a:t>Lam</a:t>
            </a:r>
            <a:r>
              <a:rPr lang="fr-FR" sz="4000" b="1" dirty="0">
                <a:latin typeface="HP001 4 hàng" panose="020B0603050302020204" pitchFamily="34" charset="0"/>
              </a:rPr>
              <a:t> </a:t>
            </a:r>
            <a:r>
              <a:rPr lang="fr-FR"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4" name="TextBox 13">
            <a:extLst>
              <a:ext uri="{FF2B5EF4-FFF2-40B4-BE49-F238E27FC236}">
                <a16:creationId xmlns:a16="http://schemas.microsoft.com/office/drawing/2014/main" id="{D315D51D-104D-4632-85E6-68257EF92A34}"/>
              </a:ext>
            </a:extLst>
          </p:cNvPr>
          <p:cNvSpPr txBox="1"/>
          <p:nvPr/>
        </p:nvSpPr>
        <p:spPr>
          <a:xfrm>
            <a:off x="2171699" y="3133725"/>
            <a:ext cx="9763125" cy="707886"/>
          </a:xfrm>
          <a:prstGeom prst="rect">
            <a:avLst/>
          </a:prstGeom>
          <a:noFill/>
        </p:spPr>
        <p:txBody>
          <a:bodyPr wrap="square" rtlCol="0">
            <a:spAutoFit/>
          </a:bodyPr>
          <a:lstStyle/>
          <a:p>
            <a:r>
              <a:rPr lang="vi-VN" sz="4000" b="1" dirty="0">
                <a:latin typeface="HP001 4 hàng" panose="020B0603050302020204" pitchFamily="34" charset="0"/>
              </a:rPr>
              <a:t>Có ông Lê Lợi chặn đường giặc Minh</a:t>
            </a:r>
            <a:r>
              <a:rPr lang="en-US" sz="4000" b="1" dirty="0">
                <a:latin typeface="HP001 4 hàng" panose="020B0603050302020204" pitchFamily="34" charset="0"/>
              </a:rPr>
              <a:t>.</a:t>
            </a:r>
          </a:p>
        </p:txBody>
      </p:sp>
      <p:sp>
        <p:nvSpPr>
          <p:cNvPr id="15" name="TextBox 14">
            <a:extLst>
              <a:ext uri="{FF2B5EF4-FFF2-40B4-BE49-F238E27FC236}">
                <a16:creationId xmlns:a16="http://schemas.microsoft.com/office/drawing/2014/main" id="{FAB4E684-611C-490F-AC7A-A1C0344F21DC}"/>
              </a:ext>
            </a:extLst>
          </p:cNvPr>
          <p:cNvSpPr txBox="1"/>
          <p:nvPr/>
        </p:nvSpPr>
        <p:spPr>
          <a:xfrm>
            <a:off x="8677274" y="3981450"/>
            <a:ext cx="2152651" cy="707886"/>
          </a:xfrm>
          <a:prstGeom prst="rect">
            <a:avLst/>
          </a:prstGeom>
          <a:noFill/>
        </p:spPr>
        <p:txBody>
          <a:bodyPr wrap="square" rtlCol="0">
            <a:spAutoFit/>
          </a:bodyPr>
          <a:lstStyle/>
          <a:p>
            <a:r>
              <a:rPr lang="en-US" sz="4000" b="1" dirty="0">
                <a:latin typeface="HP001 4 hàng" panose="020B0603050302020204" pitchFamily="34" charset="0"/>
              </a:rPr>
              <a:t>(Ca </a:t>
            </a:r>
            <a:r>
              <a:rPr lang="en-US" sz="4000" b="1" dirty="0" err="1">
                <a:latin typeface="HP001 4 hàng" panose="020B0603050302020204" pitchFamily="34" charset="0"/>
              </a:rPr>
              <a:t>dao</a:t>
            </a:r>
            <a:r>
              <a:rPr lang="en-US" sz="4000" b="1" dirty="0">
                <a:latin typeface="HP001 4 hàng" panose="020B0603050302020204" pitchFamily="34" charset="0"/>
              </a:rPr>
              <a:t>)</a:t>
            </a:r>
          </a:p>
        </p:txBody>
      </p:sp>
      <p:sp>
        <p:nvSpPr>
          <p:cNvPr id="16" name="TextBox 15">
            <a:extLst>
              <a:ext uri="{FF2B5EF4-FFF2-40B4-BE49-F238E27FC236}">
                <a16:creationId xmlns:a16="http://schemas.microsoft.com/office/drawing/2014/main" id="{98465E1E-07BA-4353-89E0-807DC1AA04FB}"/>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11619B3A-E203-409B-AAB7-588466421467}"/>
              </a:ext>
            </a:extLst>
          </p:cNvPr>
          <p:cNvGrpSpPr/>
          <p:nvPr/>
        </p:nvGrpSpPr>
        <p:grpSpPr>
          <a:xfrm>
            <a:off x="0" y="4242562"/>
            <a:ext cx="2104531" cy="2535332"/>
            <a:chOff x="286641" y="2323676"/>
            <a:chExt cx="2309859" cy="2782690"/>
          </a:xfrm>
        </p:grpSpPr>
        <p:pic>
          <p:nvPicPr>
            <p:cNvPr id="18" name="Picture 2" descr="Cute girl cartoon writing on a book Royalty Free Vector">
              <a:extLst>
                <a:ext uri="{FF2B5EF4-FFF2-40B4-BE49-F238E27FC236}">
                  <a16:creationId xmlns:a16="http://schemas.microsoft.com/office/drawing/2014/main" id="{98B721AA-B467-4AF2-89CE-71597E458B3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9">
              <a:extLst>
                <a:ext uri="{FF2B5EF4-FFF2-40B4-BE49-F238E27FC236}">
                  <a16:creationId xmlns:a16="http://schemas.microsoft.com/office/drawing/2014/main" id="{F971FC34-DBB4-4E76-BC3F-52C44A5B7821}"/>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10517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3777615" y="505317"/>
            <a:ext cx="463678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Ý nghĩa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1011126" y="1581810"/>
            <a:ext cx="10050164" cy="3170099"/>
          </a:xfrm>
          <a:prstGeom prst="rect">
            <a:avLst/>
          </a:prstGeom>
        </p:spPr>
        <p:txBody>
          <a:bodyPr wrap="square">
            <a:spAutoFit/>
          </a:bodyPr>
          <a:lstStyle/>
          <a:p>
            <a:pPr lvl="0" algn="just"/>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thơ</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ngợi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ngọn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núi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Lam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Sơn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ở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tỉnh</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Thanh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Hóa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nơi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diễn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ra</a:t>
            </a:r>
            <a:r>
              <a:rPr lang="en-US" sz="4000" dirty="0">
                <a:solidFill>
                  <a:prstClr val="black"/>
                </a:solidFill>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cuộc khởi nghĩa đánh đuổi quân Minh xâm lược do Lê Lợi lãnh đạo và kết thúc bằng việc giành lại độc lập cho nước Đại Việt và thành lập nhà Hậu Lê.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33502-3CC4-458D-9275-DC83119E56DB}"/>
              </a:ext>
            </a:extLst>
          </p:cNvPr>
          <p:cNvSpPr txBox="1"/>
          <p:nvPr/>
        </p:nvSpPr>
        <p:spPr>
          <a:xfrm>
            <a:off x="1505746" y="6858000"/>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4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thêm</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20457746-8916-4A57-82D5-44C4F2B538DF}"/>
              </a:ext>
            </a:extLst>
          </p:cNvPr>
          <p:cNvPicPr>
            <a:picLocks noChangeAspect="1"/>
          </p:cNvPicPr>
          <p:nvPr/>
        </p:nvPicPr>
        <p:blipFill>
          <a:blip r:embed="rId3"/>
          <a:stretch>
            <a:fillRect/>
          </a:stretch>
        </p:blipFill>
        <p:spPr>
          <a:xfrm>
            <a:off x="974916" y="2101504"/>
            <a:ext cx="10242168" cy="2121592"/>
          </a:xfrm>
          <a:prstGeom prst="rect">
            <a:avLst/>
          </a:prstGeom>
        </p:spPr>
      </p:pic>
    </p:spTree>
    <p:extLst>
      <p:ext uri="{BB962C8B-B14F-4D97-AF65-F5344CB8AC3E}">
        <p14:creationId xmlns:p14="http://schemas.microsoft.com/office/powerpoint/2010/main" val="8350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330652" y="505317"/>
            <a:ext cx="353071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 viết thêm</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36589"/>
          <a:stretch/>
        </p:blipFill>
        <p:spPr>
          <a:xfrm>
            <a:off x="809625" y="2342039"/>
            <a:ext cx="10648950" cy="2902814"/>
          </a:xfrm>
          <a:prstGeom prst="rect">
            <a:avLst/>
          </a:prstGeom>
        </p:spPr>
      </p:pic>
      <p:sp>
        <p:nvSpPr>
          <p:cNvPr id="9" name="TextBox 8">
            <a:extLst>
              <a:ext uri="{FF2B5EF4-FFF2-40B4-BE49-F238E27FC236}">
                <a16:creationId xmlns:a16="http://schemas.microsoft.com/office/drawing/2014/main" id="{E987F82C-0B1B-4D69-BC1C-AD554589F0A5}"/>
              </a:ext>
            </a:extLst>
          </p:cNvPr>
          <p:cNvSpPr txBox="1"/>
          <p:nvPr/>
        </p:nvSpPr>
        <p:spPr>
          <a:xfrm>
            <a:off x="2943225" y="2914650"/>
            <a:ext cx="8553450" cy="707886"/>
          </a:xfrm>
          <a:prstGeom prst="rect">
            <a:avLst/>
          </a:prstGeom>
          <a:noFill/>
        </p:spPr>
        <p:txBody>
          <a:bodyPr wrap="square" rtlCol="0">
            <a:spAutoFit/>
          </a:bodyPr>
          <a:lstStyle/>
          <a:p>
            <a:r>
              <a:rPr lang="vi-VN" sz="4000" b="1" dirty="0">
                <a:latin typeface="HP001 4 hàng" panose="020B0603050302020204" pitchFamily="34" charset="0"/>
              </a:rPr>
              <a:t>L</a:t>
            </a:r>
            <a:r>
              <a:rPr lang="el-GR" sz="4000" b="1" dirty="0">
                <a:latin typeface="HP001 4 hàng" panose="020B0603050302020204" pitchFamily="34" charset="0"/>
              </a:rPr>
              <a:t>Ϊ</a:t>
            </a:r>
            <a:r>
              <a:rPr lang="vi-VN" sz="4000" b="1" dirty="0">
                <a:latin typeface="HP001 4 hàng" panose="020B0603050302020204" pitchFamily="34" charset="0"/>
              </a:rPr>
              <a:t>g la</a:t>
            </a:r>
            <a:r>
              <a:rPr lang="el-GR" sz="4000" b="1" dirty="0">
                <a:latin typeface="HP001 4 hàng" panose="020B0603050302020204" pitchFamily="34" charset="0"/>
              </a:rPr>
              <a:t>ζ </a:t>
            </a:r>
            <a:r>
              <a:rPr lang="vi-VN" sz="4000" b="1" dirty="0">
                <a:latin typeface="HP001 4 hàng" panose="020B0603050302020204" pitchFamily="34" charset="0"/>
              </a:rPr>
              <a:t>đáy wư</a:t>
            </a:r>
            <a:r>
              <a:rPr lang="el-GR" sz="4000" b="1" dirty="0">
                <a:latin typeface="HP001 4 hàng" panose="020B0603050302020204" pitchFamily="34" charset="0"/>
              </a:rPr>
              <a:t>ϐ </a:t>
            </a:r>
            <a:r>
              <a:rPr lang="vi-VN" sz="4000" b="1" dirty="0">
                <a:latin typeface="HP001 4 hàng" panose="020B0603050302020204" pitchFamily="34" charset="0"/>
              </a:rPr>
              <a:t>Łn ǇrƟ</a:t>
            </a:r>
            <a:endParaRPr lang="en-US" sz="4000" b="1" dirty="0">
              <a:latin typeface="HP001 4 hàng" panose="020B0603050302020204" pitchFamily="34" charset="0"/>
            </a:endParaRPr>
          </a:p>
        </p:txBody>
      </p:sp>
      <p:sp>
        <p:nvSpPr>
          <p:cNvPr id="10" name="TextBox 9">
            <a:extLst>
              <a:ext uri="{FF2B5EF4-FFF2-40B4-BE49-F238E27FC236}">
                <a16:creationId xmlns:a16="http://schemas.microsoft.com/office/drawing/2014/main" id="{09E7DA8B-D5CC-4E94-84D2-74C2D2279E2F}"/>
              </a:ext>
            </a:extLst>
          </p:cNvPr>
          <p:cNvSpPr txBox="1"/>
          <p:nvPr/>
        </p:nvSpPr>
        <p:spPr>
          <a:xfrm>
            <a:off x="1857374" y="3800475"/>
            <a:ext cx="9763125" cy="707886"/>
          </a:xfrm>
          <a:prstGeom prst="rect">
            <a:avLst/>
          </a:prstGeom>
          <a:noFill/>
        </p:spPr>
        <p:txBody>
          <a:bodyPr wrap="square" rtlCol="0">
            <a:spAutoFit/>
          </a:bodyPr>
          <a:lstStyle/>
          <a:p>
            <a:r>
              <a:rPr lang="lv-LV" sz="4000" b="1" dirty="0">
                <a:latin typeface="HP001 4 hàng" panose="020B0603050302020204" pitchFamily="34" charset="0"/>
              </a:rPr>
              <a:t>Thà</a:t>
            </a:r>
            <a:r>
              <a:rPr lang="el-GR" sz="4000" b="1" dirty="0">
                <a:latin typeface="HP001 4 hàng" panose="020B0603050302020204" pitchFamily="34" charset="0"/>
              </a:rPr>
              <a:t>ζ </a:t>
            </a:r>
            <a:r>
              <a:rPr lang="lv-LV" sz="4000" b="1" dirty="0">
                <a:latin typeface="HP001 4 hàng" panose="020B0603050302020204" pitchFamily="34" charset="0"/>
              </a:rPr>
              <a:t>xây </a:t>
            </a:r>
            <a:r>
              <a:rPr lang="el-GR" sz="4000" b="1" dirty="0">
                <a:latin typeface="HP001 4 hàng" panose="020B0603050302020204" pitchFamily="34" charset="0"/>
              </a:rPr>
              <a:t>δ</a:t>
            </a:r>
            <a:r>
              <a:rPr lang="lv-LV" sz="4000" b="1" dirty="0">
                <a:latin typeface="HP001 4 hàng" panose="020B0603050302020204" pitchFamily="34" charset="0"/>
              </a:rPr>
              <a:t>Ā </a:t>
            </a:r>
            <a:r>
              <a:rPr lang="el-GR" sz="4000" b="1" dirty="0">
                <a:latin typeface="HP001 4 hàng" panose="020B0603050302020204" pitchFamily="34" charset="0"/>
              </a:rPr>
              <a:t>λμ</a:t>
            </a:r>
            <a:r>
              <a:rPr lang="lv-LV" sz="4000" b="1" dirty="0">
                <a:latin typeface="HP001 4 hàng" panose="020B0603050302020204" pitchFamily="34" charset="0"/>
              </a:rPr>
              <a:t>Ğc w</a:t>
            </a:r>
            <a:r>
              <a:rPr lang="el-GR" sz="4000" b="1" dirty="0">
                <a:latin typeface="HP001 4 hàng" panose="020B0603050302020204" pitchFamily="34" charset="0"/>
              </a:rPr>
              <a:t>Ϊ ιΠ </a:t>
            </a:r>
            <a:r>
              <a:rPr lang="lv-LV" sz="4000" b="1" dirty="0">
                <a:latin typeface="HP001 4 hàng" panose="020B0603050302020204" pitchFamily="34" charset="0"/>
              </a:rPr>
              <a:t>bŗg vàng</a:t>
            </a:r>
            <a:r>
              <a:rPr lang="en-US" sz="4000" b="1" dirty="0">
                <a:latin typeface="HP001 4 hàng" panose="020B0603050302020204" pitchFamily="34" charset="0"/>
              </a:rPr>
              <a:t>.</a:t>
            </a:r>
          </a:p>
        </p:txBody>
      </p:sp>
      <p:sp>
        <p:nvSpPr>
          <p:cNvPr id="12" name="TextBox 11">
            <a:extLst>
              <a:ext uri="{FF2B5EF4-FFF2-40B4-BE49-F238E27FC236}">
                <a16:creationId xmlns:a16="http://schemas.microsoft.com/office/drawing/2014/main" id="{2FF05734-DDF4-4D93-A4D2-3137A7D47F4A}"/>
              </a:ext>
            </a:extLst>
          </p:cNvPr>
          <p:cNvSpPr txBox="1"/>
          <p:nvPr/>
        </p:nvSpPr>
        <p:spPr>
          <a:xfrm>
            <a:off x="5848349" y="4705350"/>
            <a:ext cx="4895851" cy="707886"/>
          </a:xfrm>
          <a:prstGeom prst="rect">
            <a:avLst/>
          </a:prstGeom>
          <a:noFill/>
        </p:spPr>
        <p:txBody>
          <a:bodyPr wrap="square" rtlCol="0">
            <a:spAutoFit/>
          </a:bodyPr>
          <a:lstStyle/>
          <a:p>
            <a:r>
              <a:rPr lang="en-US" sz="4000" b="1">
                <a:latin typeface="HP001 4 hàng" panose="020B0603050302020204" pitchFamily="34" charset="0"/>
              </a:rPr>
              <a:t>(Tǟí</a:t>
            </a:r>
            <a:r>
              <a:rPr lang="el-GR" sz="4000" b="1">
                <a:latin typeface="HP001 4 hàng" panose="020B0603050302020204" pitchFamily="34" charset="0"/>
              </a:rPr>
              <a:t>ε </a:t>
            </a:r>
            <a:r>
              <a:rPr lang="en-US" sz="4000" b="1">
                <a:latin typeface="HP001 4 hàng" panose="020B0603050302020204" pitchFamily="34" charset="0"/>
              </a:rPr>
              <a:t>Tǟu</a:t>
            </a:r>
            <a:r>
              <a:rPr lang="el-GR" sz="4000" b="1">
                <a:latin typeface="HP001 4 hàng" panose="020B0603050302020204" pitchFamily="34" charset="0"/>
              </a:rPr>
              <a:t>ΐ</a:t>
            </a:r>
            <a:r>
              <a:rPr lang="en-US" sz="4000" b="1">
                <a:latin typeface="HP001 4 hàng" panose="020B0603050302020204" pitchFamily="34" charset="0"/>
              </a:rPr>
              <a:t>İn K</a:t>
            </a:r>
            <a:r>
              <a:rPr lang="el-GR" sz="4000" b="1">
                <a:latin typeface="HP001 4 hàng" panose="020B0603050302020204" pitchFamily="34" charset="0"/>
              </a:rPr>
              <a:t>Ηϛ</a:t>
            </a:r>
            <a:r>
              <a:rPr lang="en-US" sz="4000" b="1">
                <a:latin typeface="HP001 4 hàng" panose="020B0603050302020204" pitchFamily="34" charset="0"/>
              </a:rPr>
              <a:t>u)</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16782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E03114-3F75-4A01-81EF-DEF5A3316CB3}"/>
              </a:ext>
            </a:extLst>
          </p:cNvPr>
          <p:cNvSpPr txBox="1"/>
          <p:nvPr/>
        </p:nvSpPr>
        <p:spPr>
          <a:xfrm>
            <a:off x="1334296" y="7174289"/>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Hoạt động nối tiếp</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5" name="Picture 4">
            <a:extLst>
              <a:ext uri="{FF2B5EF4-FFF2-40B4-BE49-F238E27FC236}">
                <a16:creationId xmlns:a16="http://schemas.microsoft.com/office/drawing/2014/main" id="{661AA2A4-AD26-48A1-92A5-D332EB0DE2E8}"/>
              </a:ext>
            </a:extLst>
          </p:cNvPr>
          <p:cNvPicPr>
            <a:picLocks noChangeAspect="1"/>
          </p:cNvPicPr>
          <p:nvPr/>
        </p:nvPicPr>
        <p:blipFill>
          <a:blip r:embed="rId3"/>
          <a:stretch>
            <a:fillRect/>
          </a:stretch>
        </p:blipFill>
        <p:spPr>
          <a:xfrm>
            <a:off x="3918299" y="2592261"/>
            <a:ext cx="6584251" cy="1444877"/>
          </a:xfrm>
          <a:prstGeom prst="rect">
            <a:avLst/>
          </a:prstGeom>
        </p:spPr>
      </p:pic>
    </p:spTree>
    <p:extLst>
      <p:ext uri="{BB962C8B-B14F-4D97-AF65-F5344CB8AC3E}">
        <p14:creationId xmlns:p14="http://schemas.microsoft.com/office/powerpoint/2010/main" val="315958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143249" y="2819280"/>
            <a:ext cx="5905501"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trình</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rPr>
              <a:t>L</a:t>
            </a:r>
          </a:p>
        </p:txBody>
      </p:sp>
      <p:sp>
        <p:nvSpPr>
          <p:cNvPr id="5" name="Arrow: Left 4">
            <a:hlinkClick r:id="rId3"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438399" y="2628780"/>
            <a:ext cx="7315200"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cs typeface="Calibri" panose="020F0502020204030204" pitchFamily="34" charset="0"/>
              </a:rPr>
              <a:t>L</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nét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3" action="ppaction://hlinksldjump"/>
            <a:extLst>
              <a:ext uri="{FF2B5EF4-FFF2-40B4-BE49-F238E27FC236}">
                <a16:creationId xmlns:a16="http://schemas.microsoft.com/office/drawing/2014/main" id="{25D0355C-37C6-4B8A-85F6-AECE5B08624E}"/>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438399" y="2628780"/>
            <a:ext cx="73152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verta Std CY" panose="00000500000000000000" pitchFamily="50" charset="0"/>
                <a:ea typeface="+mn-ea"/>
                <a:cs typeface="+mn-cs"/>
              </a:rPr>
              <a:t>Khi viết thể thơ lục bát em cần lưu ý điều gì?</a:t>
            </a:r>
            <a:endParaRPr kumimoji="0" lang="en-US" sz="4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4" name="Arrow: Left 3">
            <a:hlinkClick r:id="rId3" action="ppaction://hlinksldjump"/>
            <a:extLst>
              <a:ext uri="{FF2B5EF4-FFF2-40B4-BE49-F238E27FC236}">
                <a16:creationId xmlns:a16="http://schemas.microsoft.com/office/drawing/2014/main" id="{5DDC5A91-C062-4AB4-9258-DF8562BF681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43CBCD-F6C5-4FB6-8398-2E3E76A069A9}"/>
              </a:ext>
            </a:extLst>
          </p:cNvPr>
          <p:cNvSpPr txBox="1"/>
          <p:nvPr/>
        </p:nvSpPr>
        <p:spPr>
          <a:xfrm>
            <a:off x="2846315" y="677831"/>
            <a:ext cx="60198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YÊU CẦN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ĐẠT</a:t>
            </a:r>
          </a:p>
        </p:txBody>
      </p:sp>
      <p:pic>
        <p:nvPicPr>
          <p:cNvPr id="5" name="Picture 2" descr="Download Archery Png Clipart HQ PNG Image | FreePNGImg">
            <a:extLst>
              <a:ext uri="{FF2B5EF4-FFF2-40B4-BE49-F238E27FC236}">
                <a16:creationId xmlns:a16="http://schemas.microsoft.com/office/drawing/2014/main" id="{DD574798-B282-440E-AF97-77EAF8F4E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65398"/>
            <a:ext cx="1905000" cy="148645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7015A83-D8AC-41E4-B6B3-AAD3B5870275}"/>
              </a:ext>
            </a:extLst>
          </p:cNvPr>
          <p:cNvCxnSpPr>
            <a:cxnSpLocks/>
          </p:cNvCxnSpPr>
          <p:nvPr/>
        </p:nvCxnSpPr>
        <p:spPr>
          <a:xfrm>
            <a:off x="1462454" y="1445763"/>
            <a:ext cx="10439400" cy="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838200" y="1578268"/>
            <a:ext cx="10275581" cy="1945263"/>
            <a:chOff x="838200" y="1578268"/>
            <a:chExt cx="10275581" cy="1945263"/>
          </a:xfrm>
        </p:grpSpPr>
        <p:grpSp>
          <p:nvGrpSpPr>
            <p:cNvPr id="7" name="Group 6">
              <a:extLst>
                <a:ext uri="{FF2B5EF4-FFF2-40B4-BE49-F238E27FC236}">
                  <a16:creationId xmlns:a16="http://schemas.microsoft.com/office/drawing/2014/main" id="{66D1A8A9-7AF6-4E5A-9A02-5F67245C85A7}"/>
                </a:ext>
              </a:extLst>
            </p:cNvPr>
            <p:cNvGrpSpPr/>
            <p:nvPr/>
          </p:nvGrpSpPr>
          <p:grpSpPr>
            <a:xfrm>
              <a:off x="838200" y="1578268"/>
              <a:ext cx="10275581" cy="1945263"/>
              <a:chOff x="304800" y="2095815"/>
              <a:chExt cx="9832612" cy="2077721"/>
            </a:xfrm>
          </p:grpSpPr>
          <p:sp>
            <p:nvSpPr>
              <p:cNvPr id="8" name="TextBox 7">
                <a:extLst>
                  <a:ext uri="{FF2B5EF4-FFF2-40B4-BE49-F238E27FC236}">
                    <a16:creationId xmlns:a16="http://schemas.microsoft.com/office/drawing/2014/main" id="{AF9FFC31-2BE9-4230-AA81-3FCCBEB77106}"/>
                  </a:ext>
                </a:extLst>
              </p:cNvPr>
              <p:cNvSpPr txBox="1"/>
              <p:nvPr/>
            </p:nvSpPr>
            <p:spPr>
              <a:xfrm>
                <a:off x="1342292" y="2736503"/>
                <a:ext cx="8795120" cy="1019075"/>
              </a:xfrm>
              <a:prstGeom prst="rect">
                <a:avLst/>
              </a:prstGeom>
              <a:solidFill>
                <a:srgbClr val="FFC000"/>
              </a:solidFill>
              <a:ln>
                <a:solidFill>
                  <a:srgbClr val="FFC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grpSp>
            <p:nvGrpSpPr>
              <p:cNvPr id="9" name="Group 8">
                <a:extLst>
                  <a:ext uri="{FF2B5EF4-FFF2-40B4-BE49-F238E27FC236}">
                    <a16:creationId xmlns:a16="http://schemas.microsoft.com/office/drawing/2014/main" id="{F69D7F2B-D263-496E-8A5F-A6C9BF6E6AC0}"/>
                  </a:ext>
                </a:extLst>
              </p:cNvPr>
              <p:cNvGrpSpPr/>
              <p:nvPr/>
            </p:nvGrpSpPr>
            <p:grpSpPr>
              <a:xfrm>
                <a:off x="304800" y="2095815"/>
                <a:ext cx="1981200" cy="2077721"/>
                <a:chOff x="304800" y="2095815"/>
                <a:chExt cx="1981200" cy="2077721"/>
              </a:xfrm>
            </p:grpSpPr>
            <p:sp>
              <p:nvSpPr>
                <p:cNvPr id="10" name="Oval 9">
                  <a:extLst>
                    <a:ext uri="{FF2B5EF4-FFF2-40B4-BE49-F238E27FC236}">
                      <a16:creationId xmlns:a16="http://schemas.microsoft.com/office/drawing/2014/main" id="{BE929E39-4753-448F-8565-8C2753B08673}"/>
                    </a:ext>
                  </a:extLst>
                </p:cNvPr>
                <p:cNvSpPr/>
                <p:nvPr/>
              </p:nvSpPr>
              <p:spPr>
                <a:xfrm>
                  <a:off x="304800" y="2095815"/>
                  <a:ext cx="1981200" cy="2077721"/>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pic>
              <p:nvPicPr>
                <p:cNvPr id="11" name="Picture 4" descr="Chiếc bút chì dài khoảng 15.... Đơn vị thích hợp dùng để điền vào">
                  <a:extLst>
                    <a:ext uri="{FF2B5EF4-FFF2-40B4-BE49-F238E27FC236}">
                      <a16:creationId xmlns:a16="http://schemas.microsoft.com/office/drawing/2014/main" id="{81576874-4EEB-41FE-BD7D-1284D0AF67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190" y="2232378"/>
                  <a:ext cx="1676400" cy="180459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Rectangle 1"/>
            <p:cNvSpPr/>
            <p:nvPr/>
          </p:nvSpPr>
          <p:spPr>
            <a:xfrm>
              <a:off x="3095816" y="2387025"/>
              <a:ext cx="6321987"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Viết</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chữ</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32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L</a:t>
              </a:r>
              <a:r>
                <a:rPr kumimoji="0" lang="en-US" sz="3200" b="0" i="0" u="none" strike="noStrike" kern="1200" cap="none" spc="0" normalizeH="0" baseline="0" noProof="0" dirty="0">
                  <a:ln>
                    <a:noFill/>
                  </a:ln>
                  <a:solidFill>
                    <a:srgbClr val="000000"/>
                  </a:solidFill>
                  <a:effectLst/>
                  <a:uLnTx/>
                  <a:uFillTx/>
                  <a:latin typeface="HP001 4 hàng" panose="020B0603050302020204" pitchFamily="34"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cỡ</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vừa</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nhỏ</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grpSp>
      <p:grpSp>
        <p:nvGrpSpPr>
          <p:cNvPr id="18" name="Group 17"/>
          <p:cNvGrpSpPr/>
          <p:nvPr/>
        </p:nvGrpSpPr>
        <p:grpSpPr>
          <a:xfrm>
            <a:off x="692939" y="3947338"/>
            <a:ext cx="11402469" cy="2758258"/>
            <a:chOff x="695993" y="3902422"/>
            <a:chExt cx="10790909" cy="2041180"/>
          </a:xfrm>
        </p:grpSpPr>
        <p:grpSp>
          <p:nvGrpSpPr>
            <p:cNvPr id="12" name="Group 11">
              <a:extLst>
                <a:ext uri="{FF2B5EF4-FFF2-40B4-BE49-F238E27FC236}">
                  <a16:creationId xmlns:a16="http://schemas.microsoft.com/office/drawing/2014/main" id="{1A6C3C07-33CA-4CAF-9288-EEDFE4B93C58}"/>
                </a:ext>
              </a:extLst>
            </p:cNvPr>
            <p:cNvGrpSpPr/>
            <p:nvPr/>
          </p:nvGrpSpPr>
          <p:grpSpPr>
            <a:xfrm>
              <a:off x="695993" y="3902422"/>
              <a:ext cx="10790909" cy="2041180"/>
              <a:chOff x="44267" y="4462001"/>
              <a:chExt cx="10114088" cy="1765052"/>
            </a:xfrm>
          </p:grpSpPr>
          <p:grpSp>
            <p:nvGrpSpPr>
              <p:cNvPr id="13" name="Group 12">
                <a:extLst>
                  <a:ext uri="{FF2B5EF4-FFF2-40B4-BE49-F238E27FC236}">
                    <a16:creationId xmlns:a16="http://schemas.microsoft.com/office/drawing/2014/main" id="{8D2BFCF8-DADF-4FB8-BCA7-1B3CE410414F}"/>
                  </a:ext>
                </a:extLst>
              </p:cNvPr>
              <p:cNvGrpSpPr/>
              <p:nvPr/>
            </p:nvGrpSpPr>
            <p:grpSpPr>
              <a:xfrm>
                <a:off x="152400" y="4462001"/>
                <a:ext cx="10005955" cy="1765052"/>
                <a:chOff x="304800" y="2095815"/>
                <a:chExt cx="10005955" cy="1765052"/>
              </a:xfrm>
            </p:grpSpPr>
            <p:sp>
              <p:nvSpPr>
                <p:cNvPr id="15" name="TextBox 14">
                  <a:extLst>
                    <a:ext uri="{FF2B5EF4-FFF2-40B4-BE49-F238E27FC236}">
                      <a16:creationId xmlns:a16="http://schemas.microsoft.com/office/drawing/2014/main" id="{6331E1C9-A367-47A7-B822-66958014B285}"/>
                    </a:ext>
                  </a:extLst>
                </p:cNvPr>
                <p:cNvSpPr txBox="1"/>
                <p:nvPr/>
              </p:nvSpPr>
              <p:spPr>
                <a:xfrm>
                  <a:off x="1441299" y="2306848"/>
                  <a:ext cx="8869456" cy="1250862"/>
                </a:xfrm>
                <a:prstGeom prst="rect">
                  <a:avLst/>
                </a:prstGeom>
                <a:solidFill>
                  <a:srgbClr val="92D050"/>
                </a:solidFill>
                <a:ln>
                  <a:solidFill>
                    <a:srgbClr val="008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Oval 15">
                  <a:extLst>
                    <a:ext uri="{FF2B5EF4-FFF2-40B4-BE49-F238E27FC236}">
                      <a16:creationId xmlns:a16="http://schemas.microsoft.com/office/drawing/2014/main" id="{E55CCCFF-FD93-4D05-8E3D-0AD9447DE05D}"/>
                    </a:ext>
                  </a:extLst>
                </p:cNvPr>
                <p:cNvSpPr/>
                <p:nvPr/>
              </p:nvSpPr>
              <p:spPr>
                <a:xfrm>
                  <a:off x="304800" y="2095815"/>
                  <a:ext cx="1981200" cy="176505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pic>
            <p:nvPicPr>
              <p:cNvPr id="14" name="Picture 8" descr="Bảng Chữ Cái Hoạt Hình Hình ảnh | Định dạng hình ảnh PSD 400058033|  vn.lovepik.com">
                <a:extLst>
                  <a:ext uri="{FF2B5EF4-FFF2-40B4-BE49-F238E27FC236}">
                    <a16:creationId xmlns:a16="http://schemas.microsoft.com/office/drawing/2014/main" id="{A50D1703-C29F-4475-83A8-2F3142F48B9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67" y="4477096"/>
                <a:ext cx="2283289" cy="155673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2275725" y="4098195"/>
              <a:ext cx="8724900" cy="1503231"/>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 </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Lam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Sơn</a:t>
              </a:r>
              <a:endPar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Cao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nhất</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là</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núi</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Lam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Sơn</a:t>
              </a:r>
              <a:endPar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Có</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ông</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Lê</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Lợi</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chặn</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đường</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a:t>
              </a:r>
              <a:r>
                <a:rPr kumimoji="0" lang="en-US" sz="2800" b="1" i="0" u="none" strike="noStrike" kern="10" cap="none" spc="0" normalizeH="0" baseline="0" noProof="0" dirty="0" err="1">
                  <a:ln w="9525">
                    <a:round/>
                    <a:headEnd/>
                    <a:tailEnd/>
                  </a:ln>
                  <a:solidFill>
                    <a:srgbClr val="FF0000"/>
                  </a:solidFill>
                  <a:effectLst/>
                  <a:uLnTx/>
                  <a:uFillTx/>
                  <a:latin typeface="HP001 4 hàng" panose="020B0603050302020204" pitchFamily="34" charset="0"/>
                  <a:ea typeface="+mn-ea"/>
                  <a:cs typeface="Times New Roman"/>
                </a:rPr>
                <a:t>giặc</a:t>
              </a:r>
              <a:r>
                <a:rPr kumimoji="0" lang="en-US" sz="2800" b="1" i="0" u="none" strike="noStrike" kern="10" cap="none" spc="0" normalizeH="0" baseline="0" noProof="0" dirty="0">
                  <a:ln w="9525">
                    <a:round/>
                    <a:headEnd/>
                    <a:tailEnd/>
                  </a:ln>
                  <a:solidFill>
                    <a:srgbClr val="FF0000"/>
                  </a:solidFill>
                  <a:effectLst/>
                  <a:uLnTx/>
                  <a:uFillTx/>
                  <a:latin typeface="HP001 4 hàng" panose="020B0603050302020204" pitchFamily="34" charset="0"/>
                  <a:ea typeface="+mn-ea"/>
                  <a:cs typeface="Times New Roman"/>
                </a:rPr>
                <a:t> Minh</a:t>
              </a:r>
              <a:r>
                <a:rPr kumimoji="0" lang="en-US" sz="2800" b="1" i="0" u="none" strike="noStrike" kern="1200" cap="none" spc="0" normalizeH="0" baseline="0" noProof="0" dirty="0">
                  <a:ln>
                    <a:noFill/>
                  </a:ln>
                  <a:solidFill>
                    <a:srgbClr val="000000"/>
                  </a:solidFill>
                  <a:effectLst/>
                  <a:uLnTx/>
                  <a:uFillTx/>
                  <a:latin typeface="HP001 4 hàng" pitchFamily="34"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0000"/>
                </a:solidFill>
                <a:effectLst/>
                <a:uLnTx/>
                <a:uFillTx/>
                <a:latin typeface="HP001 4 hàng"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50108823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鼓点轻快的卡通可爱版配乐_1分18秒">
            <a:hlinkClick r:id="" action="ppaction://media"/>
            <a:extLst>
              <a:ext uri="{FF2B5EF4-FFF2-40B4-BE49-F238E27FC236}">
                <a16:creationId xmlns:a16="http://schemas.microsoft.com/office/drawing/2014/main" id="{009690CF-938F-40B7-BE08-540A4817C8B8}"/>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407154" y="6041839"/>
            <a:ext cx="613396" cy="613396"/>
          </a:xfrm>
          <a:prstGeom prst="rect">
            <a:avLst/>
          </a:prstGeom>
        </p:spPr>
      </p:pic>
      <p:sp>
        <p:nvSpPr>
          <p:cNvPr id="14" name="矩形: 圆角 10">
            <a:extLst>
              <a:ext uri="{FF2B5EF4-FFF2-40B4-BE49-F238E27FC236}">
                <a16:creationId xmlns:a16="http://schemas.microsoft.com/office/drawing/2014/main"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9BB3D09E-3675-458A-AE32-1D9D34900D54}"/>
              </a:ext>
            </a:extLst>
          </p:cNvPr>
          <p:cNvSpPr txBox="1"/>
          <p:nvPr/>
        </p:nvSpPr>
        <p:spPr>
          <a:xfrm>
            <a:off x="2057400" y="6858000"/>
            <a:ext cx="84582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Tạm</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biệt</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lại</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a:t>
            </a:r>
          </a:p>
        </p:txBody>
      </p:sp>
      <p:pic>
        <p:nvPicPr>
          <p:cNvPr id="3" name="Picture 2">
            <a:extLst>
              <a:ext uri="{FF2B5EF4-FFF2-40B4-BE49-F238E27FC236}">
                <a16:creationId xmlns:a16="http://schemas.microsoft.com/office/drawing/2014/main" id="{6EDC34E2-23AB-4571-A432-2C0419F4CF16}"/>
              </a:ext>
            </a:extLst>
          </p:cNvPr>
          <p:cNvPicPr>
            <a:picLocks noChangeAspect="1"/>
          </p:cNvPicPr>
          <p:nvPr/>
        </p:nvPicPr>
        <p:blipFill>
          <a:blip r:embed="rId6"/>
          <a:stretch>
            <a:fillRect/>
          </a:stretch>
        </p:blipFill>
        <p:spPr>
          <a:xfrm>
            <a:off x="1868057" y="2081667"/>
            <a:ext cx="8455885" cy="2694666"/>
          </a:xfrm>
          <a:prstGeom prst="rect">
            <a:avLst/>
          </a:prstGeom>
        </p:spPr>
      </p:pic>
    </p:spTree>
    <p:extLst>
      <p:ext uri="{BB962C8B-B14F-4D97-AF65-F5344CB8AC3E}">
        <p14:creationId xmlns:p14="http://schemas.microsoft.com/office/powerpoint/2010/main" val="47169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numSld="999" showWhenStopped="0">
                <p:cTn id="17" repeatCount="indefinite" fill="remove" display="0">
                  <p:stCondLst>
                    <p:cond delay="indefinite"/>
                  </p:stCondLst>
                  <p:endCondLst>
                    <p:cond evt="onStopAudio" delay="0">
                      <p:tgtEl>
                        <p:sldTgt/>
                      </p:tgtEl>
                    </p:cond>
                  </p:endCondLst>
                </p:cTn>
                <p:tgtEl>
                  <p:spTgt spid="17"/>
                </p:tgtEl>
              </p:cMediaNode>
            </p:audio>
          </p:childTnLst>
        </p:cTn>
      </p:par>
    </p:tnLst>
    <p:bldLst>
      <p:bldP spid="1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11">
            <a:extLst>
              <a:ext uri="{FF2B5EF4-FFF2-40B4-BE49-F238E27FC236}">
                <a16:creationId xmlns:a16="http://schemas.microsoft.com/office/drawing/2014/main" id="{4D557D08-0269-4617-8B67-D3E9E1270238}"/>
              </a:ext>
            </a:extLst>
          </p:cNvPr>
          <p:cNvGrpSpPr/>
          <p:nvPr/>
        </p:nvGrpSpPr>
        <p:grpSpPr>
          <a:xfrm>
            <a:off x="2058474" y="466049"/>
            <a:ext cx="8218267" cy="705393"/>
            <a:chOff x="2803210" y="806630"/>
            <a:chExt cx="6596743" cy="705393"/>
          </a:xfrm>
        </p:grpSpPr>
        <p:cxnSp>
          <p:nvCxnSpPr>
            <p:cNvPr id="36"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3956136" y="564868"/>
            <a:ext cx="437498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cxnSp>
        <p:nvCxnSpPr>
          <p:cNvPr id="19" name="Straight Arrow Connector 18">
            <a:extLst>
              <a:ext uri="{FF2B5EF4-FFF2-40B4-BE49-F238E27FC236}">
                <a16:creationId xmlns:a16="http://schemas.microsoft.com/office/drawing/2014/main" id="{12538AFD-7783-4649-95BF-45E66CFED287}"/>
              </a:ext>
            </a:extLst>
          </p:cNvPr>
          <p:cNvCxnSpPr/>
          <p:nvPr/>
        </p:nvCxnSpPr>
        <p:spPr>
          <a:xfrm>
            <a:off x="7241706" y="3223607"/>
            <a:ext cx="0" cy="2292163"/>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7" name="Rectangle 26">
            <a:extLst>
              <a:ext uri="{FF2B5EF4-FFF2-40B4-BE49-F238E27FC236}">
                <a16:creationId xmlns:a16="http://schemas.microsoft.com/office/drawing/2014/main" id="{73E2615A-BA44-47BE-A1D4-84F0A63585F3}"/>
              </a:ext>
            </a:extLst>
          </p:cNvPr>
          <p:cNvSpPr/>
          <p:nvPr/>
        </p:nvSpPr>
        <p:spPr>
          <a:xfrm>
            <a:off x="328398" y="1741414"/>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L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tạo</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lang="en-US" sz="2800" b="1" kern="0" dirty="0">
                <a:solidFill>
                  <a:srgbClr val="F40909"/>
                </a:solidFill>
                <a:latin typeface="Calibri" panose="020F0502020204030204" pitchFamily="34" charset="0"/>
                <a:cs typeface="Calibri" panose="020F0502020204030204" pitchFamily="34" charset="0"/>
                <a:sym typeface="Arial"/>
              </a:rPr>
              <a:t>3</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cơ</a:t>
            </a:r>
            <a:r>
              <a:rPr kumimoji="0" lang="en-US" sz="28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bản</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grpSp>
        <p:nvGrpSpPr>
          <p:cNvPr id="42" name="Group 41">
            <a:extLst>
              <a:ext uri="{FF2B5EF4-FFF2-40B4-BE49-F238E27FC236}">
                <a16:creationId xmlns:a16="http://schemas.microsoft.com/office/drawing/2014/main" id="{CE9382C0-2228-4FAC-BB1B-ACBF7C67F34A}"/>
              </a:ext>
            </a:extLst>
          </p:cNvPr>
          <p:cNvGrpSpPr/>
          <p:nvPr/>
        </p:nvGrpSpPr>
        <p:grpSpPr>
          <a:xfrm>
            <a:off x="4428901" y="2173129"/>
            <a:ext cx="3480453" cy="3391876"/>
            <a:chOff x="2575779" y="1242084"/>
            <a:chExt cx="3480453" cy="3391876"/>
          </a:xfrm>
        </p:grpSpPr>
        <p:pic>
          <p:nvPicPr>
            <p:cNvPr id="43" name="Picture 42">
              <a:extLst>
                <a:ext uri="{FF2B5EF4-FFF2-40B4-BE49-F238E27FC236}">
                  <a16:creationId xmlns:a16="http://schemas.microsoft.com/office/drawing/2014/main" id="{2D19ED3F-DBA1-4F97-A353-792A87052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5779" y="1242084"/>
              <a:ext cx="3461915" cy="3386928"/>
            </a:xfrm>
            <a:prstGeom prst="rect">
              <a:avLst/>
            </a:prstGeom>
          </p:spPr>
        </p:pic>
        <p:cxnSp>
          <p:nvCxnSpPr>
            <p:cNvPr id="44" name="Straight Connector 43">
              <a:extLst>
                <a:ext uri="{FF2B5EF4-FFF2-40B4-BE49-F238E27FC236}">
                  <a16:creationId xmlns:a16="http://schemas.microsoft.com/office/drawing/2014/main" id="{C0763806-4960-4B40-88EF-4D272B8A8168}"/>
                </a:ext>
              </a:extLst>
            </p:cNvPr>
            <p:cNvCxnSpPr/>
            <p:nvPr/>
          </p:nvCxnSpPr>
          <p:spPr>
            <a:xfrm>
              <a:off x="2606000" y="1253898"/>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37F1BE-EC2C-4BBF-8D17-54EA2C7C62CF}"/>
                </a:ext>
              </a:extLst>
            </p:cNvPr>
            <p:cNvCxnSpPr/>
            <p:nvPr/>
          </p:nvCxnSpPr>
          <p:spPr>
            <a:xfrm>
              <a:off x="2606000" y="4633960"/>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5E67987D-CFC5-4941-B2E7-B1F96366389F}"/>
              </a:ext>
            </a:extLst>
          </p:cNvPr>
          <p:cNvSpPr/>
          <p:nvPr/>
        </p:nvSpPr>
        <p:spPr>
          <a:xfrm>
            <a:off x="7909354" y="3369918"/>
            <a:ext cx="186621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ô ly rưỡi</a:t>
            </a:r>
          </a:p>
        </p:txBody>
      </p:sp>
      <p:sp>
        <p:nvSpPr>
          <p:cNvPr id="29" name="Rectangle 28">
            <a:extLst>
              <a:ext uri="{FF2B5EF4-FFF2-40B4-BE49-F238E27FC236}">
                <a16:creationId xmlns:a16="http://schemas.microsoft.com/office/drawing/2014/main" id="{02798AAF-2F02-43D2-BE4D-09037458DEF1}"/>
              </a:ext>
            </a:extLst>
          </p:cNvPr>
          <p:cNvSpPr/>
          <p:nvPr/>
        </p:nvSpPr>
        <p:spPr>
          <a:xfrm>
            <a:off x="5426712" y="5765572"/>
            <a:ext cx="109517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a:t>
            </a:r>
            <a:r>
              <a:rPr kumimoji="0" lang="en-US" sz="32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30" name="Straight Arrow Connector 29">
            <a:extLst>
              <a:ext uri="{FF2B5EF4-FFF2-40B4-BE49-F238E27FC236}">
                <a16:creationId xmlns:a16="http://schemas.microsoft.com/office/drawing/2014/main" id="{3813F3CB-0A3B-4440-B157-232E3D0E1994}"/>
              </a:ext>
            </a:extLst>
          </p:cNvPr>
          <p:cNvCxnSpPr/>
          <p:nvPr/>
        </p:nvCxnSpPr>
        <p:spPr>
          <a:xfrm flipH="1">
            <a:off x="4496607" y="5788374"/>
            <a:ext cx="2780270"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31" name="Rectangle 30">
            <a:extLst>
              <a:ext uri="{FF2B5EF4-FFF2-40B4-BE49-F238E27FC236}">
                <a16:creationId xmlns:a16="http://schemas.microsoft.com/office/drawing/2014/main" id="{BE3428A0-B3F6-4DA4-AD27-E16FC22986CF}"/>
              </a:ext>
            </a:extLst>
          </p:cNvPr>
          <p:cNvSpPr/>
          <p:nvPr/>
        </p:nvSpPr>
        <p:spPr>
          <a:xfrm>
            <a:off x="1152453" y="4369688"/>
            <a:ext cx="1736373"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lượn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dọc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id="{8958D046-FA69-4622-ABCB-D2C79F9055B6}"/>
              </a:ext>
            </a:extLst>
          </p:cNvPr>
          <p:cNvCxnSpPr>
            <a:cxnSpLocks/>
          </p:cNvCxnSpPr>
          <p:nvPr/>
        </p:nvCxnSpPr>
        <p:spPr>
          <a:xfrm flipV="1">
            <a:off x="3441724" y="4714875"/>
            <a:ext cx="2168501" cy="382532"/>
          </a:xfrm>
          <a:prstGeom prst="straightConnector1">
            <a:avLst/>
          </a:prstGeom>
          <a:noFill/>
          <a:ln w="28575" cap="flat" cmpd="sng" algn="ctr">
            <a:solidFill>
              <a:srgbClr val="FF0000"/>
            </a:solidFill>
            <a:prstDash val="lgDash"/>
            <a:tailEnd type="triangle"/>
          </a:ln>
          <a:effectLst/>
        </p:spPr>
      </p:cxnSp>
      <p:sp>
        <p:nvSpPr>
          <p:cNvPr id="47" name="Rectangle 46">
            <a:extLst>
              <a:ext uri="{FF2B5EF4-FFF2-40B4-BE49-F238E27FC236}">
                <a16:creationId xmlns:a16="http://schemas.microsoft.com/office/drawing/2014/main" id="{8A173189-9989-4B06-9334-B55DDB43BA16}"/>
              </a:ext>
            </a:extLst>
          </p:cNvPr>
          <p:cNvSpPr/>
          <p:nvPr/>
        </p:nvSpPr>
        <p:spPr>
          <a:xfrm>
            <a:off x="701683" y="3369918"/>
            <a:ext cx="259237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cong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8" name="Straight Arrow Connector 47">
            <a:extLst>
              <a:ext uri="{FF2B5EF4-FFF2-40B4-BE49-F238E27FC236}">
                <a16:creationId xmlns:a16="http://schemas.microsoft.com/office/drawing/2014/main" id="{2DD70722-9FD4-4E78-B5E0-0D1C9576B65E}"/>
              </a:ext>
            </a:extLst>
          </p:cNvPr>
          <p:cNvCxnSpPr>
            <a:cxnSpLocks/>
          </p:cNvCxnSpPr>
          <p:nvPr/>
        </p:nvCxnSpPr>
        <p:spPr>
          <a:xfrm flipV="1">
            <a:off x="3387704" y="3105150"/>
            <a:ext cx="1450996" cy="730558"/>
          </a:xfrm>
          <a:prstGeom prst="straightConnector1">
            <a:avLst/>
          </a:prstGeom>
          <a:noFill/>
          <a:ln w="28575" cap="flat" cmpd="sng" algn="ctr">
            <a:solidFill>
              <a:srgbClr val="FF0000"/>
            </a:solidFill>
            <a:prstDash val="lgDash"/>
            <a:tailEnd type="triangle"/>
          </a:ln>
          <a:effectLst/>
        </p:spPr>
      </p:cxnSp>
      <p:sp>
        <p:nvSpPr>
          <p:cNvPr id="51" name="Rectangle 50">
            <a:extLst>
              <a:ext uri="{FF2B5EF4-FFF2-40B4-BE49-F238E27FC236}">
                <a16:creationId xmlns:a16="http://schemas.microsoft.com/office/drawing/2014/main" id="{2116A540-AD46-4C47-8BA3-C008FDCB82D6}"/>
              </a:ext>
            </a:extLst>
          </p:cNvPr>
          <p:cNvSpPr/>
          <p:nvPr/>
        </p:nvSpPr>
        <p:spPr>
          <a:xfrm>
            <a:off x="8151864" y="4581966"/>
            <a:ext cx="2398413" cy="1569660"/>
          </a:xfrm>
          <a:prstGeom prst="rect">
            <a:avLst/>
          </a:prstGeom>
          <a:noFill/>
        </p:spPr>
        <p:txBody>
          <a:bodyPr wrap="square">
            <a:spAutoFit/>
          </a:bodyPr>
          <a:lstStyle/>
          <a:p>
            <a:pPr lvl="0" algn="ctr">
              <a:buClr>
                <a:srgbClr val="000000"/>
              </a:buClr>
              <a:defRPr/>
            </a:pPr>
            <a:r>
              <a:rPr lang="en-US" sz="3200" b="1" kern="0" dirty="0" err="1">
                <a:solidFill>
                  <a:srgbClr val="000000"/>
                </a:solidFill>
                <a:latin typeface="Calibri" panose="020F0502020204030204" pitchFamily="34" charset="0"/>
                <a:cs typeface="Calibri" panose="020F0502020204030204" pitchFamily="34" charset="0"/>
                <a:sym typeface="Arial"/>
              </a:rPr>
              <a:t>nét</a:t>
            </a:r>
            <a:r>
              <a:rPr lang="en-US" sz="3200" b="1" kern="0" dirty="0">
                <a:solidFill>
                  <a:srgbClr val="000000"/>
                </a:solidFill>
                <a:latin typeface="Calibri" panose="020F0502020204030204" pitchFamily="34" charset="0"/>
                <a:cs typeface="Calibri" panose="020F0502020204030204" pitchFamily="34" charset="0"/>
                <a:sym typeface="Arial"/>
              </a:rPr>
              <a:t> l</a:t>
            </a:r>
            <a:r>
              <a:rPr lang="vi-VN" sz="3200" b="1" kern="0" dirty="0">
                <a:solidFill>
                  <a:srgbClr val="000000"/>
                </a:solidFill>
                <a:latin typeface="Calibri" panose="020F0502020204030204" pitchFamily="34" charset="0"/>
                <a:cs typeface="Calibri" panose="020F0502020204030204" pitchFamily="34" charset="0"/>
                <a:sym typeface="Arial"/>
              </a:rPr>
              <a:t>ượn ngang nối liền nhau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52" name="Straight Arrow Connector 51">
            <a:extLst>
              <a:ext uri="{FF2B5EF4-FFF2-40B4-BE49-F238E27FC236}">
                <a16:creationId xmlns:a16="http://schemas.microsoft.com/office/drawing/2014/main" id="{87689C62-F1C1-4FB0-A3C2-240EC40E93A1}"/>
              </a:ext>
            </a:extLst>
          </p:cNvPr>
          <p:cNvCxnSpPr>
            <a:cxnSpLocks/>
          </p:cNvCxnSpPr>
          <p:nvPr/>
        </p:nvCxnSpPr>
        <p:spPr>
          <a:xfrm flipH="1">
            <a:off x="6640286" y="5028509"/>
            <a:ext cx="1667776" cy="327262"/>
          </a:xfrm>
          <a:prstGeom prst="straightConnector1">
            <a:avLst/>
          </a:prstGeom>
          <a:noFill/>
          <a:ln w="28575" cap="flat" cmpd="sng" algn="ctr">
            <a:solidFill>
              <a:srgbClr val="FF0000"/>
            </a:solidFill>
            <a:prstDash val="lgDash"/>
            <a:tailEnd type="triangle"/>
          </a:ln>
          <a:effectLst/>
        </p:spPr>
      </p:cxnSp>
      <p:cxnSp>
        <p:nvCxnSpPr>
          <p:cNvPr id="53" name="Straight Arrow Connector 52">
            <a:extLst>
              <a:ext uri="{FF2B5EF4-FFF2-40B4-BE49-F238E27FC236}">
                <a16:creationId xmlns:a16="http://schemas.microsoft.com/office/drawing/2014/main" id="{761C718C-C5D3-4E7A-8750-C885474D0861}"/>
              </a:ext>
            </a:extLst>
          </p:cNvPr>
          <p:cNvCxnSpPr>
            <a:cxnSpLocks/>
          </p:cNvCxnSpPr>
          <p:nvPr/>
        </p:nvCxnSpPr>
        <p:spPr>
          <a:xfrm>
            <a:off x="7934102" y="2749899"/>
            <a:ext cx="0" cy="2717451"/>
          </a:xfrm>
          <a:prstGeom prst="straightConnector1">
            <a:avLst/>
          </a:prstGeom>
          <a:noFill/>
          <a:ln w="28575" cap="flat" cmpd="sng" algn="ctr">
            <a:solidFill>
              <a:srgbClr val="434343">
                <a:lumMod val="75000"/>
              </a:srgbClr>
            </a:solidFill>
            <a:prstDash val="solid"/>
            <a:headEnd type="triangle"/>
            <a:tailEnd type="triangle"/>
          </a:ln>
          <a:effectLst/>
        </p:spPr>
      </p:cxnSp>
    </p:spTree>
    <p:extLst>
      <p:ext uri="{BB962C8B-B14F-4D97-AF65-F5344CB8AC3E}">
        <p14:creationId xmlns:p14="http://schemas.microsoft.com/office/powerpoint/2010/main" val="4588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down)">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6" grpId="0"/>
      <p:bldP spid="29" grpId="0"/>
      <p:bldP spid="31" grpId="0"/>
      <p:bldP spid="47"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1">
            <a:extLst>
              <a:ext uri="{FF2B5EF4-FFF2-40B4-BE49-F238E27FC236}">
                <a16:creationId xmlns:a16="http://schemas.microsoft.com/office/drawing/2014/main" id="{4D557D08-0269-4617-8B67-D3E9E1270238}"/>
              </a:ext>
            </a:extLst>
          </p:cNvPr>
          <p:cNvGrpSpPr/>
          <p:nvPr/>
        </p:nvGrpSpPr>
        <p:grpSpPr>
          <a:xfrm>
            <a:off x="2043143" y="314261"/>
            <a:ext cx="8218267" cy="705393"/>
            <a:chOff x="2803210" y="806630"/>
            <a:chExt cx="6596743" cy="705393"/>
          </a:xfrm>
        </p:grpSpPr>
        <p:cxnSp>
          <p:nvCxnSpPr>
            <p:cNvPr id="12"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矩形 1">
            <a:extLst>
              <a:ext uri="{FF2B5EF4-FFF2-40B4-BE49-F238E27FC236}">
                <a16:creationId xmlns:a16="http://schemas.microsoft.com/office/drawing/2014/main" id="{0988A668-71A5-4AB8-AD1D-B00750CEA836}"/>
              </a:ext>
            </a:extLst>
          </p:cNvPr>
          <p:cNvSpPr/>
          <p:nvPr/>
        </p:nvSpPr>
        <p:spPr>
          <a:xfrm>
            <a:off x="2975220" y="311768"/>
            <a:ext cx="635411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cách</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 name="Chữ L hoa">
            <a:hlinkClick r:id="" action="ppaction://media"/>
            <a:extLst>
              <a:ext uri="{FF2B5EF4-FFF2-40B4-BE49-F238E27FC236}">
                <a16:creationId xmlns:a16="http://schemas.microsoft.com/office/drawing/2014/main" id="{53A9483C-F6BE-4C82-9C03-A87D7B1C3E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4124" y="1687711"/>
            <a:ext cx="7312025" cy="4113014"/>
          </a:xfrm>
          <a:prstGeom prst="rect">
            <a:avLst/>
          </a:prstGeom>
        </p:spPr>
      </p:pic>
    </p:spTree>
    <p:extLst>
      <p:ext uri="{BB962C8B-B14F-4D97-AF65-F5344CB8AC3E}">
        <p14:creationId xmlns:p14="http://schemas.microsoft.com/office/powerpoint/2010/main" val="197865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8"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矩形: 圆角 13">
              <a:extLst>
                <a:ext uri="{FF2B5EF4-FFF2-40B4-BE49-F238E27FC236}">
                  <a16:creationId xmlns:a16="http://schemas.microsoft.com/office/drawing/2014/main" id="{58291B71-F84B-4749-BCDF-7BDDE8068E1F}"/>
                </a:ext>
              </a:extLst>
            </p:cNvPr>
            <p:cNvSpPr/>
            <p:nvPr userDrawn="1"/>
          </p:nvSpPr>
          <p:spPr>
            <a:xfrm>
              <a:off x="2982888" y="790720"/>
              <a:ext cx="6368400"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2933011" y="586833"/>
            <a:ext cx="636840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Cùng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L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5" name="Group 14"/>
          <p:cNvGrpSpPr/>
          <p:nvPr/>
        </p:nvGrpSpPr>
        <p:grpSpPr>
          <a:xfrm>
            <a:off x="1297668" y="1611722"/>
            <a:ext cx="2166889" cy="1588111"/>
            <a:chOff x="6865144" y="3555389"/>
            <a:chExt cx="2166889" cy="1588111"/>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9" name="Rectangle 18"/>
            <p:cNvSpPr/>
            <p:nvPr/>
          </p:nvSpPr>
          <p:spPr>
            <a:xfrm>
              <a:off x="7093846" y="3872390"/>
              <a:ext cx="170948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23" name="Group 22"/>
          <p:cNvGrpSpPr/>
          <p:nvPr/>
        </p:nvGrpSpPr>
        <p:grpSpPr>
          <a:xfrm>
            <a:off x="809419" y="3972720"/>
            <a:ext cx="2309859" cy="2476088"/>
            <a:chOff x="286641" y="2630278"/>
            <a:chExt cx="2309859" cy="2476088"/>
          </a:xfrm>
        </p:grpSpPr>
        <p:pic>
          <p:nvPicPr>
            <p:cNvPr id="24"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Callout 24"/>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6FD4DCBC-54D6-47B7-9493-30251EBA7CFF}"/>
              </a:ext>
            </a:extLst>
          </p:cNvPr>
          <p:cNvPicPr>
            <a:picLocks noChangeAspect="1"/>
          </p:cNvPicPr>
          <p:nvPr/>
        </p:nvPicPr>
        <p:blipFill>
          <a:blip r:embed="rId5"/>
          <a:stretch>
            <a:fillRect/>
          </a:stretch>
        </p:blipFill>
        <p:spPr>
          <a:xfrm>
            <a:off x="4759535" y="2038350"/>
            <a:ext cx="6316453" cy="3048000"/>
          </a:xfrm>
          <a:prstGeom prst="rect">
            <a:avLst/>
          </a:prstGeom>
        </p:spPr>
      </p:pic>
    </p:spTree>
    <p:extLst>
      <p:ext uri="{BB962C8B-B14F-4D97-AF65-F5344CB8AC3E}">
        <p14:creationId xmlns:p14="http://schemas.microsoft.com/office/powerpoint/2010/main" val="16512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B6530F-BCF8-40B9-AA01-5B548C9A70E0}"/>
              </a:ext>
            </a:extLst>
          </p:cNvPr>
          <p:cNvSpPr txBox="1"/>
          <p:nvPr/>
        </p:nvSpPr>
        <p:spPr>
          <a:xfrm>
            <a:off x="972346" y="6858000"/>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2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từ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4BD13C9F-895E-4402-AEB5-F6F86B796CBD}"/>
              </a:ext>
            </a:extLst>
          </p:cNvPr>
          <p:cNvPicPr>
            <a:picLocks noChangeAspect="1"/>
          </p:cNvPicPr>
          <p:nvPr/>
        </p:nvPicPr>
        <p:blipFill>
          <a:blip r:embed="rId3"/>
          <a:stretch>
            <a:fillRect/>
          </a:stretch>
        </p:blipFill>
        <p:spPr>
          <a:xfrm>
            <a:off x="972346" y="1595492"/>
            <a:ext cx="10242168" cy="3133616"/>
          </a:xfrm>
          <a:prstGeom prst="rect">
            <a:avLst/>
          </a:prstGeom>
        </p:spPr>
      </p:pic>
      <p:sp>
        <p:nvSpPr>
          <p:cNvPr id="5" name="TextBox 4">
            <a:extLst>
              <a:ext uri="{FF2B5EF4-FFF2-40B4-BE49-F238E27FC236}">
                <a16:creationId xmlns:a16="http://schemas.microsoft.com/office/drawing/2014/main" id="{10C16817-D569-4216-BEF9-EFBAF49A4E7B}"/>
              </a:ext>
            </a:extLst>
          </p:cNvPr>
          <p:cNvSpPr txBox="1"/>
          <p:nvPr/>
        </p:nvSpPr>
        <p:spPr>
          <a:xfrm>
            <a:off x="3760343" y="6488668"/>
            <a:ext cx="7048072"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Thiết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kế</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bởi</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860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773348" y="3706826"/>
            <a:ext cx="10645303" cy="1754326"/>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Lam Sơn là tên gọi của một ngọn núi ở t</a:t>
            </a:r>
            <a:r>
              <a:rPr lang="en-US" sz="3600" dirty="0">
                <a:latin typeface="Calibri" panose="020F0502020204030204" pitchFamily="34" charset="0"/>
                <a:cs typeface="Calibri" panose="020F0502020204030204" pitchFamily="34" charset="0"/>
              </a:rPr>
              <a:t>ỉ</a:t>
            </a:r>
            <a:r>
              <a:rPr lang="vi-VN" sz="3600" dirty="0">
                <a:latin typeface="Calibri" panose="020F0502020204030204" pitchFamily="34" charset="0"/>
                <a:cs typeface="Calibri" panose="020F0502020204030204" pitchFamily="34" charset="0"/>
              </a:rPr>
              <a:t>nh Thanh Hóa, nơi đây từng là khu căn cứ đầu tiên của nghĩa quân Lam Sơn đánh giặc  Minh.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Ô li">
            <a:extLst>
              <a:ext uri="{FF2B5EF4-FFF2-40B4-BE49-F238E27FC236}">
                <a16:creationId xmlns:a16="http://schemas.microsoft.com/office/drawing/2014/main" id="{87BD101E-072F-48A8-B899-7CA05B6661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5" b="53761"/>
          <a:stretch/>
        </p:blipFill>
        <p:spPr>
          <a:xfrm>
            <a:off x="1352693" y="1396787"/>
            <a:ext cx="8842248" cy="2032213"/>
          </a:xfrm>
          <a:prstGeom prst="rect">
            <a:avLst/>
          </a:prstGeom>
        </p:spPr>
      </p:pic>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4" name="TextBox 3">
            <a:extLst>
              <a:ext uri="{FF2B5EF4-FFF2-40B4-BE49-F238E27FC236}">
                <a16:creationId xmlns:a16="http://schemas.microsoft.com/office/drawing/2014/main" id="{4BAC1078-F392-4863-BE72-1E226256012E}"/>
              </a:ext>
            </a:extLst>
          </p:cNvPr>
          <p:cNvSpPr txBox="1"/>
          <p:nvPr/>
        </p:nvSpPr>
        <p:spPr>
          <a:xfrm>
            <a:off x="4486275" y="1981200"/>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22913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1" name="矩形 1">
            <a:extLst>
              <a:ext uri="{FF2B5EF4-FFF2-40B4-BE49-F238E27FC236}">
                <a16:creationId xmlns:a16="http://schemas.microsoft.com/office/drawing/2014/main" id="{7C428F6C-6767-4300-9D1A-81BE6300E085}"/>
              </a:ext>
            </a:extLst>
          </p:cNvPr>
          <p:cNvSpPr/>
          <p:nvPr/>
        </p:nvSpPr>
        <p:spPr>
          <a:xfrm>
            <a:off x="5109191" y="756040"/>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Lam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Sơn</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1026" name="Picture 2" descr="Núi Lam Sơn | Sơn">
            <a:extLst>
              <a:ext uri="{FF2B5EF4-FFF2-40B4-BE49-F238E27FC236}">
                <a16:creationId xmlns:a16="http://schemas.microsoft.com/office/drawing/2014/main" id="{C0AB80BA-C131-4B15-9CB9-ADBE103DB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55337"/>
            <a:ext cx="6371755" cy="424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0" name="Group 9"/>
          <p:cNvGrpSpPr/>
          <p:nvPr/>
        </p:nvGrpSpPr>
        <p:grpSpPr>
          <a:xfrm>
            <a:off x="1181555" y="4136571"/>
            <a:ext cx="2512132" cy="1866296"/>
            <a:chOff x="6865144" y="3555389"/>
            <a:chExt cx="2166889" cy="158811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2" name="Rectangle 11"/>
            <p:cNvSpPr/>
            <p:nvPr/>
          </p:nvSpPr>
          <p:spPr>
            <a:xfrm>
              <a:off x="7093846" y="3872390"/>
              <a:ext cx="1709483" cy="9324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pic>
        <p:nvPicPr>
          <p:cNvPr id="2050" name="Picture 2" descr="Bảng Gỗ Học Sinh Hồng Hà 344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4699783" y="1465696"/>
            <a:ext cx="6753208" cy="4621417"/>
          </a:xfrm>
          <a:prstGeom prst="rect">
            <a:avLst/>
          </a:prstGeom>
          <a:noFill/>
          <a:extLst>
            <a:ext uri="{909E8E84-426E-40DD-AFC4-6F175D3DCCD1}">
              <a14:hiddenFill xmlns:a14="http://schemas.microsoft.com/office/drawing/2010/main">
                <a:solidFill>
                  <a:srgbClr val="FFFFFF"/>
                </a:solidFill>
              </a14:hiddenFill>
            </a:ext>
          </a:extLst>
        </p:spPr>
      </p:pic>
      <p:pic>
        <p:nvPicPr>
          <p:cNvPr id="14" name="Ô li">
            <a:extLst>
              <a:ext uri="{FF2B5EF4-FFF2-40B4-BE49-F238E27FC236}">
                <a16:creationId xmlns:a16="http://schemas.microsoft.com/office/drawing/2014/main" id="{9040853D-FF3B-4F2F-9A68-5ABB6B93C7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22" t="6155" r="29876" b="53761"/>
          <a:stretch/>
        </p:blipFill>
        <p:spPr>
          <a:xfrm>
            <a:off x="739009" y="1486893"/>
            <a:ext cx="3705142" cy="2032213"/>
          </a:xfrm>
          <a:prstGeom prst="rect">
            <a:avLst/>
          </a:prstGeom>
        </p:spPr>
      </p:pic>
      <p:sp>
        <p:nvSpPr>
          <p:cNvPr id="13" name="TextBox 12">
            <a:extLst>
              <a:ext uri="{FF2B5EF4-FFF2-40B4-BE49-F238E27FC236}">
                <a16:creationId xmlns:a16="http://schemas.microsoft.com/office/drawing/2014/main" id="{B607931E-0195-45E7-A1CC-0F66C15CCCD4}"/>
              </a:ext>
            </a:extLst>
          </p:cNvPr>
          <p:cNvSpPr txBox="1"/>
          <p:nvPr/>
        </p:nvSpPr>
        <p:spPr>
          <a:xfrm>
            <a:off x="1190625" y="2066925"/>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6" name="TextBox 15">
            <a:extLst>
              <a:ext uri="{FF2B5EF4-FFF2-40B4-BE49-F238E27FC236}">
                <a16:creationId xmlns:a16="http://schemas.microsoft.com/office/drawing/2014/main" id="{A5C5206A-3ED7-479A-B181-91F5A8FB2126}"/>
              </a:ext>
            </a:extLst>
          </p:cNvPr>
          <p:cNvSpPr txBox="1"/>
          <p:nvPr/>
        </p:nvSpPr>
        <p:spPr>
          <a:xfrm>
            <a:off x="6553199" y="3838575"/>
            <a:ext cx="5257801" cy="1200329"/>
          </a:xfrm>
          <a:prstGeom prst="rect">
            <a:avLst/>
          </a:prstGeom>
          <a:noFill/>
        </p:spPr>
        <p:txBody>
          <a:bodyPr wrap="square" rtlCol="0">
            <a:spAutoFit/>
          </a:bodyPr>
          <a:lstStyle/>
          <a:p>
            <a:r>
              <a:rPr lang="en-US" sz="7200" b="1" dirty="0">
                <a:solidFill>
                  <a:srgbClr val="FFFF00"/>
                </a:solidFill>
                <a:latin typeface="HP001 4 hàng" panose="020B0603050302020204" pitchFamily="34" charset="0"/>
              </a:rPr>
              <a:t>Lam </a:t>
            </a:r>
            <a:r>
              <a:rPr lang="en-US" sz="7200" b="1" dirty="0" err="1">
                <a:solidFill>
                  <a:srgbClr val="FFFF00"/>
                </a:solidFill>
                <a:latin typeface="HP001 4 hàng" panose="020B0603050302020204" pitchFamily="34" charset="0"/>
              </a:rPr>
              <a:t>Sơn</a:t>
            </a:r>
            <a:endParaRPr lang="en-US" sz="7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2296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P001 4 hang 1 ô ly"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P001 4 hang 1 ô ly" pitchFamily="34" charset="0"/>
            <a:cs typeface="Arial"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438</Words>
  <Application>Microsoft Office PowerPoint</Application>
  <PresentationFormat>Widescreen</PresentationFormat>
  <Paragraphs>88</Paragraphs>
  <Slides>20</Slides>
  <Notes>16</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等线</vt:lpstr>
      <vt:lpstr>Arial</vt:lpstr>
      <vt:lpstr>Averta Std CY</vt:lpstr>
      <vt:lpstr>Calibri</vt:lpstr>
      <vt:lpstr>Coiny</vt:lpstr>
      <vt:lpstr>Comic Sans MS</vt:lpstr>
      <vt:lpstr>Gloria Hallelujah</vt:lpstr>
      <vt:lpstr>HP001</vt:lpstr>
      <vt:lpstr>HP001 4 hàng</vt:lpstr>
      <vt:lpstr>Times New Roman</vt:lpstr>
      <vt:lpstr>千图网海量PPT模板www.58pic.com​​</vt:lpstr>
      <vt:lpstr>Crayons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Hải Đào</cp:lastModifiedBy>
  <cp:revision>18</cp:revision>
  <dcterms:created xsi:type="dcterms:W3CDTF">2022-09-18T11:28:06Z</dcterms:created>
  <dcterms:modified xsi:type="dcterms:W3CDTF">2022-12-04T16:04:04Z</dcterms:modified>
</cp:coreProperties>
</file>