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6" r:id="rId2"/>
  </p:sldMasterIdLst>
  <p:notesMasterIdLst>
    <p:notesMasterId r:id="rId39"/>
  </p:notesMasterIdLst>
  <p:sldIdLst>
    <p:sldId id="313" r:id="rId3"/>
    <p:sldId id="354" r:id="rId4"/>
    <p:sldId id="303" r:id="rId5"/>
    <p:sldId id="276" r:id="rId6"/>
    <p:sldId id="277" r:id="rId7"/>
    <p:sldId id="278" r:id="rId8"/>
    <p:sldId id="279" r:id="rId9"/>
    <p:sldId id="280" r:id="rId10"/>
    <p:sldId id="334" r:id="rId11"/>
    <p:sldId id="335" r:id="rId12"/>
    <p:sldId id="302" r:id="rId13"/>
    <p:sldId id="304" r:id="rId14"/>
    <p:sldId id="305" r:id="rId15"/>
    <p:sldId id="290" r:id="rId16"/>
    <p:sldId id="336" r:id="rId17"/>
    <p:sldId id="306" r:id="rId18"/>
    <p:sldId id="337" r:id="rId19"/>
    <p:sldId id="308" r:id="rId20"/>
    <p:sldId id="309" r:id="rId21"/>
    <p:sldId id="310" r:id="rId22"/>
    <p:sldId id="311" r:id="rId23"/>
    <p:sldId id="312" r:id="rId24"/>
    <p:sldId id="307" r:id="rId25"/>
    <p:sldId id="317" r:id="rId26"/>
    <p:sldId id="286" r:id="rId27"/>
    <p:sldId id="287" r:id="rId28"/>
    <p:sldId id="288" r:id="rId29"/>
    <p:sldId id="289" r:id="rId30"/>
    <p:sldId id="318" r:id="rId31"/>
    <p:sldId id="274" r:id="rId32"/>
    <p:sldId id="319" r:id="rId33"/>
    <p:sldId id="327" r:id="rId34"/>
    <p:sldId id="328" r:id="rId35"/>
    <p:sldId id="329" r:id="rId36"/>
    <p:sldId id="330" r:id="rId37"/>
    <p:sldId id="281" r:id="rId38"/>
  </p:sldIdLst>
  <p:sldSz cx="12192000" cy="6858000"/>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B19C8"/>
    <a:srgbClr val="0000CC"/>
    <a:srgbClr val="000000"/>
    <a:srgbClr val="FFFF99"/>
    <a:srgbClr val="FF9900"/>
    <a:srgbClr val="FFFF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7" autoAdjust="0"/>
  </p:normalViewPr>
  <p:slideViewPr>
    <p:cSldViewPr>
      <p:cViewPr varScale="1">
        <p:scale>
          <a:sx n="68" d="100"/>
          <a:sy n="68" d="100"/>
        </p:scale>
        <p:origin x="696" y="72"/>
      </p:cViewPr>
      <p:guideLst>
        <p:guide orient="horz" pos="2160"/>
        <p:guide pos="384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ơi giữ chỗ cho Đầu trang 1">
            <a:extLst>
              <a:ext uri="{FF2B5EF4-FFF2-40B4-BE49-F238E27FC236}">
                <a16:creationId xmlns:a16="http://schemas.microsoft.com/office/drawing/2014/main" id="{5D2D48B3-B2BB-4D0E-A948-558E3BBCC7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Nơi giữ chỗ cho Ngày tháng 2">
            <a:extLst>
              <a:ext uri="{FF2B5EF4-FFF2-40B4-BE49-F238E27FC236}">
                <a16:creationId xmlns:a16="http://schemas.microsoft.com/office/drawing/2014/main" id="{42BD0FB2-F50D-45B7-857A-251073A2FE2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ABB4961-A7E7-43AA-93AF-19BB4D7E6563}" type="datetimeFigureOut">
              <a:rPr lang="en-US"/>
              <a:pPr>
                <a:defRPr/>
              </a:pPr>
              <a:t>1/16/2022</a:t>
            </a:fld>
            <a:endParaRPr lang="en-US"/>
          </a:p>
        </p:txBody>
      </p:sp>
      <p:sp>
        <p:nvSpPr>
          <p:cNvPr id="4" name="Nơi giữ chỗ cho Hình ảnh của Bản chiếu 3">
            <a:extLst>
              <a:ext uri="{FF2B5EF4-FFF2-40B4-BE49-F238E27FC236}">
                <a16:creationId xmlns:a16="http://schemas.microsoft.com/office/drawing/2014/main" id="{4797E753-DB4B-4C37-A18F-B6B660CE0F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ơi giữ chỗ cho Ghi chú 4">
            <a:extLst>
              <a:ext uri="{FF2B5EF4-FFF2-40B4-BE49-F238E27FC236}">
                <a16:creationId xmlns:a16="http://schemas.microsoft.com/office/drawing/2014/main" id="{31EEF846-1321-43F0-AA18-B561E9C4C8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noProof="0"/>
              <a:t>Bấm &amp; sửa kiểu tiêu đề</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Nơi giữ chỗ cho Chân trang 5">
            <a:extLst>
              <a:ext uri="{FF2B5EF4-FFF2-40B4-BE49-F238E27FC236}">
                <a16:creationId xmlns:a16="http://schemas.microsoft.com/office/drawing/2014/main" id="{5298E6AF-677E-45CB-B2A8-298A9258472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Nơi giữ chỗ cho Số hiệu Bản chiếu 6">
            <a:extLst>
              <a:ext uri="{FF2B5EF4-FFF2-40B4-BE49-F238E27FC236}">
                <a16:creationId xmlns:a16="http://schemas.microsoft.com/office/drawing/2014/main" id="{A873BD31-5C5B-4423-AFB3-A78BB41DD8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8B82E52-318B-4AB9-904C-CB5E6AB4B553}"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BB2DD41-4A30-4E0A-BD23-A13A8AFD02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9B9C08-F4BF-4357-8DA2-2DF927064C0E}" type="slidenum">
              <a:rPr lang="en-US" altLang="vi-VN"/>
              <a:pPr/>
              <a:t>27</a:t>
            </a:fld>
            <a:endParaRPr lang="en-US" altLang="vi-VN"/>
          </a:p>
        </p:txBody>
      </p:sp>
      <p:sp>
        <p:nvSpPr>
          <p:cNvPr id="46083" name="Rectangle 2">
            <a:extLst>
              <a:ext uri="{FF2B5EF4-FFF2-40B4-BE49-F238E27FC236}">
                <a16:creationId xmlns:a16="http://schemas.microsoft.com/office/drawing/2014/main" id="{2BE1341D-C687-41A9-B354-70B75EF23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A2E3676F-1C7A-4C8E-AD91-ED715EF41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Tree>
    <p:extLst>
      <p:ext uri="{BB962C8B-B14F-4D97-AF65-F5344CB8AC3E}">
        <p14:creationId xmlns:p14="http://schemas.microsoft.com/office/powerpoint/2010/main" val="298110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89F3868-8D69-4EDB-A575-31C5DA4970B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77B07B2-90D8-4315-A384-B222FC0A7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A619EC9B-BAC3-4675-BB61-D39AE7ED65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41919F-CFF6-4870-A714-AA6F6BF79FE6}" type="slidenum">
              <a:rPr lang="en-US" altLang="vi-VN"/>
              <a:pPr/>
              <a:t>30</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0923557-592F-4F8C-99AC-A5BF239F93CB}"/>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422BC571-AA7F-4C7F-9E32-727CB666A9AC}"/>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6" name="Freeform 4">
              <a:extLst>
                <a:ext uri="{FF2B5EF4-FFF2-40B4-BE49-F238E27FC236}">
                  <a16:creationId xmlns:a16="http://schemas.microsoft.com/office/drawing/2014/main" id="{22C10D84-6DF5-48ED-9C75-FC69AC1276EC}"/>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7" name="Freeform 5">
              <a:extLst>
                <a:ext uri="{FF2B5EF4-FFF2-40B4-BE49-F238E27FC236}">
                  <a16:creationId xmlns:a16="http://schemas.microsoft.com/office/drawing/2014/main" id="{4D869BD9-B80E-42DD-A5E0-0D6F8840F86B}"/>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8" name="Freeform 6">
              <a:extLst>
                <a:ext uri="{FF2B5EF4-FFF2-40B4-BE49-F238E27FC236}">
                  <a16:creationId xmlns:a16="http://schemas.microsoft.com/office/drawing/2014/main" id="{3738F9D8-0F39-40D8-8CAC-3A58CB8147A3}"/>
                </a:ext>
              </a:extLst>
            </p:cNvPr>
            <p:cNvSpPr>
              <a:spLocks/>
            </p:cNvSpPr>
            <p:nvPr/>
          </p:nvSpPr>
          <p:spPr bwMode="hidden">
            <a:xfrm>
              <a:off x="4038" y="3577"/>
              <a:ext cx="1720" cy="65"/>
            </a:xfrm>
            <a:custGeom>
              <a:avLst/>
              <a:gdLst>
                <a:gd name="T0" fmla="*/ 1670 w 1722"/>
                <a:gd name="T1" fmla="*/ 40 h 66"/>
                <a:gd name="T2" fmla="*/ 1670 w 1722"/>
                <a:gd name="T3" fmla="*/ 34 h 66"/>
                <a:gd name="T4" fmla="*/ 0 w 1722"/>
                <a:gd name="T5" fmla="*/ 0 h 66"/>
                <a:gd name="T6" fmla="*/ 0 w 1722"/>
                <a:gd name="T7" fmla="*/ 33 h 66"/>
                <a:gd name="T8" fmla="*/ 1670 w 1722"/>
                <a:gd name="T9" fmla="*/ 40 h 66"/>
                <a:gd name="T10" fmla="*/ 1670 w 1722"/>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FDC0443-D8D3-49AE-BABD-03D8EA0E699C}"/>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2800">
                <a:solidFill>
                  <a:srgbClr val="FFFFFF"/>
                </a:solidFill>
                <a:latin typeface="Garamond" pitchFamily="18" charset="0"/>
                <a:cs typeface="Arial" charset="0"/>
              </a:endParaRPr>
            </a:p>
          </p:txBody>
        </p:sp>
        <p:sp>
          <p:nvSpPr>
            <p:cNvPr id="10" name="Freeform 8">
              <a:extLst>
                <a:ext uri="{FF2B5EF4-FFF2-40B4-BE49-F238E27FC236}">
                  <a16:creationId xmlns:a16="http://schemas.microsoft.com/office/drawing/2014/main" id="{78891F61-7B3F-49FC-B175-D1DB2E627711}"/>
                </a:ext>
              </a:extLst>
            </p:cNvPr>
            <p:cNvSpPr>
              <a:spLocks/>
            </p:cNvSpPr>
            <p:nvPr/>
          </p:nvSpPr>
          <p:spPr bwMode="hidden">
            <a:xfrm>
              <a:off x="4784" y="3702"/>
              <a:ext cx="974" cy="101"/>
            </a:xfrm>
            <a:custGeom>
              <a:avLst/>
              <a:gdLst>
                <a:gd name="T0" fmla="*/ 949 w 975"/>
                <a:gd name="T1" fmla="*/ 48 h 101"/>
                <a:gd name="T2" fmla="*/ 949 w 975"/>
                <a:gd name="T3" fmla="*/ 0 h 101"/>
                <a:gd name="T4" fmla="*/ 0 w 975"/>
                <a:gd name="T5" fmla="*/ 24 h 101"/>
                <a:gd name="T6" fmla="*/ 0 w 975"/>
                <a:gd name="T7" fmla="*/ 101 h 101"/>
                <a:gd name="T8" fmla="*/ 949 w 975"/>
                <a:gd name="T9" fmla="*/ 48 h 101"/>
                <a:gd name="T10" fmla="*/ 94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04E9594D-2342-45B8-841F-AD2CC45180B6}"/>
                </a:ext>
              </a:extLst>
            </p:cNvPr>
            <p:cNvSpPr>
              <a:spLocks/>
            </p:cNvSpPr>
            <p:nvPr/>
          </p:nvSpPr>
          <p:spPr bwMode="hidden">
            <a:xfrm>
              <a:off x="3619" y="3815"/>
              <a:ext cx="2139" cy="198"/>
            </a:xfrm>
            <a:custGeom>
              <a:avLst/>
              <a:gdLst>
                <a:gd name="T0" fmla="*/ 2089 w 2141"/>
                <a:gd name="T1" fmla="*/ 0 h 198"/>
                <a:gd name="T2" fmla="*/ 0 w 2141"/>
                <a:gd name="T3" fmla="*/ 156 h 198"/>
                <a:gd name="T4" fmla="*/ 0 w 2141"/>
                <a:gd name="T5" fmla="*/ 198 h 198"/>
                <a:gd name="T6" fmla="*/ 2089 w 2141"/>
                <a:gd name="T7" fmla="*/ 0 h 198"/>
                <a:gd name="T8" fmla="*/ 208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43A29059-6BD4-4B61-BC0D-192A4B85D809}"/>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13" name="Freeform 11">
              <a:extLst>
                <a:ext uri="{FF2B5EF4-FFF2-40B4-BE49-F238E27FC236}">
                  <a16:creationId xmlns:a16="http://schemas.microsoft.com/office/drawing/2014/main" id="{39109C15-A37E-4C4A-80BC-DEFEF1F0C32D}"/>
                </a:ext>
              </a:extLst>
            </p:cNvPr>
            <p:cNvSpPr>
              <a:spLocks/>
            </p:cNvSpPr>
            <p:nvPr/>
          </p:nvSpPr>
          <p:spPr bwMode="hidden">
            <a:xfrm>
              <a:off x="2097" y="4043"/>
              <a:ext cx="2514" cy="276"/>
            </a:xfrm>
            <a:custGeom>
              <a:avLst/>
              <a:gdLst>
                <a:gd name="T0" fmla="*/ 2104 w 2517"/>
                <a:gd name="T1" fmla="*/ 276 h 276"/>
                <a:gd name="T2" fmla="*/ 2439 w 2517"/>
                <a:gd name="T3" fmla="*/ 204 h 276"/>
                <a:gd name="T4" fmla="*/ 2182 w 2517"/>
                <a:gd name="T5" fmla="*/ 0 h 276"/>
                <a:gd name="T6" fmla="*/ 0 w 2517"/>
                <a:gd name="T7" fmla="*/ 276 h 276"/>
                <a:gd name="T8" fmla="*/ 2104 w 2517"/>
                <a:gd name="T9" fmla="*/ 276 h 276"/>
                <a:gd name="T10" fmla="*/ 210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0D1C59D0-FE3E-48FA-8870-04B04D1137DC}"/>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15" name="Freeform 13">
              <a:extLst>
                <a:ext uri="{FF2B5EF4-FFF2-40B4-BE49-F238E27FC236}">
                  <a16:creationId xmlns:a16="http://schemas.microsoft.com/office/drawing/2014/main" id="{34B96F6A-2CE5-4FB9-95D6-A3AD21A3F5FF}"/>
                </a:ext>
              </a:extLst>
            </p:cNvPr>
            <p:cNvSpPr>
              <a:spLocks/>
            </p:cNvSpPr>
            <p:nvPr/>
          </p:nvSpPr>
          <p:spPr bwMode="hidden">
            <a:xfrm>
              <a:off x="5030" y="3151"/>
              <a:ext cx="728" cy="240"/>
            </a:xfrm>
            <a:custGeom>
              <a:avLst/>
              <a:gdLst>
                <a:gd name="T0" fmla="*/ 703 w 729"/>
                <a:gd name="T1" fmla="*/ 240 h 240"/>
                <a:gd name="T2" fmla="*/ 0 w 729"/>
                <a:gd name="T3" fmla="*/ 0 h 240"/>
                <a:gd name="T4" fmla="*/ 0 w 729"/>
                <a:gd name="T5" fmla="*/ 6 h 240"/>
                <a:gd name="T6" fmla="*/ 703 w 729"/>
                <a:gd name="T7" fmla="*/ 240 h 240"/>
                <a:gd name="T8" fmla="*/ 70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387DD7CB-26EB-4267-B97E-E4D22AF9A260}"/>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17" name="Freeform 15">
              <a:extLst>
                <a:ext uri="{FF2B5EF4-FFF2-40B4-BE49-F238E27FC236}">
                  <a16:creationId xmlns:a16="http://schemas.microsoft.com/office/drawing/2014/main" id="{A2BA6200-422C-4847-B72F-51FBBF1B7442}"/>
                </a:ext>
              </a:extLst>
            </p:cNvPr>
            <p:cNvSpPr>
              <a:spLocks/>
            </p:cNvSpPr>
            <p:nvPr/>
          </p:nvSpPr>
          <p:spPr bwMode="hidden">
            <a:xfrm>
              <a:off x="5030" y="3049"/>
              <a:ext cx="728" cy="318"/>
            </a:xfrm>
            <a:custGeom>
              <a:avLst/>
              <a:gdLst>
                <a:gd name="T0" fmla="*/ 703 w 729"/>
                <a:gd name="T1" fmla="*/ 318 h 318"/>
                <a:gd name="T2" fmla="*/ 703 w 729"/>
                <a:gd name="T3" fmla="*/ 312 h 318"/>
                <a:gd name="T4" fmla="*/ 0 w 729"/>
                <a:gd name="T5" fmla="*/ 0 h 318"/>
                <a:gd name="T6" fmla="*/ 0 w 729"/>
                <a:gd name="T7" fmla="*/ 54 h 318"/>
                <a:gd name="T8" fmla="*/ 703 w 729"/>
                <a:gd name="T9" fmla="*/ 318 h 318"/>
                <a:gd name="T10" fmla="*/ 70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98C91603-3ACC-4B3D-9D9C-BF3991B66F84}"/>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19" name="Freeform 17">
              <a:extLst>
                <a:ext uri="{FF2B5EF4-FFF2-40B4-BE49-F238E27FC236}">
                  <a16:creationId xmlns:a16="http://schemas.microsoft.com/office/drawing/2014/main" id="{715002DF-A124-4E88-85AF-B849B528E643}"/>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 name="Freeform 18">
              <a:extLst>
                <a:ext uri="{FF2B5EF4-FFF2-40B4-BE49-F238E27FC236}">
                  <a16:creationId xmlns:a16="http://schemas.microsoft.com/office/drawing/2014/main" id="{9DF3B967-55E3-47A1-BFBC-01ECD9DE1A95}"/>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1" name="Freeform 19">
              <a:extLst>
                <a:ext uri="{FF2B5EF4-FFF2-40B4-BE49-F238E27FC236}">
                  <a16:creationId xmlns:a16="http://schemas.microsoft.com/office/drawing/2014/main" id="{FCA54077-BEC2-4B15-80F6-1D886E03BAB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C3274A7F-6964-46A5-9B93-38E761C045CD}"/>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3" name="Freeform 21">
              <a:extLst>
                <a:ext uri="{FF2B5EF4-FFF2-40B4-BE49-F238E27FC236}">
                  <a16:creationId xmlns:a16="http://schemas.microsoft.com/office/drawing/2014/main" id="{1E965443-87B9-4C08-9D13-24720476F00E}"/>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1BE45F01-E795-49AD-B69E-F1AED958502C}"/>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5" name="Freeform 23">
              <a:extLst>
                <a:ext uri="{FF2B5EF4-FFF2-40B4-BE49-F238E27FC236}">
                  <a16:creationId xmlns:a16="http://schemas.microsoft.com/office/drawing/2014/main" id="{ED683D7F-7D91-4D58-81E8-CF5BB9AF5C63}"/>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2800">
                <a:solidFill>
                  <a:srgbClr val="FFFFFF"/>
                </a:solidFill>
                <a:latin typeface="Garamond" pitchFamily="18" charset="0"/>
                <a:cs typeface="Arial" charset="0"/>
              </a:endParaRPr>
            </a:p>
          </p:txBody>
        </p:sp>
        <p:sp>
          <p:nvSpPr>
            <p:cNvPr id="26" name="Freeform 24">
              <a:extLst>
                <a:ext uri="{FF2B5EF4-FFF2-40B4-BE49-F238E27FC236}">
                  <a16:creationId xmlns:a16="http://schemas.microsoft.com/office/drawing/2014/main" id="{0792B897-805E-4484-8E95-38763BDAF3D7}"/>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7" name="Freeform 25">
              <a:extLst>
                <a:ext uri="{FF2B5EF4-FFF2-40B4-BE49-F238E27FC236}">
                  <a16:creationId xmlns:a16="http://schemas.microsoft.com/office/drawing/2014/main" id="{460114AE-5A1C-4631-A4BB-F0F21383307F}"/>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1F4BE2D5-73DB-40D4-8362-11B5B53EF060}"/>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9" name="Freeform 27">
              <a:extLst>
                <a:ext uri="{FF2B5EF4-FFF2-40B4-BE49-F238E27FC236}">
                  <a16:creationId xmlns:a16="http://schemas.microsoft.com/office/drawing/2014/main" id="{8EDC688B-04BA-4496-A51E-F9744EB888FD}"/>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0" name="Freeform 28">
              <a:extLst>
                <a:ext uri="{FF2B5EF4-FFF2-40B4-BE49-F238E27FC236}">
                  <a16:creationId xmlns:a16="http://schemas.microsoft.com/office/drawing/2014/main" id="{A699E8BD-AAAC-443F-99C3-803A571B25D8}"/>
                </a:ext>
              </a:extLst>
            </p:cNvPr>
            <p:cNvSpPr>
              <a:spLocks/>
            </p:cNvSpPr>
            <p:nvPr/>
          </p:nvSpPr>
          <p:spPr bwMode="hidden">
            <a:xfrm>
              <a:off x="5698" y="653"/>
              <a:ext cx="60" cy="311"/>
            </a:xfrm>
            <a:custGeom>
              <a:avLst/>
              <a:gdLst>
                <a:gd name="T0" fmla="*/ 0 w 60"/>
                <a:gd name="T1" fmla="*/ 144 h 312"/>
                <a:gd name="T2" fmla="*/ 60 w 60"/>
                <a:gd name="T3" fmla="*/ 28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0A67120D-9892-4E79-8642-F558179056C5}"/>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2" name="Freeform 30">
              <a:extLst>
                <a:ext uri="{FF2B5EF4-FFF2-40B4-BE49-F238E27FC236}">
                  <a16:creationId xmlns:a16="http://schemas.microsoft.com/office/drawing/2014/main" id="{FBB0A0B3-D40A-4698-AB1C-AB1890DFC11B}"/>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B8F6D387-979F-4467-BEBB-D9B5C39B6A3C}"/>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4" name="Freeform 32">
              <a:extLst>
                <a:ext uri="{FF2B5EF4-FFF2-40B4-BE49-F238E27FC236}">
                  <a16:creationId xmlns:a16="http://schemas.microsoft.com/office/drawing/2014/main" id="{F7D2F0A0-0BB3-4267-86E6-6E0DC6661009}"/>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5" name="Freeform 33">
              <a:extLst>
                <a:ext uri="{FF2B5EF4-FFF2-40B4-BE49-F238E27FC236}">
                  <a16:creationId xmlns:a16="http://schemas.microsoft.com/office/drawing/2014/main" id="{775E3D14-8D34-4D27-8DE0-931AEB05B483}"/>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6" name="Freeform 34">
              <a:extLst>
                <a:ext uri="{FF2B5EF4-FFF2-40B4-BE49-F238E27FC236}">
                  <a16:creationId xmlns:a16="http://schemas.microsoft.com/office/drawing/2014/main" id="{F17A881D-C12C-42DA-B2E5-E0221228962A}"/>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7" name="Freeform 35">
              <a:extLst>
                <a:ext uri="{FF2B5EF4-FFF2-40B4-BE49-F238E27FC236}">
                  <a16:creationId xmlns:a16="http://schemas.microsoft.com/office/drawing/2014/main" id="{788DAB19-FF56-4633-AB17-96308993DD8E}"/>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8" name="Freeform 36">
              <a:extLst>
                <a:ext uri="{FF2B5EF4-FFF2-40B4-BE49-F238E27FC236}">
                  <a16:creationId xmlns:a16="http://schemas.microsoft.com/office/drawing/2014/main" id="{8337BC44-F37E-483D-A638-0DBDE06A4047}"/>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39" name="Freeform 37">
              <a:extLst>
                <a:ext uri="{FF2B5EF4-FFF2-40B4-BE49-F238E27FC236}">
                  <a16:creationId xmlns:a16="http://schemas.microsoft.com/office/drawing/2014/main" id="{AAFA9786-122C-46D0-8891-AAE278285972}"/>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40" name="Freeform 38">
              <a:extLst>
                <a:ext uri="{FF2B5EF4-FFF2-40B4-BE49-F238E27FC236}">
                  <a16:creationId xmlns:a16="http://schemas.microsoft.com/office/drawing/2014/main" id="{949C98A2-4865-4145-9776-D55F932F2B52}"/>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grpSp>
          <p:nvGrpSpPr>
            <p:cNvPr id="41" name="Group 39">
              <a:extLst>
                <a:ext uri="{FF2B5EF4-FFF2-40B4-BE49-F238E27FC236}">
                  <a16:creationId xmlns:a16="http://schemas.microsoft.com/office/drawing/2014/main" id="{72B1CB1E-BD18-4151-B42F-F8EE055DE84A}"/>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F2D161B2-4DEB-4FDB-95E5-9A359ED7DB24}"/>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43" name="Freeform 41">
                <a:extLst>
                  <a:ext uri="{FF2B5EF4-FFF2-40B4-BE49-F238E27FC236}">
                    <a16:creationId xmlns:a16="http://schemas.microsoft.com/office/drawing/2014/main" id="{790D0218-EA2A-4CAB-AE72-1CEC831FB103}"/>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grpSp>
      </p:grpSp>
      <p:sp>
        <p:nvSpPr>
          <p:cNvPr id="58410"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8411"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93E4808A-DE79-4110-8D8A-3D292974C590}"/>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AEB59892-199B-4536-A898-B18D6A58163B}"/>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2A0E9E06-EB3E-4FD7-B023-D980153D8486}"/>
              </a:ext>
            </a:extLst>
          </p:cNvPr>
          <p:cNvSpPr>
            <a:spLocks noGrp="1" noChangeArrowheads="1"/>
          </p:cNvSpPr>
          <p:nvPr>
            <p:ph type="sldNum" sz="quarter" idx="12"/>
          </p:nvPr>
        </p:nvSpPr>
        <p:spPr/>
        <p:txBody>
          <a:bodyPr/>
          <a:lstStyle>
            <a:lvl1pPr>
              <a:defRPr/>
            </a:lvl1pPr>
          </a:lstStyle>
          <a:p>
            <a:fld id="{10E76C1C-5EAF-46BF-8BA2-89F6DC057B00}" type="slidenum">
              <a:rPr lang="en-US" altLang="en-US"/>
              <a:pPr/>
              <a:t>‹#›</a:t>
            </a:fld>
            <a:endParaRPr lang="en-US" altLang="en-US"/>
          </a:p>
        </p:txBody>
      </p:sp>
    </p:spTree>
    <p:extLst>
      <p:ext uri="{BB962C8B-B14F-4D97-AF65-F5344CB8AC3E}">
        <p14:creationId xmlns:p14="http://schemas.microsoft.com/office/powerpoint/2010/main" val="145477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C4EDC315-ED86-4833-AC41-3A6DF1E8CCF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EFA613CD-6722-44A4-8152-0F0C816B1E0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EFEC887-12E6-49E8-852B-E57206559ED2}"/>
              </a:ext>
            </a:extLst>
          </p:cNvPr>
          <p:cNvSpPr>
            <a:spLocks noGrp="1" noChangeArrowheads="1"/>
          </p:cNvSpPr>
          <p:nvPr>
            <p:ph type="sldNum" sz="quarter" idx="12"/>
          </p:nvPr>
        </p:nvSpPr>
        <p:spPr/>
        <p:txBody>
          <a:bodyPr/>
          <a:lstStyle>
            <a:lvl1pPr>
              <a:defRPr/>
            </a:lvl1pPr>
          </a:lstStyle>
          <a:p>
            <a:fld id="{600D3BF9-2CB8-4B57-B171-DEECEB47797F}" type="slidenum">
              <a:rPr lang="en-US" altLang="en-US"/>
              <a:pPr/>
              <a:t>‹#›</a:t>
            </a:fld>
            <a:endParaRPr lang="en-US" altLang="en-US"/>
          </a:p>
        </p:txBody>
      </p:sp>
    </p:spTree>
    <p:extLst>
      <p:ext uri="{BB962C8B-B14F-4D97-AF65-F5344CB8AC3E}">
        <p14:creationId xmlns:p14="http://schemas.microsoft.com/office/powerpoint/2010/main" val="42749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5405347-7979-4D16-8537-E0856FAAE9D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98F7618-BAF8-47E4-8A21-D1DA586676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DBC49D44-7A2F-4DFE-9D6A-4AB6733A6040}"/>
              </a:ext>
            </a:extLst>
          </p:cNvPr>
          <p:cNvSpPr>
            <a:spLocks noGrp="1" noChangeArrowheads="1"/>
          </p:cNvSpPr>
          <p:nvPr>
            <p:ph type="sldNum" sz="quarter" idx="12"/>
          </p:nvPr>
        </p:nvSpPr>
        <p:spPr/>
        <p:txBody>
          <a:bodyPr/>
          <a:lstStyle>
            <a:lvl1pPr>
              <a:defRPr/>
            </a:lvl1pPr>
          </a:lstStyle>
          <a:p>
            <a:fld id="{0C56C71A-E36B-410F-96D0-1A94082A44E7}" type="slidenum">
              <a:rPr lang="en-US" altLang="en-US"/>
              <a:pPr/>
              <a:t>‹#›</a:t>
            </a:fld>
            <a:endParaRPr lang="en-US" altLang="en-US"/>
          </a:p>
        </p:txBody>
      </p:sp>
    </p:spTree>
    <p:extLst>
      <p:ext uri="{BB962C8B-B14F-4D97-AF65-F5344CB8AC3E}">
        <p14:creationId xmlns:p14="http://schemas.microsoft.com/office/powerpoint/2010/main" val="223471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22364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57330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98308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97715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14998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95606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4037971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1957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DB19DE50-D8C0-4DC1-BDAC-77F0599CE38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EAEB158-57BD-4A3C-800B-F6B53FB8F96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88400A6E-F101-4655-AF1C-2A43CBDD2733}"/>
              </a:ext>
            </a:extLst>
          </p:cNvPr>
          <p:cNvSpPr>
            <a:spLocks noGrp="1" noChangeArrowheads="1"/>
          </p:cNvSpPr>
          <p:nvPr>
            <p:ph type="sldNum" sz="quarter" idx="12"/>
          </p:nvPr>
        </p:nvSpPr>
        <p:spPr/>
        <p:txBody>
          <a:bodyPr/>
          <a:lstStyle>
            <a:lvl1pPr>
              <a:defRPr/>
            </a:lvl1pPr>
          </a:lstStyle>
          <a:p>
            <a:fld id="{AB87B1A6-564E-4890-B42B-02F245D8A537}" type="slidenum">
              <a:rPr lang="en-US" altLang="en-US"/>
              <a:pPr/>
              <a:t>‹#›</a:t>
            </a:fld>
            <a:endParaRPr lang="en-US" altLang="en-US"/>
          </a:p>
        </p:txBody>
      </p:sp>
    </p:spTree>
    <p:extLst>
      <p:ext uri="{BB962C8B-B14F-4D97-AF65-F5344CB8AC3E}">
        <p14:creationId xmlns:p14="http://schemas.microsoft.com/office/powerpoint/2010/main" val="3622956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67304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682675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4062297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103412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635465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119587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59572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211087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337711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50996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19C8A81E-ADD9-4F97-BC32-A1BB9754961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26B8C247-43CB-4EB5-A82A-B1B4797BF0E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44C7C9E7-C64D-4DCC-AF39-8985C931D325}"/>
              </a:ext>
            </a:extLst>
          </p:cNvPr>
          <p:cNvSpPr>
            <a:spLocks noGrp="1" noChangeArrowheads="1"/>
          </p:cNvSpPr>
          <p:nvPr>
            <p:ph type="sldNum" sz="quarter" idx="12"/>
          </p:nvPr>
        </p:nvSpPr>
        <p:spPr/>
        <p:txBody>
          <a:bodyPr/>
          <a:lstStyle>
            <a:lvl1pPr>
              <a:defRPr/>
            </a:lvl1pPr>
          </a:lstStyle>
          <a:p>
            <a:fld id="{C3142BF5-E470-4358-9AF0-515D00694E44}" type="slidenum">
              <a:rPr lang="en-US" altLang="en-US"/>
              <a:pPr/>
              <a:t>‹#›</a:t>
            </a:fld>
            <a:endParaRPr lang="en-US" altLang="en-US"/>
          </a:p>
        </p:txBody>
      </p:sp>
    </p:spTree>
    <p:extLst>
      <p:ext uri="{BB962C8B-B14F-4D97-AF65-F5344CB8AC3E}">
        <p14:creationId xmlns:p14="http://schemas.microsoft.com/office/powerpoint/2010/main" val="4283954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977979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16204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575138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441312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275630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19232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578070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888702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889851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16625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61D3A843-4BB9-44E6-B9FA-3A5F0494F07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44151C26-3E33-4FA4-9B9D-6DEADAC58E3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7DE7943-2604-4068-9014-85C92930D056}"/>
              </a:ext>
            </a:extLst>
          </p:cNvPr>
          <p:cNvSpPr>
            <a:spLocks noGrp="1" noChangeArrowheads="1"/>
          </p:cNvSpPr>
          <p:nvPr>
            <p:ph type="sldNum" sz="quarter" idx="12"/>
          </p:nvPr>
        </p:nvSpPr>
        <p:spPr/>
        <p:txBody>
          <a:bodyPr/>
          <a:lstStyle>
            <a:lvl1pPr>
              <a:defRPr/>
            </a:lvl1pPr>
          </a:lstStyle>
          <a:p>
            <a:fld id="{FCD9EEB6-EA75-4D51-933A-0098161BEF7A}" type="slidenum">
              <a:rPr lang="en-US" altLang="en-US"/>
              <a:pPr/>
              <a:t>‹#›</a:t>
            </a:fld>
            <a:endParaRPr lang="en-US" altLang="en-US"/>
          </a:p>
        </p:txBody>
      </p:sp>
    </p:spTree>
    <p:extLst>
      <p:ext uri="{BB962C8B-B14F-4D97-AF65-F5344CB8AC3E}">
        <p14:creationId xmlns:p14="http://schemas.microsoft.com/office/powerpoint/2010/main" val="2586435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2194193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028712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678727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980919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15150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4026343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603593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1030932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4237370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98571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DF88911-B0A5-4023-8A15-502B54693F7C}"/>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D52F70AB-65B2-4412-8AC1-C600EFB47488}"/>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AEDCFF1C-C169-46A1-BEF3-4664A6EAAF56}"/>
              </a:ext>
            </a:extLst>
          </p:cNvPr>
          <p:cNvSpPr>
            <a:spLocks noGrp="1" noChangeArrowheads="1"/>
          </p:cNvSpPr>
          <p:nvPr>
            <p:ph type="sldNum" sz="quarter" idx="12"/>
          </p:nvPr>
        </p:nvSpPr>
        <p:spPr/>
        <p:txBody>
          <a:bodyPr/>
          <a:lstStyle>
            <a:lvl1pPr>
              <a:defRPr/>
            </a:lvl1pPr>
          </a:lstStyle>
          <a:p>
            <a:fld id="{B023C0BD-2B39-4C47-9300-48068E053CE8}" type="slidenum">
              <a:rPr lang="en-US" altLang="en-US"/>
              <a:pPr/>
              <a:t>‹#›</a:t>
            </a:fld>
            <a:endParaRPr lang="en-US" altLang="en-US"/>
          </a:p>
        </p:txBody>
      </p:sp>
    </p:spTree>
    <p:extLst>
      <p:ext uri="{BB962C8B-B14F-4D97-AF65-F5344CB8AC3E}">
        <p14:creationId xmlns:p14="http://schemas.microsoft.com/office/powerpoint/2010/main" val="3178824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594204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DD4DF7-74ED-4B11-AD13-0B6A63D1AB8E}" type="slidenum">
              <a:rPr lang="en-US" altLang="vi-VN" smtClean="0"/>
              <a:pPr/>
              <a:t>‹#›</a:t>
            </a:fld>
            <a:endParaRPr lang="en-US" altLang="vi-VN"/>
          </a:p>
        </p:txBody>
      </p:sp>
    </p:spTree>
    <p:extLst>
      <p:ext uri="{BB962C8B-B14F-4D97-AF65-F5344CB8AC3E}">
        <p14:creationId xmlns:p14="http://schemas.microsoft.com/office/powerpoint/2010/main" val="3666233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29874-753E-4512-A808-F3A946AAA6A0}" type="slidenum">
              <a:rPr lang="en-US"/>
              <a:pPr>
                <a:defRPr/>
              </a:pPr>
              <a:t>‹#›</a:t>
            </a:fld>
            <a:endParaRPr lang="en-US"/>
          </a:p>
        </p:txBody>
      </p:sp>
    </p:spTree>
    <p:extLst>
      <p:ext uri="{BB962C8B-B14F-4D97-AF65-F5344CB8AC3E}">
        <p14:creationId xmlns:p14="http://schemas.microsoft.com/office/powerpoint/2010/main" val="172237877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29874-753E-4512-A808-F3A946AAA6A0}" type="slidenum">
              <a:rPr lang="en-US"/>
              <a:pPr>
                <a:defRPr/>
              </a:pPr>
              <a:t>‹#›</a:t>
            </a:fld>
            <a:endParaRPr lang="en-US"/>
          </a:p>
        </p:txBody>
      </p:sp>
    </p:spTree>
    <p:extLst>
      <p:ext uri="{BB962C8B-B14F-4D97-AF65-F5344CB8AC3E}">
        <p14:creationId xmlns:p14="http://schemas.microsoft.com/office/powerpoint/2010/main" val="9582595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0334B361-8B5D-449C-81AA-A059D3D47A1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5D6670F2-E429-42B8-8603-650A1F307648}"/>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013DEE87-0725-44DF-B4D0-A0DE49DCCFE8}"/>
              </a:ext>
            </a:extLst>
          </p:cNvPr>
          <p:cNvSpPr>
            <a:spLocks noGrp="1" noChangeArrowheads="1"/>
          </p:cNvSpPr>
          <p:nvPr>
            <p:ph type="sldNum" sz="quarter" idx="12"/>
          </p:nvPr>
        </p:nvSpPr>
        <p:spPr/>
        <p:txBody>
          <a:bodyPr/>
          <a:lstStyle>
            <a:lvl1pPr>
              <a:defRPr/>
            </a:lvl1pPr>
          </a:lstStyle>
          <a:p>
            <a:fld id="{9F476D6D-3153-43BA-BCBE-A3F19B4E829A}" type="slidenum">
              <a:rPr lang="en-US" altLang="en-US"/>
              <a:pPr/>
              <a:t>‹#›</a:t>
            </a:fld>
            <a:endParaRPr lang="en-US" altLang="en-US"/>
          </a:p>
        </p:txBody>
      </p:sp>
    </p:spTree>
    <p:extLst>
      <p:ext uri="{BB962C8B-B14F-4D97-AF65-F5344CB8AC3E}">
        <p14:creationId xmlns:p14="http://schemas.microsoft.com/office/powerpoint/2010/main" val="146667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43FB5880-176B-4F9C-8709-8361171BF12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836A36D2-6D5D-45CD-B83C-F21D99E7B09B}"/>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E431A2C4-C888-475E-BD86-D9EE76C04298}"/>
              </a:ext>
            </a:extLst>
          </p:cNvPr>
          <p:cNvSpPr>
            <a:spLocks noGrp="1" noChangeArrowheads="1"/>
          </p:cNvSpPr>
          <p:nvPr>
            <p:ph type="sldNum" sz="quarter" idx="12"/>
          </p:nvPr>
        </p:nvSpPr>
        <p:spPr/>
        <p:txBody>
          <a:bodyPr/>
          <a:lstStyle>
            <a:lvl1pPr>
              <a:defRPr/>
            </a:lvl1pPr>
          </a:lstStyle>
          <a:p>
            <a:fld id="{5B77477E-25D4-4F63-B7C9-80EAC5ECFFA6}" type="slidenum">
              <a:rPr lang="en-US" altLang="en-US"/>
              <a:pPr/>
              <a:t>‹#›</a:t>
            </a:fld>
            <a:endParaRPr lang="en-US" altLang="en-US"/>
          </a:p>
        </p:txBody>
      </p:sp>
    </p:spTree>
    <p:extLst>
      <p:ext uri="{BB962C8B-B14F-4D97-AF65-F5344CB8AC3E}">
        <p14:creationId xmlns:p14="http://schemas.microsoft.com/office/powerpoint/2010/main" val="201457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4FDAF1FD-7F3C-46DF-8EE7-2CB107F0026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7D16A47-5521-480A-AD93-78B9AB5EF82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7FA0D40-8C53-41AC-B10E-863127616524}"/>
              </a:ext>
            </a:extLst>
          </p:cNvPr>
          <p:cNvSpPr>
            <a:spLocks noGrp="1" noChangeArrowheads="1"/>
          </p:cNvSpPr>
          <p:nvPr>
            <p:ph type="sldNum" sz="quarter" idx="12"/>
          </p:nvPr>
        </p:nvSpPr>
        <p:spPr/>
        <p:txBody>
          <a:bodyPr/>
          <a:lstStyle>
            <a:lvl1pPr>
              <a:defRPr/>
            </a:lvl1pPr>
          </a:lstStyle>
          <a:p>
            <a:fld id="{6C1198BE-414A-4A34-B119-BFACAE2DBC41}" type="slidenum">
              <a:rPr lang="en-US" altLang="en-US"/>
              <a:pPr/>
              <a:t>‹#›</a:t>
            </a:fld>
            <a:endParaRPr lang="en-US" altLang="en-US"/>
          </a:p>
        </p:txBody>
      </p:sp>
    </p:spTree>
    <p:extLst>
      <p:ext uri="{BB962C8B-B14F-4D97-AF65-F5344CB8AC3E}">
        <p14:creationId xmlns:p14="http://schemas.microsoft.com/office/powerpoint/2010/main" val="28986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2254D746-0896-45E2-BBC6-F1E0AE2999E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F226D0BC-E311-4378-B554-E089A5B397B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E9CC0C56-0C2A-4616-A1A0-C246C6223547}"/>
              </a:ext>
            </a:extLst>
          </p:cNvPr>
          <p:cNvSpPr>
            <a:spLocks noGrp="1" noChangeArrowheads="1"/>
          </p:cNvSpPr>
          <p:nvPr>
            <p:ph type="sldNum" sz="quarter" idx="12"/>
          </p:nvPr>
        </p:nvSpPr>
        <p:spPr/>
        <p:txBody>
          <a:bodyPr/>
          <a:lstStyle>
            <a:lvl1pPr>
              <a:defRPr/>
            </a:lvl1pPr>
          </a:lstStyle>
          <a:p>
            <a:fld id="{FA5B45DE-683D-4D2F-BC98-B8D78A1E2C8E}" type="slidenum">
              <a:rPr lang="en-US" altLang="en-US"/>
              <a:pPr/>
              <a:t>‹#›</a:t>
            </a:fld>
            <a:endParaRPr lang="en-US" altLang="en-US"/>
          </a:p>
        </p:txBody>
      </p:sp>
    </p:spTree>
    <p:extLst>
      <p:ext uri="{BB962C8B-B14F-4D97-AF65-F5344CB8AC3E}">
        <p14:creationId xmlns:p14="http://schemas.microsoft.com/office/powerpoint/2010/main" val="304801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78710D3-991C-4D91-BDAA-CD08432855EF}"/>
              </a:ext>
            </a:extLst>
          </p:cNvPr>
          <p:cNvGrpSpPr>
            <a:grpSpLocks/>
          </p:cNvGrpSpPr>
          <p:nvPr/>
        </p:nvGrpSpPr>
        <p:grpSpPr bwMode="auto">
          <a:xfrm>
            <a:off x="0" y="1"/>
            <a:ext cx="12192000" cy="6856413"/>
            <a:chOff x="0" y="0"/>
            <a:chExt cx="5760" cy="4319"/>
          </a:xfrm>
        </p:grpSpPr>
        <p:sp>
          <p:nvSpPr>
            <p:cNvPr id="57347" name="Freeform 3">
              <a:extLst>
                <a:ext uri="{FF2B5EF4-FFF2-40B4-BE49-F238E27FC236}">
                  <a16:creationId xmlns:a16="http://schemas.microsoft.com/office/drawing/2014/main" id="{8AD5128E-EC0A-4E35-99BA-1DBF5FC41C6A}"/>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48" name="Freeform 4">
              <a:extLst>
                <a:ext uri="{FF2B5EF4-FFF2-40B4-BE49-F238E27FC236}">
                  <a16:creationId xmlns:a16="http://schemas.microsoft.com/office/drawing/2014/main" id="{286D1B59-5334-4BB6-86AF-3AB02F73600E}"/>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49" name="Freeform 5">
              <a:extLst>
                <a:ext uri="{FF2B5EF4-FFF2-40B4-BE49-F238E27FC236}">
                  <a16:creationId xmlns:a16="http://schemas.microsoft.com/office/drawing/2014/main" id="{E7041C7C-3A57-425B-81E5-1AA30856ECFA}"/>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59" name="Freeform 6">
              <a:extLst>
                <a:ext uri="{FF2B5EF4-FFF2-40B4-BE49-F238E27FC236}">
                  <a16:creationId xmlns:a16="http://schemas.microsoft.com/office/drawing/2014/main" id="{0E5CF39F-CE31-4F8A-A4C0-CF0142D6CC95}"/>
                </a:ext>
              </a:extLst>
            </p:cNvPr>
            <p:cNvSpPr>
              <a:spLocks/>
            </p:cNvSpPr>
            <p:nvPr/>
          </p:nvSpPr>
          <p:spPr bwMode="hidden">
            <a:xfrm>
              <a:off x="4038" y="3577"/>
              <a:ext cx="1720" cy="65"/>
            </a:xfrm>
            <a:custGeom>
              <a:avLst/>
              <a:gdLst>
                <a:gd name="T0" fmla="*/ 1670 w 1722"/>
                <a:gd name="T1" fmla="*/ 40 h 66"/>
                <a:gd name="T2" fmla="*/ 1670 w 1722"/>
                <a:gd name="T3" fmla="*/ 34 h 66"/>
                <a:gd name="T4" fmla="*/ 0 w 1722"/>
                <a:gd name="T5" fmla="*/ 0 h 66"/>
                <a:gd name="T6" fmla="*/ 0 w 1722"/>
                <a:gd name="T7" fmla="*/ 33 h 66"/>
                <a:gd name="T8" fmla="*/ 1670 w 1722"/>
                <a:gd name="T9" fmla="*/ 40 h 66"/>
                <a:gd name="T10" fmla="*/ 1670 w 1722"/>
                <a:gd name="T11" fmla="*/ 4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1" name="Freeform 7">
              <a:extLst>
                <a:ext uri="{FF2B5EF4-FFF2-40B4-BE49-F238E27FC236}">
                  <a16:creationId xmlns:a16="http://schemas.microsoft.com/office/drawing/2014/main" id="{6B12E62F-00DA-4273-AC79-33C687E793E3}"/>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2800">
                <a:solidFill>
                  <a:srgbClr val="FFFFFF"/>
                </a:solidFill>
                <a:latin typeface="Garamond" pitchFamily="18" charset="0"/>
                <a:cs typeface="Arial" charset="0"/>
              </a:endParaRPr>
            </a:p>
          </p:txBody>
        </p:sp>
        <p:sp>
          <p:nvSpPr>
            <p:cNvPr id="2061" name="Freeform 8">
              <a:extLst>
                <a:ext uri="{FF2B5EF4-FFF2-40B4-BE49-F238E27FC236}">
                  <a16:creationId xmlns:a16="http://schemas.microsoft.com/office/drawing/2014/main" id="{3EF1DAB8-5EDF-4587-BEDD-6D96EA9567CA}"/>
                </a:ext>
              </a:extLst>
            </p:cNvPr>
            <p:cNvSpPr>
              <a:spLocks/>
            </p:cNvSpPr>
            <p:nvPr/>
          </p:nvSpPr>
          <p:spPr bwMode="hidden">
            <a:xfrm>
              <a:off x="4784" y="3702"/>
              <a:ext cx="974" cy="101"/>
            </a:xfrm>
            <a:custGeom>
              <a:avLst/>
              <a:gdLst>
                <a:gd name="T0" fmla="*/ 949 w 975"/>
                <a:gd name="T1" fmla="*/ 48 h 101"/>
                <a:gd name="T2" fmla="*/ 949 w 975"/>
                <a:gd name="T3" fmla="*/ 0 h 101"/>
                <a:gd name="T4" fmla="*/ 0 w 975"/>
                <a:gd name="T5" fmla="*/ 24 h 101"/>
                <a:gd name="T6" fmla="*/ 0 w 975"/>
                <a:gd name="T7" fmla="*/ 101 h 101"/>
                <a:gd name="T8" fmla="*/ 949 w 975"/>
                <a:gd name="T9" fmla="*/ 48 h 101"/>
                <a:gd name="T10" fmla="*/ 94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0926F15D-C961-4173-9755-0CDD1366D4EC}"/>
                </a:ext>
              </a:extLst>
            </p:cNvPr>
            <p:cNvSpPr>
              <a:spLocks/>
            </p:cNvSpPr>
            <p:nvPr/>
          </p:nvSpPr>
          <p:spPr bwMode="hidden">
            <a:xfrm>
              <a:off x="3619" y="3815"/>
              <a:ext cx="2139" cy="198"/>
            </a:xfrm>
            <a:custGeom>
              <a:avLst/>
              <a:gdLst>
                <a:gd name="T0" fmla="*/ 2089 w 2141"/>
                <a:gd name="T1" fmla="*/ 0 h 198"/>
                <a:gd name="T2" fmla="*/ 0 w 2141"/>
                <a:gd name="T3" fmla="*/ 156 h 198"/>
                <a:gd name="T4" fmla="*/ 0 w 2141"/>
                <a:gd name="T5" fmla="*/ 198 h 198"/>
                <a:gd name="T6" fmla="*/ 2089 w 2141"/>
                <a:gd name="T7" fmla="*/ 0 h 198"/>
                <a:gd name="T8" fmla="*/ 208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4" name="Freeform 10">
              <a:extLst>
                <a:ext uri="{FF2B5EF4-FFF2-40B4-BE49-F238E27FC236}">
                  <a16:creationId xmlns:a16="http://schemas.microsoft.com/office/drawing/2014/main" id="{75F1EA52-143A-45C5-A1FC-70134A0A6226}"/>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64" name="Freeform 11">
              <a:extLst>
                <a:ext uri="{FF2B5EF4-FFF2-40B4-BE49-F238E27FC236}">
                  <a16:creationId xmlns:a16="http://schemas.microsoft.com/office/drawing/2014/main" id="{71C3E573-31F4-42BC-9A57-604C9CA403C1}"/>
                </a:ext>
              </a:extLst>
            </p:cNvPr>
            <p:cNvSpPr>
              <a:spLocks/>
            </p:cNvSpPr>
            <p:nvPr/>
          </p:nvSpPr>
          <p:spPr bwMode="hidden">
            <a:xfrm>
              <a:off x="2097" y="4043"/>
              <a:ext cx="2514" cy="276"/>
            </a:xfrm>
            <a:custGeom>
              <a:avLst/>
              <a:gdLst>
                <a:gd name="T0" fmla="*/ 2104 w 2517"/>
                <a:gd name="T1" fmla="*/ 276 h 276"/>
                <a:gd name="T2" fmla="*/ 2439 w 2517"/>
                <a:gd name="T3" fmla="*/ 204 h 276"/>
                <a:gd name="T4" fmla="*/ 2182 w 2517"/>
                <a:gd name="T5" fmla="*/ 0 h 276"/>
                <a:gd name="T6" fmla="*/ 0 w 2517"/>
                <a:gd name="T7" fmla="*/ 276 h 276"/>
                <a:gd name="T8" fmla="*/ 2104 w 2517"/>
                <a:gd name="T9" fmla="*/ 276 h 276"/>
                <a:gd name="T10" fmla="*/ 210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6" name="Freeform 12">
              <a:extLst>
                <a:ext uri="{FF2B5EF4-FFF2-40B4-BE49-F238E27FC236}">
                  <a16:creationId xmlns:a16="http://schemas.microsoft.com/office/drawing/2014/main" id="{7AD19B78-86D6-4273-83F0-5C88F2064602}"/>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66" name="Freeform 13">
              <a:extLst>
                <a:ext uri="{FF2B5EF4-FFF2-40B4-BE49-F238E27FC236}">
                  <a16:creationId xmlns:a16="http://schemas.microsoft.com/office/drawing/2014/main" id="{A20689D7-4065-49E4-BDF5-BB84D41CB0F2}"/>
                </a:ext>
              </a:extLst>
            </p:cNvPr>
            <p:cNvSpPr>
              <a:spLocks/>
            </p:cNvSpPr>
            <p:nvPr/>
          </p:nvSpPr>
          <p:spPr bwMode="hidden">
            <a:xfrm>
              <a:off x="5030" y="3151"/>
              <a:ext cx="728" cy="240"/>
            </a:xfrm>
            <a:custGeom>
              <a:avLst/>
              <a:gdLst>
                <a:gd name="T0" fmla="*/ 703 w 729"/>
                <a:gd name="T1" fmla="*/ 240 h 240"/>
                <a:gd name="T2" fmla="*/ 0 w 729"/>
                <a:gd name="T3" fmla="*/ 0 h 240"/>
                <a:gd name="T4" fmla="*/ 0 w 729"/>
                <a:gd name="T5" fmla="*/ 6 h 240"/>
                <a:gd name="T6" fmla="*/ 703 w 729"/>
                <a:gd name="T7" fmla="*/ 240 h 240"/>
                <a:gd name="T8" fmla="*/ 70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Freeform 14">
              <a:extLst>
                <a:ext uri="{FF2B5EF4-FFF2-40B4-BE49-F238E27FC236}">
                  <a16:creationId xmlns:a16="http://schemas.microsoft.com/office/drawing/2014/main" id="{74AD68C3-BA7D-4A78-B4E7-2745846D29F6}"/>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68" name="Freeform 15">
              <a:extLst>
                <a:ext uri="{FF2B5EF4-FFF2-40B4-BE49-F238E27FC236}">
                  <a16:creationId xmlns:a16="http://schemas.microsoft.com/office/drawing/2014/main" id="{F35B9F27-0B76-4A44-9565-743C1D7AF31C}"/>
                </a:ext>
              </a:extLst>
            </p:cNvPr>
            <p:cNvSpPr>
              <a:spLocks/>
            </p:cNvSpPr>
            <p:nvPr/>
          </p:nvSpPr>
          <p:spPr bwMode="hidden">
            <a:xfrm>
              <a:off x="5030" y="3049"/>
              <a:ext cx="728" cy="318"/>
            </a:xfrm>
            <a:custGeom>
              <a:avLst/>
              <a:gdLst>
                <a:gd name="T0" fmla="*/ 703 w 729"/>
                <a:gd name="T1" fmla="*/ 318 h 318"/>
                <a:gd name="T2" fmla="*/ 703 w 729"/>
                <a:gd name="T3" fmla="*/ 312 h 318"/>
                <a:gd name="T4" fmla="*/ 0 w 729"/>
                <a:gd name="T5" fmla="*/ 0 h 318"/>
                <a:gd name="T6" fmla="*/ 0 w 729"/>
                <a:gd name="T7" fmla="*/ 54 h 318"/>
                <a:gd name="T8" fmla="*/ 703 w 729"/>
                <a:gd name="T9" fmla="*/ 318 h 318"/>
                <a:gd name="T10" fmla="*/ 70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0" name="Freeform 16">
              <a:extLst>
                <a:ext uri="{FF2B5EF4-FFF2-40B4-BE49-F238E27FC236}">
                  <a16:creationId xmlns:a16="http://schemas.microsoft.com/office/drawing/2014/main" id="{45BA72EA-5942-4F4A-B4A4-73035990E72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61" name="Freeform 17">
              <a:extLst>
                <a:ext uri="{FF2B5EF4-FFF2-40B4-BE49-F238E27FC236}">
                  <a16:creationId xmlns:a16="http://schemas.microsoft.com/office/drawing/2014/main" id="{A73CF3DF-5526-46F5-ACD6-A485821B61CB}"/>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62" name="Freeform 18">
              <a:extLst>
                <a:ext uri="{FF2B5EF4-FFF2-40B4-BE49-F238E27FC236}">
                  <a16:creationId xmlns:a16="http://schemas.microsoft.com/office/drawing/2014/main" id="{19D49311-173F-427C-BCAF-81C5E80ADF00}"/>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72" name="Freeform 19">
              <a:extLst>
                <a:ext uri="{FF2B5EF4-FFF2-40B4-BE49-F238E27FC236}">
                  <a16:creationId xmlns:a16="http://schemas.microsoft.com/office/drawing/2014/main" id="{BDD2B3C6-8382-47A3-94C2-5930DCBCCE9D}"/>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4" name="Freeform 20">
              <a:extLst>
                <a:ext uri="{FF2B5EF4-FFF2-40B4-BE49-F238E27FC236}">
                  <a16:creationId xmlns:a16="http://schemas.microsoft.com/office/drawing/2014/main" id="{0B1C45F9-4CCE-4CB8-A4D2-6E00731996A9}"/>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74" name="Freeform 21">
              <a:extLst>
                <a:ext uri="{FF2B5EF4-FFF2-40B4-BE49-F238E27FC236}">
                  <a16:creationId xmlns:a16="http://schemas.microsoft.com/office/drawing/2014/main" id="{653B5F98-E877-4335-BF29-5C385F69D75A}"/>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66" name="Freeform 22">
              <a:extLst>
                <a:ext uri="{FF2B5EF4-FFF2-40B4-BE49-F238E27FC236}">
                  <a16:creationId xmlns:a16="http://schemas.microsoft.com/office/drawing/2014/main" id="{229B6FD9-5CC0-4695-BA76-3F095D975814}"/>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67" name="Freeform 23">
              <a:extLst>
                <a:ext uri="{FF2B5EF4-FFF2-40B4-BE49-F238E27FC236}">
                  <a16:creationId xmlns:a16="http://schemas.microsoft.com/office/drawing/2014/main" id="{B1509B0A-A787-437F-AA68-7126A06B41D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2800">
                <a:solidFill>
                  <a:srgbClr val="FFFFFF"/>
                </a:solidFill>
                <a:latin typeface="Garamond" pitchFamily="18" charset="0"/>
                <a:cs typeface="Arial" charset="0"/>
              </a:endParaRPr>
            </a:p>
          </p:txBody>
        </p:sp>
        <p:sp>
          <p:nvSpPr>
            <p:cNvPr id="57368" name="Freeform 24">
              <a:extLst>
                <a:ext uri="{FF2B5EF4-FFF2-40B4-BE49-F238E27FC236}">
                  <a16:creationId xmlns:a16="http://schemas.microsoft.com/office/drawing/2014/main" id="{3A19B762-95D1-4BE5-AB8C-8DE1E0D2AE3A}"/>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78" name="Freeform 25">
              <a:extLst>
                <a:ext uri="{FF2B5EF4-FFF2-40B4-BE49-F238E27FC236}">
                  <a16:creationId xmlns:a16="http://schemas.microsoft.com/office/drawing/2014/main" id="{AF1146AB-6439-4BB1-92D6-4FE734E178F9}"/>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0" name="Freeform 26">
              <a:extLst>
                <a:ext uri="{FF2B5EF4-FFF2-40B4-BE49-F238E27FC236}">
                  <a16:creationId xmlns:a16="http://schemas.microsoft.com/office/drawing/2014/main" id="{46E3DDFC-4F9D-4DBA-B4E0-FC4D71BFE80B}"/>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71" name="Freeform 27">
              <a:extLst>
                <a:ext uri="{FF2B5EF4-FFF2-40B4-BE49-F238E27FC236}">
                  <a16:creationId xmlns:a16="http://schemas.microsoft.com/office/drawing/2014/main" id="{1F310CDD-A899-4279-B54D-A0D9E3FC6DCA}"/>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81" name="Freeform 28">
              <a:extLst>
                <a:ext uri="{FF2B5EF4-FFF2-40B4-BE49-F238E27FC236}">
                  <a16:creationId xmlns:a16="http://schemas.microsoft.com/office/drawing/2014/main" id="{5341C553-56B8-408D-9C09-D5D4AD9998B1}"/>
                </a:ext>
              </a:extLst>
            </p:cNvPr>
            <p:cNvSpPr>
              <a:spLocks/>
            </p:cNvSpPr>
            <p:nvPr/>
          </p:nvSpPr>
          <p:spPr bwMode="hidden">
            <a:xfrm>
              <a:off x="5698" y="653"/>
              <a:ext cx="60" cy="311"/>
            </a:xfrm>
            <a:custGeom>
              <a:avLst/>
              <a:gdLst>
                <a:gd name="T0" fmla="*/ 0 w 60"/>
                <a:gd name="T1" fmla="*/ 144 h 312"/>
                <a:gd name="T2" fmla="*/ 60 w 60"/>
                <a:gd name="T3" fmla="*/ 28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3" name="Freeform 29">
              <a:extLst>
                <a:ext uri="{FF2B5EF4-FFF2-40B4-BE49-F238E27FC236}">
                  <a16:creationId xmlns:a16="http://schemas.microsoft.com/office/drawing/2014/main" id="{984712D5-5BA6-4D00-95E4-1E3E8FAFE8F7}"/>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2083" name="Freeform 30">
              <a:extLst>
                <a:ext uri="{FF2B5EF4-FFF2-40B4-BE49-F238E27FC236}">
                  <a16:creationId xmlns:a16="http://schemas.microsoft.com/office/drawing/2014/main" id="{91A5FB4D-1009-4B5D-8D36-EBEADE042E4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75" name="Freeform 31">
              <a:extLst>
                <a:ext uri="{FF2B5EF4-FFF2-40B4-BE49-F238E27FC236}">
                  <a16:creationId xmlns:a16="http://schemas.microsoft.com/office/drawing/2014/main" id="{8367FAAC-2429-43F1-BC27-B9616421D217}"/>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76" name="Freeform 32">
              <a:extLst>
                <a:ext uri="{FF2B5EF4-FFF2-40B4-BE49-F238E27FC236}">
                  <a16:creationId xmlns:a16="http://schemas.microsoft.com/office/drawing/2014/main" id="{C497E771-6630-4812-BD66-AC5FB206B911}"/>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77" name="Freeform 33">
              <a:extLst>
                <a:ext uri="{FF2B5EF4-FFF2-40B4-BE49-F238E27FC236}">
                  <a16:creationId xmlns:a16="http://schemas.microsoft.com/office/drawing/2014/main" id="{784DCBE3-D5FD-4FB4-B06A-7B95A5BF59E2}"/>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78" name="Freeform 34">
              <a:extLst>
                <a:ext uri="{FF2B5EF4-FFF2-40B4-BE49-F238E27FC236}">
                  <a16:creationId xmlns:a16="http://schemas.microsoft.com/office/drawing/2014/main" id="{7733EC66-EB8F-4319-A9FC-31558CC4CA01}"/>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79" name="Freeform 35">
              <a:extLst>
                <a:ext uri="{FF2B5EF4-FFF2-40B4-BE49-F238E27FC236}">
                  <a16:creationId xmlns:a16="http://schemas.microsoft.com/office/drawing/2014/main" id="{B6542B8B-0B34-4C09-A6D2-D7337A2C9BB8}"/>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80" name="Freeform 36">
              <a:extLst>
                <a:ext uri="{FF2B5EF4-FFF2-40B4-BE49-F238E27FC236}">
                  <a16:creationId xmlns:a16="http://schemas.microsoft.com/office/drawing/2014/main" id="{10D40276-2532-4261-AC49-0F445FE3C20A}"/>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81" name="Freeform 37">
              <a:extLst>
                <a:ext uri="{FF2B5EF4-FFF2-40B4-BE49-F238E27FC236}">
                  <a16:creationId xmlns:a16="http://schemas.microsoft.com/office/drawing/2014/main" id="{886DF966-AFF3-452E-8D7D-651385FE64E1}"/>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82" name="Freeform 38">
              <a:extLst>
                <a:ext uri="{FF2B5EF4-FFF2-40B4-BE49-F238E27FC236}">
                  <a16:creationId xmlns:a16="http://schemas.microsoft.com/office/drawing/2014/main" id="{B243D4C6-6061-4E3A-874C-CFC70D34F7D5}"/>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grpSp>
          <p:nvGrpSpPr>
            <p:cNvPr id="2092" name="Group 39">
              <a:extLst>
                <a:ext uri="{FF2B5EF4-FFF2-40B4-BE49-F238E27FC236}">
                  <a16:creationId xmlns:a16="http://schemas.microsoft.com/office/drawing/2014/main" id="{D4269F79-104A-41E2-BD13-2E72358D0FD6}"/>
                </a:ext>
              </a:extLst>
            </p:cNvPr>
            <p:cNvGrpSpPr>
              <a:grpSpLocks/>
            </p:cNvGrpSpPr>
            <p:nvPr userDrawn="1"/>
          </p:nvGrpSpPr>
          <p:grpSpPr bwMode="auto">
            <a:xfrm>
              <a:off x="0" y="1632"/>
              <a:ext cx="5758" cy="1858"/>
              <a:chOff x="0" y="1632"/>
              <a:chExt cx="5758" cy="1858"/>
            </a:xfrm>
          </p:grpSpPr>
          <p:sp>
            <p:nvSpPr>
              <p:cNvPr id="57384" name="Freeform 40">
                <a:extLst>
                  <a:ext uri="{FF2B5EF4-FFF2-40B4-BE49-F238E27FC236}">
                    <a16:creationId xmlns:a16="http://schemas.microsoft.com/office/drawing/2014/main" id="{C5DAF63E-A929-4FD8-BDB8-8F8886C9EF5C}"/>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sp>
            <p:nvSpPr>
              <p:cNvPr id="57385" name="Freeform 41">
                <a:extLst>
                  <a:ext uri="{FF2B5EF4-FFF2-40B4-BE49-F238E27FC236}">
                    <a16:creationId xmlns:a16="http://schemas.microsoft.com/office/drawing/2014/main" id="{60E537CA-1B3E-4F8C-8E9B-8A65D06519FC}"/>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2800">
                  <a:solidFill>
                    <a:srgbClr val="FFFFFF"/>
                  </a:solidFill>
                  <a:latin typeface="Garamond" pitchFamily="18" charset="0"/>
                  <a:cs typeface="Arial" charset="0"/>
                </a:endParaRPr>
              </a:p>
            </p:txBody>
          </p:sp>
        </p:grpSp>
      </p:grpSp>
      <p:sp>
        <p:nvSpPr>
          <p:cNvPr id="57386" name="Rectangle 42">
            <a:extLst>
              <a:ext uri="{FF2B5EF4-FFF2-40B4-BE49-F238E27FC236}">
                <a16:creationId xmlns:a16="http://schemas.microsoft.com/office/drawing/2014/main" id="{978DED8C-AC61-452C-8C5D-89116C8566FE}"/>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87" name="Rectangle 43">
            <a:extLst>
              <a:ext uri="{FF2B5EF4-FFF2-40B4-BE49-F238E27FC236}">
                <a16:creationId xmlns:a16="http://schemas.microsoft.com/office/drawing/2014/main" id="{F18331B4-13CB-4F8D-BFC2-4274B7C23C5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88" name="Rectangle 44">
            <a:extLst>
              <a:ext uri="{FF2B5EF4-FFF2-40B4-BE49-F238E27FC236}">
                <a16:creationId xmlns:a16="http://schemas.microsoft.com/office/drawing/2014/main" id="{3DFF510D-9684-4D96-9A3C-25B9FA58FB09}"/>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57389" name="Rectangle 45">
            <a:extLst>
              <a:ext uri="{FF2B5EF4-FFF2-40B4-BE49-F238E27FC236}">
                <a16:creationId xmlns:a16="http://schemas.microsoft.com/office/drawing/2014/main" id="{4CB6323D-ED0E-4A5A-A2F2-EF0DA62FA8F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57390" name="Rectangle 46">
            <a:extLst>
              <a:ext uri="{FF2B5EF4-FFF2-40B4-BE49-F238E27FC236}">
                <a16:creationId xmlns:a16="http://schemas.microsoft.com/office/drawing/2014/main" id="{69E469F5-3AE0-40BC-A02F-9E12C9C6B5A2}"/>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defRPr>
            </a:lvl1pPr>
          </a:lstStyle>
          <a:p>
            <a:fld id="{3F6836A8-FF7A-4648-9586-441CAF0DB76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836A8-FF7A-4648-9586-441CAF0DB761}" type="slidenum">
              <a:rPr lang="en-US" altLang="en-US" smtClean="0"/>
              <a:pPr/>
              <a:t>‹#›</a:t>
            </a:fld>
            <a:endParaRPr lang="en-US" altLang="en-US"/>
          </a:p>
        </p:txBody>
      </p:sp>
    </p:spTree>
    <p:extLst>
      <p:ext uri="{BB962C8B-B14F-4D97-AF65-F5344CB8AC3E}">
        <p14:creationId xmlns:p14="http://schemas.microsoft.com/office/powerpoint/2010/main" val="3880925380"/>
      </p:ext>
    </p:extLst>
  </p:cSld>
  <p:clrMap bg1="lt1" tx1="dk1" bg2="lt2" tx2="dk2" accent1="accent1" accent2="accent2" accent3="accent3" accent4="accent4" accent5="accent5" accent6="accent6" hlink="hlink" folHlink="folHlink"/>
  <p:sldLayoutIdLst>
    <p:sldLayoutId id="2147483807" r:id="rId1"/>
    <p:sldLayoutId id="2147483842" r:id="rId2"/>
    <p:sldLayoutId id="2147483824" r:id="rId3"/>
    <p:sldLayoutId id="2147483808" r:id="rId4"/>
    <p:sldLayoutId id="2147483848" r:id="rId5"/>
    <p:sldLayoutId id="2147483847" r:id="rId6"/>
    <p:sldLayoutId id="2147483846" r:id="rId7"/>
    <p:sldLayoutId id="2147483845" r:id="rId8"/>
    <p:sldLayoutId id="2147483844" r:id="rId9"/>
    <p:sldLayoutId id="2147483838" r:id="rId10"/>
    <p:sldLayoutId id="2147483837" r:id="rId11"/>
    <p:sldLayoutId id="2147483836" r:id="rId12"/>
    <p:sldLayoutId id="2147483835" r:id="rId13"/>
    <p:sldLayoutId id="2147483834" r:id="rId14"/>
    <p:sldLayoutId id="2147483833" r:id="rId15"/>
    <p:sldLayoutId id="2147483832" r:id="rId16"/>
    <p:sldLayoutId id="2147483831" r:id="rId17"/>
    <p:sldLayoutId id="2147483830" r:id="rId18"/>
    <p:sldLayoutId id="2147483829" r:id="rId19"/>
    <p:sldLayoutId id="2147483828" r:id="rId20"/>
    <p:sldLayoutId id="2147483827" r:id="rId21"/>
    <p:sldLayoutId id="2147483826" r:id="rId22"/>
    <p:sldLayoutId id="2147483825" r:id="rId23"/>
    <p:sldLayoutId id="2147483819" r:id="rId24"/>
    <p:sldLayoutId id="2147483809" r:id="rId25"/>
    <p:sldLayoutId id="2147483810" r:id="rId26"/>
    <p:sldLayoutId id="2147483811" r:id="rId27"/>
    <p:sldLayoutId id="2147483812" r:id="rId28"/>
    <p:sldLayoutId id="2147483813" r:id="rId29"/>
    <p:sldLayoutId id="2147483843" r:id="rId30"/>
    <p:sldLayoutId id="2147483841" r:id="rId31"/>
    <p:sldLayoutId id="2147483840" r:id="rId32"/>
    <p:sldLayoutId id="2147483823" r:id="rId33"/>
    <p:sldLayoutId id="2147483822" r:id="rId34"/>
    <p:sldLayoutId id="2147483821" r:id="rId35"/>
    <p:sldLayoutId id="2147483820" r:id="rId36"/>
    <p:sldLayoutId id="2147483814" r:id="rId37"/>
    <p:sldLayoutId id="2147483815" r:id="rId38"/>
    <p:sldLayoutId id="2147483816" r:id="rId39"/>
    <p:sldLayoutId id="2147483817" r:id="rId40"/>
    <p:sldLayoutId id="2147483818" r:id="rId41"/>
    <p:sldLayoutId id="214748383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7.wav"/><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hyperlink" Target="https://vi.wikipedia.org/wiki/Cao_B%E1%BA%B1ng" TargetMode="External"/><Relationship Id="rId13" Type="http://schemas.openxmlformats.org/officeDocument/2006/relationships/hyperlink" Target="https://vi.wikipedia.org/wiki/1950" TargetMode="External"/><Relationship Id="rId3" Type="http://schemas.openxmlformats.org/officeDocument/2006/relationships/hyperlink" Target="https://vi.wikipedia.org/wiki/Chi%E1%BA%BFn_tranh_%C4%90%C3%B4ng_D%C6%B0%C6%A1ng" TargetMode="External"/><Relationship Id="rId7" Type="http://schemas.openxmlformats.org/officeDocument/2006/relationships/hyperlink" Target="https://vi.wikipedia.org/w/index.php?title=L%C5%A9ng_Ph%E1%BA%A7y&amp;action=edit&amp;redlink=1" TargetMode="External"/><Relationship Id="rId12" Type="http://schemas.openxmlformats.org/officeDocument/2006/relationships/hyperlink" Target="https://vi.wikipedia.org/wiki/Chi%E1%BA%BFn_d%E1%BB%8Bch_Bi%C3%AAn_gi%E1%BB%9Bi" TargetMode="External"/><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hyperlink" Target="https://vi.wikipedia.org/w/index.php?title=B%C3%B4ng_Lau&amp;action=edit&amp;redlink=1" TargetMode="External"/><Relationship Id="rId11" Type="http://schemas.openxmlformats.org/officeDocument/2006/relationships/hyperlink" Target="https://vi.wikipedia.org/w/index.php?title=Tr%E1%BA%ADn_%C4%90%C3%B4ng_Kh%C3%AA&amp;action=edit&amp;redlink=1" TargetMode="External"/><Relationship Id="rId5" Type="http://schemas.openxmlformats.org/officeDocument/2006/relationships/hyperlink" Target="https://vi.wikipedia.org/wiki/1952" TargetMode="External"/><Relationship Id="rId10" Type="http://schemas.openxmlformats.org/officeDocument/2006/relationships/hyperlink" Target="https://vi.wikipedia.org/wiki/Ph%C3%A1p" TargetMode="External"/><Relationship Id="rId4" Type="http://schemas.openxmlformats.org/officeDocument/2006/relationships/hyperlink" Target="https://vi.wikipedia.org/wiki/1948" TargetMode="External"/><Relationship Id="rId9" Type="http://schemas.openxmlformats.org/officeDocument/2006/relationships/hyperlink" Target="https://vi.wikipedia.org/wiki/194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vi.wikipedia.org/wiki/Mm" TargetMode="External"/><Relationship Id="rId3" Type="http://schemas.openxmlformats.org/officeDocument/2006/relationships/hyperlink" Target="https://vi.wikipedia.org/wiki/1954" TargetMode="External"/><Relationship Id="rId7" Type="http://schemas.openxmlformats.org/officeDocument/2006/relationships/hyperlink" Target="https://vi.wikipedia.org/w/index.php?title=Ph%C3%A1o_cao_x%E1%BA%A1&amp;action=edit&amp;redlink=1" TargetMode="External"/><Relationship Id="rId2" Type="http://schemas.openxmlformats.org/officeDocument/2006/relationships/hyperlink" Target="https://vi.wikipedia.org/wiki/1924" TargetMode="External"/><Relationship Id="rId1" Type="http://schemas.openxmlformats.org/officeDocument/2006/relationships/slideLayout" Target="../slideLayouts/slideLayout15.xml"/><Relationship Id="rId6" Type="http://schemas.openxmlformats.org/officeDocument/2006/relationships/hyperlink" Target="https://vi.wikipedia.org/wiki/Vi%E1%BB%87t_Nam" TargetMode="External"/><Relationship Id="rId11" Type="http://schemas.openxmlformats.org/officeDocument/2006/relationships/image" Target="../media/image17.png"/><Relationship Id="rId5" Type="http://schemas.openxmlformats.org/officeDocument/2006/relationships/hyperlink" Target="https://vi.wikipedia.org/wiki/Anh_h%C3%B9ng_l%E1%BB%B1c_l%C6%B0%E1%BB%A3ng_v%C5%A9_trang_nh%C3%A2n_d%C3%A2n" TargetMode="External"/><Relationship Id="rId10" Type="http://schemas.openxmlformats.org/officeDocument/2006/relationships/hyperlink" Target="https://vi.wikipedia.org/wiki/Chi%E1%BA%BFn_d%E1%BB%8Bch_%C4%90i%E1%BB%87n_Bi%C3%AAn_Ph%E1%BB%A7" TargetMode="External"/><Relationship Id="rId4" Type="http://schemas.openxmlformats.org/officeDocument/2006/relationships/hyperlink" Target="https://vi.wikipedia.org/wiki/Chi%E1%BA%BFn_s%C4%A9" TargetMode="External"/><Relationship Id="rId9" Type="http://schemas.openxmlformats.org/officeDocument/2006/relationships/hyperlink" Target="https://vi.wikipedia.org/w/index.php?title=V%E1%BB%B1c&amp;action=edit&amp;redlink=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vi.wikipedia.org/wiki/1954" TargetMode="External"/><Relationship Id="rId2" Type="http://schemas.openxmlformats.org/officeDocument/2006/relationships/hyperlink" Target="https://vi.wikipedia.org/wiki/1922"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hyperlink" Target="https://vi.wikipedia.org/wiki/Chi%E1%BA%BFn_d%E1%BB%8Bch_%C4%90i%E1%BB%87n_Bi%C3%AAn_Ph%E1%BB%A7" TargetMode="External"/><Relationship Id="rId4" Type="http://schemas.openxmlformats.org/officeDocument/2006/relationships/hyperlink" Target="https://vi.wikipedia.org/wiki/Anh_h%C3%B9ng_l%E1%BB%B1c_l%C6%B0%E1%BB%A3ng_v%C5%A9_trang_nh%C3%A2n_d%C3%A2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vi.wikipedia.org/wiki/Vi%E1%BB%87t_Nam_D%C3%A2n_ch%E1%BB%A7_C%E1%BB%99ng_h%C3%B2a" TargetMode="External"/><Relationship Id="rId13" Type="http://schemas.openxmlformats.org/officeDocument/2006/relationships/hyperlink" Target="https://vi.wikipedia.org/wiki/Chi%E1%BA%BFn_tranh_bi%C3%AAn_gi%E1%BB%9Bi_Vi%E1%BB%87t%E2%80%93Trung_1979" TargetMode="External"/><Relationship Id="rId3" Type="http://schemas.openxmlformats.org/officeDocument/2006/relationships/hyperlink" Target="https://vi.wikipedia.org/wiki/Qu%C3%A2n_s%E1%BB%B1" TargetMode="External"/><Relationship Id="rId7" Type="http://schemas.openxmlformats.org/officeDocument/2006/relationships/hyperlink" Target="https://vi.wikipedia.org/wiki/Qu%C3%A2n_%C4%91%E1%BB%99i_nh%C3%A2n_d%C3%A2n_Vi%E1%BB%87t_Nam" TargetMode="External"/><Relationship Id="rId12" Type="http://schemas.openxmlformats.org/officeDocument/2006/relationships/hyperlink" Target="https://vi.wikipedia.org/wiki/Chi%E1%BA%BFn_tranh_Vi%E1%BB%87t_Nam" TargetMode="External"/><Relationship Id="rId2" Type="http://schemas.openxmlformats.org/officeDocument/2006/relationships/hyperlink" Target="https://vi.wikipedia.org/wiki/Nh%C3%A0_l%C3%A3nh_%C4%91%E1%BA%A1o" TargetMode="External"/><Relationship Id="rId1" Type="http://schemas.openxmlformats.org/officeDocument/2006/relationships/slideLayout" Target="../slideLayouts/slideLayout15.xml"/><Relationship Id="rId6" Type="http://schemas.openxmlformats.org/officeDocument/2006/relationships/hyperlink" Target="https://vi.wikipedia.org/wiki/%C4%90%E1%BA%A1i_t%C6%B0%E1%BB%9Bng_Qu%C3%A2n_%C4%91%E1%BB%99i_nh%C3%A2n_d%C3%A2n_Vi%E1%BB%87t_Nam" TargetMode="External"/><Relationship Id="rId11" Type="http://schemas.openxmlformats.org/officeDocument/2006/relationships/hyperlink" Target="https://vi.wikipedia.org/wiki/Chi%E1%BA%BFn_tranh_%C4%90%C3%B4ng_D%C6%B0%C6%A1ng" TargetMode="External"/><Relationship Id="rId5" Type="http://schemas.openxmlformats.org/officeDocument/2006/relationships/hyperlink" Target="https://vi.wikipedia.org/wiki/Ng%C6%B0%E1%BB%9Di_Vi%E1%BB%87t_Nam" TargetMode="External"/><Relationship Id="rId10" Type="http://schemas.openxmlformats.org/officeDocument/2006/relationships/hyperlink" Target="https://vi.wikipedia.org/wiki/H%E1%BB%93_Ch%C3%AD_Minh" TargetMode="External"/><Relationship Id="rId4" Type="http://schemas.openxmlformats.org/officeDocument/2006/relationships/hyperlink" Target="https://vi.wikipedia.org/wiki/Ch%C3%ADnh_tr%E1%BB%8B_gia" TargetMode="External"/><Relationship Id="rId9" Type="http://schemas.openxmlformats.org/officeDocument/2006/relationships/hyperlink" Target="https://vi.wikipedia.org/wiki/Ch%C3%ADnh_ph%E1%BB%A7_Vi%E1%BB%87t_Nam" TargetMode="External"/><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audio" Target="../media/audio4.wav"/><Relationship Id="rId11" Type="http://schemas.openxmlformats.org/officeDocument/2006/relationships/image" Target="../media/image8.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40.xml"/><Relationship Id="rId1" Type="http://schemas.openxmlformats.org/officeDocument/2006/relationships/tags" Target="../tags/tag3.xml"/><Relationship Id="rId6" Type="http://schemas.openxmlformats.org/officeDocument/2006/relationships/audio" Target="../media/audio4.wav"/><Relationship Id="rId11" Type="http://schemas.openxmlformats.org/officeDocument/2006/relationships/image" Target="../media/image8.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40.xml"/><Relationship Id="rId1" Type="http://schemas.openxmlformats.org/officeDocument/2006/relationships/tags" Target="../tags/tag4.xml"/><Relationship Id="rId6" Type="http://schemas.openxmlformats.org/officeDocument/2006/relationships/audio" Target="../media/audio4.wav"/><Relationship Id="rId11" Type="http://schemas.openxmlformats.org/officeDocument/2006/relationships/image" Target="../media/image8.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40.xml"/><Relationship Id="rId1" Type="http://schemas.openxmlformats.org/officeDocument/2006/relationships/tags" Target="../tags/tag5.xml"/><Relationship Id="rId6" Type="http://schemas.openxmlformats.org/officeDocument/2006/relationships/audio" Target="../media/audio4.wav"/><Relationship Id="rId11" Type="http://schemas.openxmlformats.org/officeDocument/2006/relationships/image" Target="../media/image8.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audio" Target="../media/audio5.wav"/><Relationship Id="rId11" Type="http://schemas.openxmlformats.org/officeDocument/2006/relationships/image" Target="../media/image9.gif"/><Relationship Id="rId5" Type="http://schemas.openxmlformats.org/officeDocument/2006/relationships/audio" Target="../media/audio4.wav"/><Relationship Id="rId10" Type="http://schemas.openxmlformats.org/officeDocument/2006/relationships/image" Target="../media/image8.gif"/><Relationship Id="rId4" Type="http://schemas.openxmlformats.org/officeDocument/2006/relationships/audio" Target="../media/audio3.wav"/><Relationship Id="rId9" Type="http://schemas.openxmlformats.org/officeDocument/2006/relationships/audio" Target="../media/audio6.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9" name="Picture 3">
            <a:extLst>
              <a:ext uri="{FF2B5EF4-FFF2-40B4-BE49-F238E27FC236}">
                <a16:creationId xmlns:a16="http://schemas.microsoft.com/office/drawing/2014/main" id="{8BB20E44-F2F4-4C27-B100-DCF749B22B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3701" y="0"/>
            <a:ext cx="7791325" cy="277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a:extLst>
              <a:ext uri="{FF2B5EF4-FFF2-40B4-BE49-F238E27FC236}">
                <a16:creationId xmlns:a16="http://schemas.microsoft.com/office/drawing/2014/main" id="{0BF3E9DC-59C9-468F-B03B-2C15587EB186}"/>
              </a:ext>
            </a:extLst>
          </p:cNvPr>
          <p:cNvSpPr txBox="1">
            <a:spLocks noChangeArrowheads="1"/>
          </p:cNvSpPr>
          <p:nvPr/>
        </p:nvSpPr>
        <p:spPr bwMode="auto">
          <a:xfrm>
            <a:off x="0" y="2568575"/>
            <a:ext cx="12192000" cy="31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spcBef>
                <a:spcPct val="20000"/>
              </a:spcBef>
              <a:defRPr sz="2400" b="1">
                <a:solidFill>
                  <a:schemeClr val="tx1"/>
                </a:solidFill>
                <a:latin typeface="Eurostile"/>
              </a:defRPr>
            </a:lvl1pPr>
            <a:lvl2pPr marL="742950" indent="-285750">
              <a:spcBef>
                <a:spcPct val="20000"/>
              </a:spcBef>
              <a:defRPr sz="2000" b="1">
                <a:solidFill>
                  <a:schemeClr val="tx1"/>
                </a:solidFill>
                <a:latin typeface="Eurostile"/>
              </a:defRPr>
            </a:lvl2pPr>
            <a:lvl3pPr marL="1143000" indent="-228600">
              <a:spcBef>
                <a:spcPct val="20000"/>
              </a:spcBef>
              <a:defRPr b="1">
                <a:solidFill>
                  <a:schemeClr val="tx1"/>
                </a:solidFill>
                <a:latin typeface="Eurostile"/>
              </a:defRPr>
            </a:lvl3pPr>
            <a:lvl4pPr marL="1600200" indent="-228600">
              <a:spcBef>
                <a:spcPct val="20000"/>
              </a:spcBef>
              <a:defRPr sz="1600" b="1">
                <a:solidFill>
                  <a:schemeClr val="tx1"/>
                </a:solidFill>
                <a:latin typeface="Eurostile"/>
              </a:defRPr>
            </a:lvl4pPr>
            <a:lvl5pPr marL="2057400" indent="-228600">
              <a:spcBef>
                <a:spcPct val="20000"/>
              </a:spcBef>
              <a:defRPr sz="1600" b="1">
                <a:solidFill>
                  <a:schemeClr val="tx1"/>
                </a:solidFill>
                <a:latin typeface="Eurostile"/>
              </a:defRPr>
            </a:lvl5pPr>
            <a:lvl6pPr marL="2514600" indent="-228600" eaLnBrk="0" fontAlgn="base" hangingPunct="0">
              <a:spcBef>
                <a:spcPct val="20000"/>
              </a:spcBef>
              <a:spcAft>
                <a:spcPct val="0"/>
              </a:spcAft>
              <a:defRPr sz="1600" b="1">
                <a:solidFill>
                  <a:schemeClr val="tx1"/>
                </a:solidFill>
                <a:latin typeface="Eurostile"/>
              </a:defRPr>
            </a:lvl6pPr>
            <a:lvl7pPr marL="2971800" indent="-228600" eaLnBrk="0" fontAlgn="base" hangingPunct="0">
              <a:spcBef>
                <a:spcPct val="20000"/>
              </a:spcBef>
              <a:spcAft>
                <a:spcPct val="0"/>
              </a:spcAft>
              <a:defRPr sz="1600" b="1">
                <a:solidFill>
                  <a:schemeClr val="tx1"/>
                </a:solidFill>
                <a:latin typeface="Eurostile"/>
              </a:defRPr>
            </a:lvl7pPr>
            <a:lvl8pPr marL="3429000" indent="-228600" eaLnBrk="0" fontAlgn="base" hangingPunct="0">
              <a:spcBef>
                <a:spcPct val="20000"/>
              </a:spcBef>
              <a:spcAft>
                <a:spcPct val="0"/>
              </a:spcAft>
              <a:defRPr sz="1600" b="1">
                <a:solidFill>
                  <a:schemeClr val="tx1"/>
                </a:solidFill>
                <a:latin typeface="Eurostile"/>
              </a:defRPr>
            </a:lvl8pPr>
            <a:lvl9pPr marL="3886200" indent="-228600" eaLnBrk="0" fontAlgn="base" hangingPunct="0">
              <a:spcBef>
                <a:spcPct val="20000"/>
              </a:spcBef>
              <a:spcAft>
                <a:spcPct val="0"/>
              </a:spcAft>
              <a:defRPr sz="1600" b="1">
                <a:solidFill>
                  <a:schemeClr val="tx1"/>
                </a:solidFill>
                <a:latin typeface="Eurostile"/>
              </a:defRPr>
            </a:lvl9pPr>
          </a:lstStyle>
          <a:p>
            <a:pPr algn="ctr" eaLnBrk="1" hangingPunct="1">
              <a:spcBef>
                <a:spcPct val="0"/>
              </a:spcBef>
            </a:pPr>
            <a:r>
              <a:rPr lang="en-US" altLang="en-US" sz="4000" dirty="0">
                <a:solidFill>
                  <a:srgbClr val="002060"/>
                </a:solidFill>
                <a:latin typeface="Times New Roman" panose="02020603050405020304" pitchFamily="18" charset="0"/>
                <a:cs typeface="Times New Roman" panose="02020603050405020304" pitchFamily="18" charset="0"/>
              </a:rPr>
              <a:t>LỊCH SỬ</a:t>
            </a:r>
          </a:p>
          <a:p>
            <a:pPr algn="ctr" eaLnBrk="1" hangingPunct="1">
              <a:spcBef>
                <a:spcPct val="0"/>
              </a:spcBef>
            </a:pPr>
            <a:endParaRPr lang="en-US" altLang="en-US" sz="4000" dirty="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pPr>
            <a:r>
              <a:rPr lang="en-US" altLang="en-US" sz="4000" dirty="0">
                <a:solidFill>
                  <a:srgbClr val="FF0000"/>
                </a:solidFill>
                <a:latin typeface="Times New Roman" panose="02020603050405020304" pitchFamily="18" charset="0"/>
                <a:cs typeface="Times New Roman" panose="02020603050405020304" pitchFamily="18" charset="0"/>
              </a:rPr>
              <a:t>BÀI 18:</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 CHÍN NĂM KHÁNG CHIẾN BẢO VỆ ĐỘC LẬP DÂN TỘC (1945 - 1954)</a:t>
            </a:r>
          </a:p>
          <a:p>
            <a:pPr algn="ctr" eaLnBrk="1" hangingPunct="1">
              <a:spcBef>
                <a:spcPct val="0"/>
              </a:spcBef>
            </a:pPr>
            <a:r>
              <a:rPr lang="en-US" altLang="en-US" sz="40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AutoShape 6" descr="5%">
            <a:extLst>
              <a:ext uri="{FF2B5EF4-FFF2-40B4-BE49-F238E27FC236}">
                <a16:creationId xmlns:a16="http://schemas.microsoft.com/office/drawing/2014/main" id="{EAB7D427-93CF-4545-B250-70E6F044E244}"/>
              </a:ext>
            </a:extLst>
          </p:cNvPr>
          <p:cNvSpPr>
            <a:spLocks noChangeArrowheads="1"/>
          </p:cNvSpPr>
          <p:nvPr/>
        </p:nvSpPr>
        <p:spPr bwMode="auto">
          <a:xfrm>
            <a:off x="4499486" y="3664350"/>
            <a:ext cx="2971800" cy="6096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Giặc đói</a:t>
            </a:r>
          </a:p>
        </p:txBody>
      </p:sp>
      <p:sp>
        <p:nvSpPr>
          <p:cNvPr id="35847" name="AutoShape 7" descr="5%">
            <a:extLst>
              <a:ext uri="{FF2B5EF4-FFF2-40B4-BE49-F238E27FC236}">
                <a16:creationId xmlns:a16="http://schemas.microsoft.com/office/drawing/2014/main" id="{89E69329-6559-4FCC-BF76-9CC414BDD672}"/>
              </a:ext>
            </a:extLst>
          </p:cNvPr>
          <p:cNvSpPr>
            <a:spLocks noChangeArrowheads="1"/>
          </p:cNvSpPr>
          <p:nvPr/>
        </p:nvSpPr>
        <p:spPr bwMode="auto">
          <a:xfrm>
            <a:off x="4499486" y="4502550"/>
            <a:ext cx="2971800" cy="6096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Giặc dốt</a:t>
            </a:r>
          </a:p>
        </p:txBody>
      </p:sp>
      <p:sp>
        <p:nvSpPr>
          <p:cNvPr id="35848" name="AutoShape 8" descr="5%">
            <a:extLst>
              <a:ext uri="{FF2B5EF4-FFF2-40B4-BE49-F238E27FC236}">
                <a16:creationId xmlns:a16="http://schemas.microsoft.com/office/drawing/2014/main" id="{27431B57-D923-4854-B49E-7902234BF9A0}"/>
              </a:ext>
            </a:extLst>
          </p:cNvPr>
          <p:cNvSpPr>
            <a:spLocks noChangeArrowheads="1"/>
          </p:cNvSpPr>
          <p:nvPr/>
        </p:nvSpPr>
        <p:spPr bwMode="auto">
          <a:xfrm>
            <a:off x="4499486" y="5340750"/>
            <a:ext cx="2971800" cy="6096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 Giặc ngoại xâm</a:t>
            </a:r>
          </a:p>
        </p:txBody>
      </p:sp>
      <p:sp>
        <p:nvSpPr>
          <p:cNvPr id="7183" name="AutoShape 20">
            <a:extLst>
              <a:ext uri="{FF2B5EF4-FFF2-40B4-BE49-F238E27FC236}">
                <a16:creationId xmlns:a16="http://schemas.microsoft.com/office/drawing/2014/main" id="{5C992AFB-AD82-4889-9C94-358033998E05}"/>
              </a:ext>
            </a:extLst>
          </p:cNvPr>
          <p:cNvSpPr>
            <a:spLocks noChangeArrowheads="1"/>
          </p:cNvSpPr>
          <p:nvPr/>
        </p:nvSpPr>
        <p:spPr bwMode="auto">
          <a:xfrm>
            <a:off x="1289013" y="1828800"/>
            <a:ext cx="9759987" cy="762000"/>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Sau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gặp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7655494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1000"/>
                                        <p:tgtEl>
                                          <p:spTgt spid="35846"/>
                                        </p:tgtEl>
                                      </p:cBhvr>
                                    </p:animEffect>
                                    <p:anim calcmode="lin" valueType="num">
                                      <p:cBhvr>
                                        <p:cTn id="8" dur="1000" fill="hold"/>
                                        <p:tgtEl>
                                          <p:spTgt spid="35846"/>
                                        </p:tgtEl>
                                        <p:attrNameLst>
                                          <p:attrName>ppt_x</p:attrName>
                                        </p:attrNameLst>
                                      </p:cBhvr>
                                      <p:tavLst>
                                        <p:tav tm="0">
                                          <p:val>
                                            <p:strVal val="#ppt_x"/>
                                          </p:val>
                                        </p:tav>
                                        <p:tav tm="100000">
                                          <p:val>
                                            <p:strVal val="#ppt_x"/>
                                          </p:val>
                                        </p:tav>
                                      </p:tavLst>
                                    </p:anim>
                                    <p:anim calcmode="lin" valueType="num">
                                      <p:cBhvr>
                                        <p:cTn id="9" dur="1000" fill="hold"/>
                                        <p:tgtEl>
                                          <p:spTgt spid="358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1000"/>
                                        <p:tgtEl>
                                          <p:spTgt spid="35847"/>
                                        </p:tgtEl>
                                      </p:cBhvr>
                                    </p:animEffect>
                                    <p:anim calcmode="lin" valueType="num">
                                      <p:cBhvr>
                                        <p:cTn id="14" dur="1000" fill="hold"/>
                                        <p:tgtEl>
                                          <p:spTgt spid="35847"/>
                                        </p:tgtEl>
                                        <p:attrNameLst>
                                          <p:attrName>ppt_x</p:attrName>
                                        </p:attrNameLst>
                                      </p:cBhvr>
                                      <p:tavLst>
                                        <p:tav tm="0">
                                          <p:val>
                                            <p:strVal val="#ppt_x"/>
                                          </p:val>
                                        </p:tav>
                                        <p:tav tm="100000">
                                          <p:val>
                                            <p:strVal val="#ppt_x"/>
                                          </p:val>
                                        </p:tav>
                                      </p:tavLst>
                                    </p:anim>
                                    <p:anim calcmode="lin" valueType="num">
                                      <p:cBhvr>
                                        <p:cTn id="15" dur="1000" fill="hold"/>
                                        <p:tgtEl>
                                          <p:spTgt spid="3584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5848"/>
                                        </p:tgtEl>
                                        <p:attrNameLst>
                                          <p:attrName>style.visibility</p:attrName>
                                        </p:attrNameLst>
                                      </p:cBhvr>
                                      <p:to>
                                        <p:strVal val="visible"/>
                                      </p:to>
                                    </p:set>
                                    <p:animEffect transition="in" filter="fade">
                                      <p:cBhvr>
                                        <p:cTn id="19" dur="1000"/>
                                        <p:tgtEl>
                                          <p:spTgt spid="35848"/>
                                        </p:tgtEl>
                                      </p:cBhvr>
                                    </p:animEffect>
                                    <p:anim calcmode="lin" valueType="num">
                                      <p:cBhvr>
                                        <p:cTn id="20" dur="1000" fill="hold"/>
                                        <p:tgtEl>
                                          <p:spTgt spid="35848"/>
                                        </p:tgtEl>
                                        <p:attrNameLst>
                                          <p:attrName>ppt_x</p:attrName>
                                        </p:attrNameLst>
                                      </p:cBhvr>
                                      <p:tavLst>
                                        <p:tav tm="0">
                                          <p:val>
                                            <p:strVal val="#ppt_x"/>
                                          </p:val>
                                        </p:tav>
                                        <p:tav tm="100000">
                                          <p:val>
                                            <p:strVal val="#ppt_x"/>
                                          </p:val>
                                        </p:tav>
                                      </p:tavLst>
                                    </p:anim>
                                    <p:anim calcmode="lin" valueType="num">
                                      <p:cBhvr>
                                        <p:cTn id="21" dur="1000" fill="hold"/>
                                        <p:tgtEl>
                                          <p:spTgt spid="358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9" name="Rectangle 5">
            <a:extLst>
              <a:ext uri="{FF2B5EF4-FFF2-40B4-BE49-F238E27FC236}">
                <a16:creationId xmlns:a16="http://schemas.microsoft.com/office/drawing/2014/main" id="{6E5BE348-4F98-48FE-979A-8154FF3184D4}"/>
              </a:ext>
            </a:extLst>
          </p:cNvPr>
          <p:cNvSpPr txBox="1">
            <a:spLocks noChangeArrowheads="1"/>
          </p:cNvSpPr>
          <p:nvPr/>
        </p:nvSpPr>
        <p:spPr>
          <a:xfrm>
            <a:off x="143799" y="2209800"/>
            <a:ext cx="11811000" cy="894727"/>
          </a:xfrm>
          <a:prstGeom prst="rect">
            <a:avLst/>
          </a:prstGeom>
          <a:solidFill>
            <a:schemeClr val="accent6"/>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nghèo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endParaRPr lang="en-US" dirty="0">
              <a:solidFill>
                <a:srgbClr val="FFFF66"/>
              </a:solidFill>
              <a:latin typeface="Times New Roman" panose="02020603050405020304" pitchFamily="18" charset="0"/>
              <a:cs typeface="Times New Roman" panose="02020603050405020304" pitchFamily="18" charset="0"/>
            </a:endParaRPr>
          </a:p>
        </p:txBody>
      </p:sp>
      <p:sp>
        <p:nvSpPr>
          <p:cNvPr id="10" name="Text Box 6">
            <a:extLst>
              <a:ext uri="{FF2B5EF4-FFF2-40B4-BE49-F238E27FC236}">
                <a16:creationId xmlns:a16="http://schemas.microsoft.com/office/drawing/2014/main" id="{A955ED0A-FE4C-4E33-8D48-C363BCFFC053}"/>
              </a:ext>
            </a:extLst>
          </p:cNvPr>
          <p:cNvSpPr txBox="1">
            <a:spLocks noChangeArrowheads="1"/>
          </p:cNvSpPr>
          <p:nvPr/>
        </p:nvSpPr>
        <p:spPr bwMode="auto">
          <a:xfrm>
            <a:off x="3505200" y="3827839"/>
            <a:ext cx="4514233" cy="523220"/>
          </a:xfrm>
          <a:prstGeom prst="rect">
            <a:avLst/>
          </a:prstGeom>
          <a:solidFill>
            <a:srgbClr val="00B0F0"/>
          </a:solidFill>
          <a:ln w="9525">
            <a:solidFill>
              <a:srgbClr val="000000"/>
            </a:solidFill>
            <a:miter lim="800000"/>
            <a:headEnd/>
            <a:tailEnd/>
          </a:ln>
        </p:spPr>
        <p:txBody>
          <a:bodyPr wrap="square">
            <a:spAutoFit/>
          </a:bodyPr>
          <a:lstStyle/>
          <a:p>
            <a:pPr>
              <a:spcBef>
                <a:spcPct val="20000"/>
              </a:spcBef>
              <a:buClr>
                <a:schemeClr val="tx2"/>
              </a:buClr>
            </a:pPr>
            <a:r>
              <a:rPr lang="en-US" sz="2800" dirty="0">
                <a:solidFill>
                  <a:srgbClr val="6600FF"/>
                </a:solidFill>
                <a:latin typeface="Times New Roman" panose="02020603050405020304" pitchFamily="18" charset="0"/>
                <a:cs typeface="Times New Roman" panose="02020603050405020304" pitchFamily="18" charset="0"/>
              </a:rPr>
              <a:t>- </a:t>
            </a:r>
            <a:r>
              <a:rPr lang="en-US" sz="2800" dirty="0" err="1">
                <a:solidFill>
                  <a:srgbClr val="6600FF"/>
                </a:solidFill>
                <a:latin typeface="Times New Roman" panose="02020603050405020304" pitchFamily="18" charset="0"/>
                <a:cs typeface="Times New Roman" panose="02020603050405020304" pitchFamily="18" charset="0"/>
              </a:rPr>
              <a:t>Nghìn</a:t>
            </a:r>
            <a:r>
              <a:rPr lang="en-US" sz="2800" dirty="0">
                <a:solidFill>
                  <a:srgbClr val="6600FF"/>
                </a:solidFill>
                <a:latin typeface="Times New Roman" panose="02020603050405020304" pitchFamily="18" charset="0"/>
                <a:cs typeface="Times New Roman" panose="02020603050405020304" pitchFamily="18" charset="0"/>
              </a:rPr>
              <a:t> </a:t>
            </a:r>
            <a:r>
              <a:rPr lang="en-US" sz="2800" dirty="0" err="1">
                <a:solidFill>
                  <a:srgbClr val="6600FF"/>
                </a:solidFill>
                <a:latin typeface="Times New Roman" panose="02020603050405020304" pitchFamily="18" charset="0"/>
                <a:cs typeface="Times New Roman" panose="02020603050405020304" pitchFamily="18" charset="0"/>
              </a:rPr>
              <a:t>cân</a:t>
            </a:r>
            <a:r>
              <a:rPr lang="en-US" sz="2800" dirty="0">
                <a:solidFill>
                  <a:srgbClr val="6600FF"/>
                </a:solidFill>
                <a:latin typeface="Times New Roman" panose="02020603050405020304" pitchFamily="18" charset="0"/>
                <a:cs typeface="Times New Roman" panose="02020603050405020304" pitchFamily="18" charset="0"/>
              </a:rPr>
              <a:t> </a:t>
            </a:r>
            <a:r>
              <a:rPr lang="en-US" sz="2800" dirty="0" err="1">
                <a:solidFill>
                  <a:srgbClr val="6600FF"/>
                </a:solidFill>
                <a:latin typeface="Times New Roman" panose="02020603050405020304" pitchFamily="18" charset="0"/>
                <a:cs typeface="Times New Roman" panose="02020603050405020304" pitchFamily="18" charset="0"/>
              </a:rPr>
              <a:t>treo</a:t>
            </a:r>
            <a:r>
              <a:rPr lang="en-US" sz="2800" dirty="0">
                <a:solidFill>
                  <a:srgbClr val="6600FF"/>
                </a:solidFill>
                <a:latin typeface="Times New Roman" panose="02020603050405020304" pitchFamily="18" charset="0"/>
                <a:cs typeface="Times New Roman" panose="02020603050405020304" pitchFamily="18" charset="0"/>
              </a:rPr>
              <a:t> </a:t>
            </a:r>
            <a:r>
              <a:rPr lang="en-US" sz="2800" dirty="0" err="1">
                <a:solidFill>
                  <a:srgbClr val="6600FF"/>
                </a:solidFill>
                <a:latin typeface="Times New Roman" panose="02020603050405020304" pitchFamily="18" charset="0"/>
                <a:cs typeface="Times New Roman" panose="02020603050405020304" pitchFamily="18" charset="0"/>
              </a:rPr>
              <a:t>sợi</a:t>
            </a:r>
            <a:r>
              <a:rPr lang="en-US" sz="2800" dirty="0">
                <a:solidFill>
                  <a:srgbClr val="6600FF"/>
                </a:solidFill>
                <a:latin typeface="Times New Roman" panose="02020603050405020304" pitchFamily="18" charset="0"/>
                <a:cs typeface="Times New Roman" panose="02020603050405020304" pitchFamily="18" charset="0"/>
              </a:rPr>
              <a:t> </a:t>
            </a:r>
            <a:r>
              <a:rPr lang="en-US" sz="2800" dirty="0" err="1">
                <a:solidFill>
                  <a:srgbClr val="6600FF"/>
                </a:solidFill>
                <a:latin typeface="Times New Roman" panose="02020603050405020304" pitchFamily="18" charset="0"/>
                <a:cs typeface="Times New Roman" panose="02020603050405020304" pitchFamily="18" charset="0"/>
              </a:rPr>
              <a:t>tóc</a:t>
            </a:r>
            <a:r>
              <a:rPr lang="en-US" sz="2800" dirty="0">
                <a:solidFill>
                  <a:srgbClr val="66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52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9" name="Rectangle 5">
            <a:extLst>
              <a:ext uri="{FF2B5EF4-FFF2-40B4-BE49-F238E27FC236}">
                <a16:creationId xmlns:a16="http://schemas.microsoft.com/office/drawing/2014/main" id="{6E5BE348-4F98-48FE-979A-8154FF3184D4}"/>
              </a:ext>
            </a:extLst>
          </p:cNvPr>
          <p:cNvSpPr txBox="1">
            <a:spLocks noChangeArrowheads="1"/>
          </p:cNvSpPr>
          <p:nvPr/>
        </p:nvSpPr>
        <p:spPr>
          <a:xfrm>
            <a:off x="143799" y="2732046"/>
            <a:ext cx="11811000" cy="1311275"/>
          </a:xfrm>
          <a:prstGeom prst="rect">
            <a:avLst/>
          </a:prstGeom>
          <a:solidFill>
            <a:srgbClr val="92D050"/>
          </a:solidFill>
          <a:ln>
            <a:solidFill>
              <a:schemeClr val="bg2">
                <a:lumMod val="10000"/>
              </a:schemeClr>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a:t>
            </a:r>
          </a:p>
          <a:p>
            <a:pPr algn="ctr" fontAlgn="auto">
              <a:spcAft>
                <a:spcPts val="0"/>
              </a:spcAft>
              <a:buFontTx/>
              <a:buNone/>
            </a:pP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vàng</a:t>
            </a:r>
            <a:r>
              <a:rPr lang="en-US" dirty="0">
                <a:latin typeface="Times New Roman" panose="02020603050405020304" pitchFamily="18" charset="0"/>
                <a:cs typeface="Times New Roman" panose="02020603050405020304" pitchFamily="18" charset="0"/>
              </a:rPr>
              <a:t>!”</a:t>
            </a:r>
          </a:p>
          <a:p>
            <a:pPr algn="ctr" fontAlgn="auto">
              <a:spcAft>
                <a:spcPts val="0"/>
              </a:spcAft>
              <a:buFontTx/>
              <a:buNone/>
            </a:pPr>
            <a:r>
              <a:rPr lang="en-US" dirty="0" err="1">
                <a:solidFill>
                  <a:srgbClr val="000000"/>
                </a:solidFill>
                <a:latin typeface="Times New Roman" panose="02020603050405020304" pitchFamily="18" charset="0"/>
                <a:cs typeface="Times New Roman" panose="02020603050405020304" pitchFamily="18" charset="0"/>
              </a:rPr>
              <a:t>Em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hãy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biết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Chín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năm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đó</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bắt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dầu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kết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thúc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vào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thời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nào</a:t>
            </a:r>
            <a:r>
              <a:rPr lang="en-US" dirty="0">
                <a:solidFill>
                  <a:srgbClr val="000000"/>
                </a:solidFill>
                <a:latin typeface="Times New Roman" panose="02020603050405020304" pitchFamily="18" charset="0"/>
                <a:cs typeface="Times New Roman" panose="02020603050405020304" pitchFamily="18" charset="0"/>
              </a:rPr>
              <a:t>?</a:t>
            </a:r>
          </a:p>
        </p:txBody>
      </p:sp>
      <p:sp>
        <p:nvSpPr>
          <p:cNvPr id="10" name="Text Box 6">
            <a:extLst>
              <a:ext uri="{FF2B5EF4-FFF2-40B4-BE49-F238E27FC236}">
                <a16:creationId xmlns:a16="http://schemas.microsoft.com/office/drawing/2014/main" id="{A955ED0A-FE4C-4E33-8D48-C363BCFFC053}"/>
              </a:ext>
            </a:extLst>
          </p:cNvPr>
          <p:cNvSpPr txBox="1">
            <a:spLocks noChangeArrowheads="1"/>
          </p:cNvSpPr>
          <p:nvPr/>
        </p:nvSpPr>
        <p:spPr bwMode="auto">
          <a:xfrm>
            <a:off x="3420399" y="4385469"/>
            <a:ext cx="5257800" cy="1169551"/>
          </a:xfrm>
          <a:prstGeom prst="rect">
            <a:avLst/>
          </a:prstGeom>
          <a:solidFill>
            <a:srgbClr val="00B0F0"/>
          </a:solidFill>
          <a:ln w="9525">
            <a:solidFill>
              <a:schemeClr val="bg2">
                <a:lumMod val="10000"/>
              </a:schemeClr>
            </a:solidFill>
            <a:miter lim="800000"/>
            <a:headEnd/>
            <a:tailEnd/>
          </a:ln>
        </p:spPr>
        <p:txBody>
          <a:bodyPr wrap="square">
            <a:spAutoFit/>
          </a:bodyPr>
          <a:lstStyle/>
          <a:p>
            <a:pPr>
              <a:spcBef>
                <a:spcPct val="20000"/>
              </a:spcBef>
              <a:buClr>
                <a:schemeClr val="tx2"/>
              </a:buCl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Bắt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từ</a:t>
            </a:r>
            <a:r>
              <a:rPr lang="en-US" sz="2800" dirty="0">
                <a:solidFill>
                  <a:srgbClr val="002060"/>
                </a:solidFill>
                <a:latin typeface="Times New Roman" panose="02020603050405020304" pitchFamily="18" charset="0"/>
                <a:cs typeface="Times New Roman" panose="02020603050405020304" pitchFamily="18" charset="0"/>
              </a:rPr>
              <a:t> 23/9/1945.</a:t>
            </a:r>
          </a:p>
          <a:p>
            <a:pPr eaLnBrk="0" hangingPunct="0">
              <a:spcBef>
                <a:spcPct val="50000"/>
              </a:spcBef>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thúc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vào</a:t>
            </a:r>
            <a:r>
              <a:rPr lang="en-US" sz="2800" dirty="0">
                <a:solidFill>
                  <a:srgbClr val="002060"/>
                </a:solidFill>
                <a:latin typeface="Times New Roman" panose="02020603050405020304" pitchFamily="18" charset="0"/>
                <a:cs typeface="Times New Roman" panose="02020603050405020304" pitchFamily="18" charset="0"/>
              </a:rPr>
              <a:t> 21/7/1954.</a:t>
            </a:r>
          </a:p>
        </p:txBody>
      </p:sp>
    </p:spTree>
    <p:extLst>
      <p:ext uri="{BB962C8B-B14F-4D97-AF65-F5344CB8AC3E}">
        <p14:creationId xmlns:p14="http://schemas.microsoft.com/office/powerpoint/2010/main" val="359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9" name="Rectangle 5">
            <a:extLst>
              <a:ext uri="{FF2B5EF4-FFF2-40B4-BE49-F238E27FC236}">
                <a16:creationId xmlns:a16="http://schemas.microsoft.com/office/drawing/2014/main" id="{6E5BE348-4F98-48FE-979A-8154FF3184D4}"/>
              </a:ext>
            </a:extLst>
          </p:cNvPr>
          <p:cNvSpPr txBox="1">
            <a:spLocks noChangeArrowheads="1"/>
          </p:cNvSpPr>
          <p:nvPr/>
        </p:nvSpPr>
        <p:spPr>
          <a:xfrm>
            <a:off x="228600" y="304800"/>
            <a:ext cx="11811000" cy="1311275"/>
          </a:xfrm>
          <a:prstGeom prst="rect">
            <a:avLst/>
          </a:prstGeom>
          <a:solidFill>
            <a:schemeClr val="accent6"/>
          </a:solidFill>
          <a:ln>
            <a:solidFill>
              <a:schemeClr val="bg2">
                <a:lumMod val="1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4)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Text Box 8">
            <a:extLst>
              <a:ext uri="{FF2B5EF4-FFF2-40B4-BE49-F238E27FC236}">
                <a16:creationId xmlns:a16="http://schemas.microsoft.com/office/drawing/2014/main" id="{B0403477-60B2-4AF9-B87A-96870DC9122A}"/>
              </a:ext>
            </a:extLst>
          </p:cNvPr>
          <p:cNvSpPr txBox="1">
            <a:spLocks noChangeArrowheads="1"/>
          </p:cNvSpPr>
          <p:nvPr/>
        </p:nvSpPr>
        <p:spPr bwMode="auto">
          <a:xfrm>
            <a:off x="503905" y="2819400"/>
            <a:ext cx="11468100" cy="3108543"/>
          </a:xfrm>
          <a:prstGeom prst="rect">
            <a:avLst/>
          </a:prstGeom>
          <a:solidFill>
            <a:srgbClr val="00B0F0"/>
          </a:solidFill>
          <a:ln w="9525">
            <a:solidFill>
              <a:schemeClr val="bg2">
                <a:lumMod val="10000"/>
              </a:schemeClr>
            </a:solidFill>
            <a:miter lim="800000"/>
            <a:headEnd/>
            <a:tailEnd/>
          </a:ln>
        </p:spPr>
        <p:txBody>
          <a:bodyPr wrap="square">
            <a:spAutoFit/>
          </a:bodyPr>
          <a:lstStyle/>
          <a:p>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Khẳng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định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thiện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chí</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hòa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bình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tinh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thần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quyết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tâm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chiến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đấu</a:t>
            </a:r>
            <a:r>
              <a:rPr lang="en-US" sz="2800" dirty="0">
                <a:solidFill>
                  <a:schemeClr val="bg2">
                    <a:lumMod val="10000"/>
                  </a:schemeClr>
                </a:solidFill>
                <a:latin typeface="Times New Roman" panose="02020603050405020304" pitchFamily="18" charset="0"/>
                <a:cs typeface="Times New Roman" panose="02020603050405020304" pitchFamily="18" charset="0"/>
              </a:rPr>
              <a:t>, hi </a:t>
            </a:r>
            <a:r>
              <a:rPr lang="en-US" sz="2800" dirty="0" err="1">
                <a:solidFill>
                  <a:schemeClr val="bg2">
                    <a:lumMod val="10000"/>
                  </a:schemeClr>
                </a:solidFill>
                <a:latin typeface="Times New Roman" panose="02020603050405020304" pitchFamily="18" charset="0"/>
                <a:cs typeface="Times New Roman" panose="02020603050405020304" pitchFamily="18" charset="0"/>
              </a:rPr>
              <a:t>sinh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vì</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độc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lập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dân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tộc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nhân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dân</a:t>
            </a:r>
            <a:r>
              <a:rPr lang="en-US" sz="2800" dirty="0">
                <a:solidFill>
                  <a:schemeClr val="bg2">
                    <a:lumMod val="10000"/>
                  </a:schemeClr>
                </a:solidFill>
                <a:latin typeface="Times New Roman" panose="02020603050405020304" pitchFamily="18" charset="0"/>
                <a:cs typeface="Times New Roman" panose="02020603050405020304" pitchFamily="18" charset="0"/>
              </a:rPr>
              <a:t> ta.</a:t>
            </a:r>
          </a:p>
          <a:p>
            <a:r>
              <a:rPr lang="en-US" sz="2800" dirty="0">
                <a:solidFill>
                  <a:schemeClr val="bg2">
                    <a:lumMod val="10000"/>
                  </a:schemeClr>
                </a:solidFill>
                <a:latin typeface="Times New Roman" panose="02020603050405020304" pitchFamily="18" charset="0"/>
                <a:cs typeface="Times New Roman" panose="02020603050405020304" pitchFamily="18" charset="0"/>
              </a:rPr>
              <a:t>              - </a:t>
            </a:r>
            <a:r>
              <a:rPr lang="en-US" sz="2800" dirty="0" err="1">
                <a:solidFill>
                  <a:schemeClr val="bg2">
                    <a:lumMod val="10000"/>
                  </a:schemeClr>
                </a:solidFill>
                <a:latin typeface="Times New Roman" panose="02020603050405020304" pitchFamily="18" charset="0"/>
                <a:cs typeface="Times New Roman" panose="02020603050405020304" pitchFamily="18" charset="0"/>
              </a:rPr>
              <a:t>Sông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núi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nước</a:t>
            </a:r>
            <a:r>
              <a:rPr lang="en-US" sz="2800" dirty="0">
                <a:solidFill>
                  <a:schemeClr val="bg2">
                    <a:lumMod val="10000"/>
                  </a:schemeClr>
                </a:solidFill>
                <a:latin typeface="Times New Roman" panose="02020603050405020304" pitchFamily="18" charset="0"/>
                <a:cs typeface="Times New Roman" panose="02020603050405020304" pitchFamily="18" charset="0"/>
              </a:rPr>
              <a:t> Nam, </a:t>
            </a:r>
            <a:r>
              <a:rPr lang="en-US" sz="2800" dirty="0" err="1">
                <a:solidFill>
                  <a:schemeClr val="bg2">
                    <a:lumMod val="10000"/>
                  </a:schemeClr>
                </a:solidFill>
                <a:latin typeface="Times New Roman" panose="02020603050405020304" pitchFamily="18" charset="0"/>
                <a:cs typeface="Times New Roman" panose="02020603050405020304" pitchFamily="18" charset="0"/>
              </a:rPr>
              <a:t>vua</a:t>
            </a:r>
            <a:r>
              <a:rPr lang="en-US" sz="2800" dirty="0">
                <a:solidFill>
                  <a:schemeClr val="bg2">
                    <a:lumMod val="10000"/>
                  </a:schemeClr>
                </a:solidFill>
                <a:latin typeface="Times New Roman" panose="02020603050405020304" pitchFamily="18" charset="0"/>
                <a:cs typeface="Times New Roman" panose="02020603050405020304" pitchFamily="18" charset="0"/>
              </a:rPr>
              <a:t> Nam ở</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Rành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rành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định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phận</a:t>
            </a:r>
            <a:r>
              <a:rPr lang="en-US" sz="2800" dirty="0">
                <a:solidFill>
                  <a:schemeClr val="bg2">
                    <a:lumMod val="10000"/>
                  </a:schemeClr>
                </a:solidFill>
                <a:latin typeface="Times New Roman" panose="02020603050405020304" pitchFamily="18" charset="0"/>
                <a:cs typeface="Times New Roman" panose="02020603050405020304" pitchFamily="18" charset="0"/>
              </a:rPr>
              <a:t> ở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sách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trời</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Cớ</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sao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lũ</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giặc</a:t>
            </a:r>
            <a:r>
              <a:rPr lang="en-US" sz="2800" dirty="0">
                <a:solidFill>
                  <a:schemeClr val="bg2">
                    <a:lumMod val="10000"/>
                  </a:schemeClr>
                </a:solidFill>
                <a:latin typeface="Times New Roman" panose="02020603050405020304" pitchFamily="18" charset="0"/>
                <a:cs typeface="Times New Roman" panose="02020603050405020304" pitchFamily="18" charset="0"/>
              </a:rPr>
              <a:t> sang </a:t>
            </a:r>
            <a:r>
              <a:rPr lang="en-US" sz="2800" dirty="0" err="1">
                <a:solidFill>
                  <a:schemeClr val="bg2">
                    <a:lumMod val="10000"/>
                  </a:schemeClr>
                </a:solidFill>
                <a:latin typeface="Times New Roman" panose="02020603050405020304" pitchFamily="18" charset="0"/>
                <a:cs typeface="Times New Roman" panose="02020603050405020304" pitchFamily="18" charset="0"/>
              </a:rPr>
              <a:t>xâm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phạm</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Chúng</a:t>
            </a:r>
            <a:r>
              <a:rPr lang="en-US" sz="2800" dirty="0">
                <a:solidFill>
                  <a:schemeClr val="bg2">
                    <a:lumMod val="10000"/>
                  </a:schemeClr>
                </a:solidFill>
                <a:latin typeface="Times New Roman" panose="02020603050405020304" pitchFamily="18" charset="0"/>
                <a:cs typeface="Times New Roman" panose="02020603050405020304" pitchFamily="18" charset="0"/>
              </a:rPr>
              <a:t> bay </a:t>
            </a:r>
            <a:r>
              <a:rPr lang="en-US" sz="2800" dirty="0" err="1">
                <a:solidFill>
                  <a:schemeClr val="bg2">
                    <a:lumMod val="10000"/>
                  </a:schemeClr>
                </a:solidFill>
                <a:latin typeface="Times New Roman" panose="02020603050405020304" pitchFamily="18" charset="0"/>
                <a:cs typeface="Times New Roman" panose="02020603050405020304" pitchFamily="18" charset="0"/>
              </a:rPr>
              <a:t>sẽ</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bị</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bời</a:t>
            </a:r>
            <a:r>
              <a:rPr lang="en-US" sz="2800" dirty="0">
                <a:solidFill>
                  <a:schemeClr val="bg2">
                    <a:lumMod val="10000"/>
                  </a:schemeClr>
                </a:solidFill>
                <a:latin typeface="Times New Roman" panose="02020603050405020304" pitchFamily="18" charset="0"/>
                <a:cs typeface="Times New Roman" panose="02020603050405020304" pitchFamily="18" charset="0"/>
              </a:rPr>
              <a:t>.</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Lý</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Kiệt</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06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AutoShape 6" descr="5%">
            <a:extLst>
              <a:ext uri="{FF2B5EF4-FFF2-40B4-BE49-F238E27FC236}">
                <a16:creationId xmlns:a16="http://schemas.microsoft.com/office/drawing/2014/main" id="{6CC526B4-6FDC-4EF5-8584-14F0DCF92079}"/>
              </a:ext>
            </a:extLst>
          </p:cNvPr>
          <p:cNvSpPr>
            <a:spLocks noChangeArrowheads="1"/>
          </p:cNvSpPr>
          <p:nvPr/>
        </p:nvSpPr>
        <p:spPr bwMode="auto">
          <a:xfrm>
            <a:off x="2324100" y="3276600"/>
            <a:ext cx="7543800" cy="9906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lược</a:t>
            </a:r>
            <a:r>
              <a:rPr lang="en-US" altLang="en-US" sz="2800" dirty="0">
                <a:latin typeface="Times New Roman" panose="02020603050405020304" pitchFamily="18" charset="0"/>
                <a:cs typeface="Times New Roman" panose="02020603050405020304" pitchFamily="18" charset="0"/>
              </a:rPr>
              <a:t> Nam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err="1">
                <a:latin typeface="Times New Roman" panose="02020603050405020304" pitchFamily="18" charset="0"/>
                <a:cs typeface="Times New Roman" panose="02020603050405020304" pitchFamily="18" charset="0"/>
              </a:rPr>
              <a:t>Đánh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Phòng</a:t>
            </a:r>
            <a:r>
              <a:rPr lang="en-US" altLang="en-US" sz="2800" dirty="0">
                <a:latin typeface="Times New Roman" panose="02020603050405020304" pitchFamily="18" charset="0"/>
                <a:cs typeface="Times New Roman" panose="02020603050405020304" pitchFamily="18" charset="0"/>
              </a:rPr>
              <a:t>. </a:t>
            </a:r>
          </a:p>
        </p:txBody>
      </p:sp>
      <p:sp>
        <p:nvSpPr>
          <p:cNvPr id="36871" name="AutoShape 7" descr="5%">
            <a:extLst>
              <a:ext uri="{FF2B5EF4-FFF2-40B4-BE49-F238E27FC236}">
                <a16:creationId xmlns:a16="http://schemas.microsoft.com/office/drawing/2014/main" id="{6D79B257-097D-4A5D-9267-B141AD27DAA1}"/>
              </a:ext>
            </a:extLst>
          </p:cNvPr>
          <p:cNvSpPr>
            <a:spLocks noChangeArrowheads="1"/>
          </p:cNvSpPr>
          <p:nvPr/>
        </p:nvSpPr>
        <p:spPr bwMode="auto">
          <a:xfrm>
            <a:off x="2324100" y="4572000"/>
            <a:ext cx="7543800" cy="504825"/>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Gửi tối hậu thư đe dọa Chính phủ ta.</a:t>
            </a:r>
          </a:p>
        </p:txBody>
      </p:sp>
      <p:sp>
        <p:nvSpPr>
          <p:cNvPr id="36872" name="AutoShape 8" descr="5%">
            <a:extLst>
              <a:ext uri="{FF2B5EF4-FFF2-40B4-BE49-F238E27FC236}">
                <a16:creationId xmlns:a16="http://schemas.microsoft.com/office/drawing/2014/main" id="{19D47894-5D3A-4BC9-9661-9CB3CB5E14B8}"/>
              </a:ext>
            </a:extLst>
          </p:cNvPr>
          <p:cNvSpPr>
            <a:spLocks noChangeArrowheads="1"/>
          </p:cNvSpPr>
          <p:nvPr/>
        </p:nvSpPr>
        <p:spPr bwMode="auto">
          <a:xfrm>
            <a:off x="2324100" y="5465516"/>
            <a:ext cx="7543800" cy="504825"/>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Đòi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soát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Nội</a:t>
            </a:r>
            <a:r>
              <a:rPr lang="en-US" altLang="en-US" sz="2800" dirty="0">
                <a:latin typeface="Times New Roman" panose="02020603050405020304" pitchFamily="18" charset="0"/>
                <a:cs typeface="Times New Roman" panose="02020603050405020304" pitchFamily="18" charset="0"/>
              </a:rPr>
              <a:t>.</a:t>
            </a:r>
          </a:p>
        </p:txBody>
      </p:sp>
      <p:sp>
        <p:nvSpPr>
          <p:cNvPr id="8207" name="AutoShape 21">
            <a:extLst>
              <a:ext uri="{FF2B5EF4-FFF2-40B4-BE49-F238E27FC236}">
                <a16:creationId xmlns:a16="http://schemas.microsoft.com/office/drawing/2014/main" id="{AD4DA5D6-B1FB-441A-A064-4B2DB5A03A5E}"/>
              </a:ext>
            </a:extLst>
          </p:cNvPr>
          <p:cNvSpPr>
            <a:spLocks noChangeArrowheads="1"/>
          </p:cNvSpPr>
          <p:nvPr/>
        </p:nvSpPr>
        <p:spPr bwMode="auto">
          <a:xfrm>
            <a:off x="1110996" y="1295400"/>
            <a:ext cx="9904476" cy="990599"/>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cướp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994687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1000"/>
                                        <p:tgtEl>
                                          <p:spTgt spid="36870"/>
                                        </p:tgtEl>
                                      </p:cBhvr>
                                    </p:animEffect>
                                    <p:anim calcmode="lin" valueType="num">
                                      <p:cBhvr>
                                        <p:cTn id="8" dur="1000" fill="hold"/>
                                        <p:tgtEl>
                                          <p:spTgt spid="36870"/>
                                        </p:tgtEl>
                                        <p:attrNameLst>
                                          <p:attrName>ppt_x</p:attrName>
                                        </p:attrNameLst>
                                      </p:cBhvr>
                                      <p:tavLst>
                                        <p:tav tm="0">
                                          <p:val>
                                            <p:strVal val="#ppt_x"/>
                                          </p:val>
                                        </p:tav>
                                        <p:tav tm="100000">
                                          <p:val>
                                            <p:strVal val="#ppt_x"/>
                                          </p:val>
                                        </p:tav>
                                      </p:tavLst>
                                    </p:anim>
                                    <p:anim calcmode="lin" valueType="num">
                                      <p:cBhvr>
                                        <p:cTn id="9" dur="1000" fill="hold"/>
                                        <p:tgtEl>
                                          <p:spTgt spid="3687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6871"/>
                                        </p:tgtEl>
                                        <p:attrNameLst>
                                          <p:attrName>style.visibility</p:attrName>
                                        </p:attrNameLst>
                                      </p:cBhvr>
                                      <p:to>
                                        <p:strVal val="visible"/>
                                      </p:to>
                                    </p:set>
                                    <p:animEffect transition="in" filter="fade">
                                      <p:cBhvr>
                                        <p:cTn id="13" dur="1000"/>
                                        <p:tgtEl>
                                          <p:spTgt spid="36871"/>
                                        </p:tgtEl>
                                      </p:cBhvr>
                                    </p:animEffect>
                                    <p:anim calcmode="lin" valueType="num">
                                      <p:cBhvr>
                                        <p:cTn id="14" dur="1000" fill="hold"/>
                                        <p:tgtEl>
                                          <p:spTgt spid="36871"/>
                                        </p:tgtEl>
                                        <p:attrNameLst>
                                          <p:attrName>ppt_x</p:attrName>
                                        </p:attrNameLst>
                                      </p:cBhvr>
                                      <p:tavLst>
                                        <p:tav tm="0">
                                          <p:val>
                                            <p:strVal val="#ppt_x"/>
                                          </p:val>
                                        </p:tav>
                                        <p:tav tm="100000">
                                          <p:val>
                                            <p:strVal val="#ppt_x"/>
                                          </p:val>
                                        </p:tav>
                                      </p:tavLst>
                                    </p:anim>
                                    <p:anim calcmode="lin" valueType="num">
                                      <p:cBhvr>
                                        <p:cTn id="15" dur="1000" fill="hold"/>
                                        <p:tgtEl>
                                          <p:spTgt spid="3687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6872"/>
                                        </p:tgtEl>
                                        <p:attrNameLst>
                                          <p:attrName>style.visibility</p:attrName>
                                        </p:attrNameLst>
                                      </p:cBhvr>
                                      <p:to>
                                        <p:strVal val="visible"/>
                                      </p:to>
                                    </p:set>
                                    <p:animEffect transition="in" filter="fade">
                                      <p:cBhvr>
                                        <p:cTn id="19" dur="1000"/>
                                        <p:tgtEl>
                                          <p:spTgt spid="36872"/>
                                        </p:tgtEl>
                                      </p:cBhvr>
                                    </p:animEffect>
                                    <p:anim calcmode="lin" valueType="num">
                                      <p:cBhvr>
                                        <p:cTn id="20" dur="1000" fill="hold"/>
                                        <p:tgtEl>
                                          <p:spTgt spid="36872"/>
                                        </p:tgtEl>
                                        <p:attrNameLst>
                                          <p:attrName>ppt_x</p:attrName>
                                        </p:attrNameLst>
                                      </p:cBhvr>
                                      <p:tavLst>
                                        <p:tav tm="0">
                                          <p:val>
                                            <p:strVal val="#ppt_x"/>
                                          </p:val>
                                        </p:tav>
                                        <p:tav tm="100000">
                                          <p:val>
                                            <p:strVal val="#ppt_x"/>
                                          </p:val>
                                        </p:tav>
                                      </p:tavLst>
                                    </p:anim>
                                    <p:anim calcmode="lin" valueType="num">
                                      <p:cBhvr>
                                        <p:cTn id="21"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3" descr="5%">
            <a:extLst>
              <a:ext uri="{FF2B5EF4-FFF2-40B4-BE49-F238E27FC236}">
                <a16:creationId xmlns:a16="http://schemas.microsoft.com/office/drawing/2014/main" id="{4C004E2D-34DF-4555-B55E-D9085560982D}"/>
              </a:ext>
            </a:extLst>
          </p:cNvPr>
          <p:cNvSpPr>
            <a:spLocks noChangeArrowheads="1"/>
          </p:cNvSpPr>
          <p:nvPr/>
        </p:nvSpPr>
        <p:spPr bwMode="auto">
          <a:xfrm>
            <a:off x="990600" y="2362200"/>
            <a:ext cx="10614660" cy="2743200"/>
          </a:xfrm>
          <a:prstGeom prst="roundRect">
            <a:avLst>
              <a:gd name="adj" fmla="val 16667"/>
            </a:avLst>
          </a:prstGeom>
          <a:solidFill>
            <a:schemeClr val="accent1">
              <a:lumMod val="20000"/>
              <a:lumOff val="80000"/>
            </a:schemeClr>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Nam </a:t>
            </a:r>
            <a:r>
              <a:rPr lang="en-US" altLang="en-US" sz="2800" dirty="0" err="1">
                <a:latin typeface="Times New Roman" panose="02020603050405020304" pitchFamily="18" charset="0"/>
                <a:cs typeface="Times New Roman" panose="02020603050405020304" pitchFamily="18" charset="0"/>
              </a:rPr>
              <a:t>đứng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kháng</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sinh</a:t>
            </a:r>
            <a:r>
              <a:rPr lang="en-US" altLang="en-US" sz="2800" dirty="0">
                <a:latin typeface="Times New Roman" panose="02020603050405020304" pitchFamily="18" charset="0"/>
                <a:cs typeface="Times New Roman" panose="02020603050405020304" pitchFamily="18" charset="0"/>
              </a:rPr>
              <a:t>!”</a:t>
            </a:r>
          </a:p>
        </p:txBody>
      </p:sp>
      <p:sp>
        <p:nvSpPr>
          <p:cNvPr id="9229" name="AutoShape 16">
            <a:extLst>
              <a:ext uri="{FF2B5EF4-FFF2-40B4-BE49-F238E27FC236}">
                <a16:creationId xmlns:a16="http://schemas.microsoft.com/office/drawing/2014/main" id="{B077E077-F29F-487D-A332-107CE77E21A9}"/>
              </a:ext>
            </a:extLst>
          </p:cNvPr>
          <p:cNvSpPr>
            <a:spLocks noChangeArrowheads="1"/>
          </p:cNvSpPr>
          <p:nvPr/>
        </p:nvSpPr>
        <p:spPr bwMode="auto">
          <a:xfrm>
            <a:off x="1123950" y="1295400"/>
            <a:ext cx="10347960" cy="762000"/>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chúng</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4940439"/>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1000"/>
                                        <p:tgtEl>
                                          <p:spTgt spid="53251"/>
                                        </p:tgtEl>
                                      </p:cBhvr>
                                    </p:animEffect>
                                    <p:anim calcmode="lin" valueType="num">
                                      <p:cBhvr>
                                        <p:cTn id="8" dur="1000" fill="hold"/>
                                        <p:tgtEl>
                                          <p:spTgt spid="53251"/>
                                        </p:tgtEl>
                                        <p:attrNameLst>
                                          <p:attrName>ppt_x</p:attrName>
                                        </p:attrNameLst>
                                      </p:cBhvr>
                                      <p:tavLst>
                                        <p:tav tm="0">
                                          <p:val>
                                            <p:strVal val="#ppt_x"/>
                                          </p:val>
                                        </p:tav>
                                        <p:tav tm="100000">
                                          <p:val>
                                            <p:strVal val="#ppt_x"/>
                                          </p:val>
                                        </p:tav>
                                      </p:tavLst>
                                    </p:anim>
                                    <p:anim calcmode="lin" valueType="num">
                                      <p:cBhvr>
                                        <p:cTn id="9" dur="1000" fill="hold"/>
                                        <p:tgtEl>
                                          <p:spTgt spid="53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3" descr="5%">
            <a:extLst>
              <a:ext uri="{FF2B5EF4-FFF2-40B4-BE49-F238E27FC236}">
                <a16:creationId xmlns:a16="http://schemas.microsoft.com/office/drawing/2014/main" id="{1A3F6B76-4CF1-4E05-96F9-0DB01F9C68B2}"/>
              </a:ext>
            </a:extLst>
          </p:cNvPr>
          <p:cNvSpPr>
            <a:spLocks noChangeArrowheads="1"/>
          </p:cNvSpPr>
          <p:nvPr/>
        </p:nvSpPr>
        <p:spPr bwMode="auto">
          <a:xfrm>
            <a:off x="2057400" y="2971800"/>
            <a:ext cx="7543800" cy="685800"/>
          </a:xfrm>
          <a:prstGeom prst="roundRect">
            <a:avLst>
              <a:gd name="adj" fmla="val 16667"/>
            </a:avLst>
          </a:prstGeom>
          <a:solidFill>
            <a:schemeClr val="accent1">
              <a:lumMod val="60000"/>
              <a:lumOff val="40000"/>
            </a:schemeClr>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Mở rộng địa bàn chiếm đóng.</a:t>
            </a:r>
          </a:p>
        </p:txBody>
      </p:sp>
      <p:sp>
        <p:nvSpPr>
          <p:cNvPr id="54276" name="AutoShape 4" descr="5%">
            <a:extLst>
              <a:ext uri="{FF2B5EF4-FFF2-40B4-BE49-F238E27FC236}">
                <a16:creationId xmlns:a16="http://schemas.microsoft.com/office/drawing/2014/main" id="{5B14A96A-1E0F-4A94-A6BC-F3C6B388C229}"/>
              </a:ext>
            </a:extLst>
          </p:cNvPr>
          <p:cNvSpPr>
            <a:spLocks noChangeArrowheads="1"/>
          </p:cNvSpPr>
          <p:nvPr/>
        </p:nvSpPr>
        <p:spPr bwMode="auto">
          <a:xfrm>
            <a:off x="2057400" y="3886200"/>
            <a:ext cx="7543800" cy="685800"/>
          </a:xfrm>
          <a:prstGeom prst="roundRect">
            <a:avLst>
              <a:gd name="adj" fmla="val 16667"/>
            </a:avLst>
          </a:prstGeom>
          <a:solidFill>
            <a:schemeClr val="accent1">
              <a:lumMod val="60000"/>
              <a:lumOff val="40000"/>
            </a:schemeClr>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Tiêu diệt cơ quan đầu não kháng chiến của ta.</a:t>
            </a:r>
          </a:p>
        </p:txBody>
      </p:sp>
      <p:sp>
        <p:nvSpPr>
          <p:cNvPr id="54277" name="AutoShape 5" descr="5%">
            <a:extLst>
              <a:ext uri="{FF2B5EF4-FFF2-40B4-BE49-F238E27FC236}">
                <a16:creationId xmlns:a16="http://schemas.microsoft.com/office/drawing/2014/main" id="{563C6BE9-D07C-4223-B152-3B8872DAE443}"/>
              </a:ext>
            </a:extLst>
          </p:cNvPr>
          <p:cNvSpPr>
            <a:spLocks noChangeArrowheads="1"/>
          </p:cNvSpPr>
          <p:nvPr/>
        </p:nvSpPr>
        <p:spPr bwMode="auto">
          <a:xfrm>
            <a:off x="2057400" y="4800600"/>
            <a:ext cx="7543800" cy="685800"/>
          </a:xfrm>
          <a:prstGeom prst="roundRect">
            <a:avLst>
              <a:gd name="adj" fmla="val 16667"/>
            </a:avLst>
          </a:prstGeom>
          <a:solidFill>
            <a:schemeClr val="accent1">
              <a:lumMod val="60000"/>
              <a:lumOff val="40000"/>
            </a:schemeClr>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Tiêu diệt Bộ đội chủ lực.</a:t>
            </a:r>
          </a:p>
        </p:txBody>
      </p:sp>
      <p:sp>
        <p:nvSpPr>
          <p:cNvPr id="10255" name="AutoShape 16">
            <a:extLst>
              <a:ext uri="{FF2B5EF4-FFF2-40B4-BE49-F238E27FC236}">
                <a16:creationId xmlns:a16="http://schemas.microsoft.com/office/drawing/2014/main" id="{D45184DC-B7EC-47F3-BC1A-DE2EC6E08574}"/>
              </a:ext>
            </a:extLst>
          </p:cNvPr>
          <p:cNvSpPr>
            <a:spLocks noChangeArrowheads="1"/>
          </p:cNvSpPr>
          <p:nvPr/>
        </p:nvSpPr>
        <p:spPr bwMode="auto">
          <a:xfrm>
            <a:off x="1553718" y="1752600"/>
            <a:ext cx="8352282" cy="762000"/>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897990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1000"/>
                                        <p:tgtEl>
                                          <p:spTgt spid="54275"/>
                                        </p:tgtEl>
                                      </p:cBhvr>
                                    </p:animEffect>
                                    <p:anim calcmode="lin" valueType="num">
                                      <p:cBhvr>
                                        <p:cTn id="8" dur="1000" fill="hold"/>
                                        <p:tgtEl>
                                          <p:spTgt spid="54275"/>
                                        </p:tgtEl>
                                        <p:attrNameLst>
                                          <p:attrName>ppt_x</p:attrName>
                                        </p:attrNameLst>
                                      </p:cBhvr>
                                      <p:tavLst>
                                        <p:tav tm="0">
                                          <p:val>
                                            <p:strVal val="#ppt_x"/>
                                          </p:val>
                                        </p:tav>
                                        <p:tav tm="100000">
                                          <p:val>
                                            <p:strVal val="#ppt_x"/>
                                          </p:val>
                                        </p:tav>
                                      </p:tavLst>
                                    </p:anim>
                                    <p:anim calcmode="lin" valueType="num">
                                      <p:cBhvr>
                                        <p:cTn id="9" dur="1000" fill="hold"/>
                                        <p:tgtEl>
                                          <p:spTgt spid="542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1000"/>
                                        <p:tgtEl>
                                          <p:spTgt spid="54276"/>
                                        </p:tgtEl>
                                      </p:cBhvr>
                                    </p:animEffect>
                                    <p:anim calcmode="lin" valueType="num">
                                      <p:cBhvr>
                                        <p:cTn id="14" dur="1000" fill="hold"/>
                                        <p:tgtEl>
                                          <p:spTgt spid="54276"/>
                                        </p:tgtEl>
                                        <p:attrNameLst>
                                          <p:attrName>ppt_x</p:attrName>
                                        </p:attrNameLst>
                                      </p:cBhvr>
                                      <p:tavLst>
                                        <p:tav tm="0">
                                          <p:val>
                                            <p:strVal val="#ppt_x"/>
                                          </p:val>
                                        </p:tav>
                                        <p:tav tm="100000">
                                          <p:val>
                                            <p:strVal val="#ppt_x"/>
                                          </p:val>
                                        </p:tav>
                                      </p:tavLst>
                                    </p:anim>
                                    <p:anim calcmode="lin" valueType="num">
                                      <p:cBhvr>
                                        <p:cTn id="15" dur="1000" fill="hold"/>
                                        <p:tgtEl>
                                          <p:spTgt spid="5427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4277"/>
                                        </p:tgtEl>
                                        <p:attrNameLst>
                                          <p:attrName>style.visibility</p:attrName>
                                        </p:attrNameLst>
                                      </p:cBhvr>
                                      <p:to>
                                        <p:strVal val="visible"/>
                                      </p:to>
                                    </p:set>
                                    <p:animEffect transition="in" filter="fade">
                                      <p:cBhvr>
                                        <p:cTn id="19" dur="1000"/>
                                        <p:tgtEl>
                                          <p:spTgt spid="54277"/>
                                        </p:tgtEl>
                                      </p:cBhvr>
                                    </p:animEffect>
                                    <p:anim calcmode="lin" valueType="num">
                                      <p:cBhvr>
                                        <p:cTn id="20" dur="1000" fill="hold"/>
                                        <p:tgtEl>
                                          <p:spTgt spid="54277"/>
                                        </p:tgtEl>
                                        <p:attrNameLst>
                                          <p:attrName>ppt_x</p:attrName>
                                        </p:attrNameLst>
                                      </p:cBhvr>
                                      <p:tavLst>
                                        <p:tav tm="0">
                                          <p:val>
                                            <p:strVal val="#ppt_x"/>
                                          </p:val>
                                        </p:tav>
                                        <p:tav tm="100000">
                                          <p:val>
                                            <p:strVal val="#ppt_x"/>
                                          </p:val>
                                        </p:tav>
                                      </p:tavLst>
                                    </p:anim>
                                    <p:anim calcmode="lin" valueType="num">
                                      <p:cBhvr>
                                        <p:cTn id="21" dur="1000" fill="hold"/>
                                        <p:tgtEl>
                                          <p:spTgt spid="54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P spid="542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3" descr="5%">
            <a:extLst>
              <a:ext uri="{FF2B5EF4-FFF2-40B4-BE49-F238E27FC236}">
                <a16:creationId xmlns:a16="http://schemas.microsoft.com/office/drawing/2014/main" id="{F32B7093-9CB1-42B6-B8BF-345C8A7F25E9}"/>
              </a:ext>
            </a:extLst>
          </p:cNvPr>
          <p:cNvSpPr>
            <a:spLocks noChangeArrowheads="1"/>
          </p:cNvSpPr>
          <p:nvPr/>
        </p:nvSpPr>
        <p:spPr bwMode="auto">
          <a:xfrm>
            <a:off x="2057400" y="2819400"/>
            <a:ext cx="76962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Giải phóng một phần biên giới Việt - Trung.</a:t>
            </a:r>
          </a:p>
        </p:txBody>
      </p:sp>
      <p:sp>
        <p:nvSpPr>
          <p:cNvPr id="55300" name="AutoShape 4" descr="5%">
            <a:extLst>
              <a:ext uri="{FF2B5EF4-FFF2-40B4-BE49-F238E27FC236}">
                <a16:creationId xmlns:a16="http://schemas.microsoft.com/office/drawing/2014/main" id="{23985CEB-40BC-4907-8FFC-2B21B36B9C8C}"/>
              </a:ext>
            </a:extLst>
          </p:cNvPr>
          <p:cNvSpPr>
            <a:spLocks noChangeArrowheads="1"/>
          </p:cNvSpPr>
          <p:nvPr/>
        </p:nvSpPr>
        <p:spPr bwMode="auto">
          <a:xfrm>
            <a:off x="2057400" y="3733800"/>
            <a:ext cx="77724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Củng cố và mở rộng căn cứ địa Việt Bắc.</a:t>
            </a:r>
          </a:p>
        </p:txBody>
      </p:sp>
      <p:sp>
        <p:nvSpPr>
          <p:cNvPr id="55301" name="AutoShape 5" descr="5%">
            <a:extLst>
              <a:ext uri="{FF2B5EF4-FFF2-40B4-BE49-F238E27FC236}">
                <a16:creationId xmlns:a16="http://schemas.microsoft.com/office/drawing/2014/main" id="{49DC3BC1-EA57-4D04-8EAE-B7D27B9430D7}"/>
              </a:ext>
            </a:extLst>
          </p:cNvPr>
          <p:cNvSpPr>
            <a:spLocks noChangeArrowheads="1"/>
          </p:cNvSpPr>
          <p:nvPr/>
        </p:nvSpPr>
        <p:spPr bwMode="auto">
          <a:xfrm>
            <a:off x="2057400" y="4648200"/>
            <a:ext cx="7772400" cy="9144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solidFill>
                  <a:schemeClr val="bg1"/>
                </a:solidFill>
                <a:latin typeface="Times New Roman" panose="02020603050405020304" pitchFamily="18" charset="0"/>
                <a:cs typeface="Times New Roman" panose="02020603050405020304" pitchFamily="18" charset="0"/>
              </a:rPr>
              <a:t>   Phá tan âm mưu khóa chặt biên giới Việt – Trung</a:t>
            </a:r>
          </a:p>
          <a:p>
            <a:pPr eaLnBrk="1" hangingPunct="1"/>
            <a:r>
              <a:rPr lang="en-US" altLang="en-US" sz="2800">
                <a:solidFill>
                  <a:schemeClr val="bg1"/>
                </a:solidFill>
                <a:latin typeface="Times New Roman" panose="02020603050405020304" pitchFamily="18" charset="0"/>
                <a:cs typeface="Times New Roman" panose="02020603050405020304" pitchFamily="18" charset="0"/>
              </a:rPr>
              <a:t>Của địch, khai thông đường liên lạc quốc tế.</a:t>
            </a:r>
          </a:p>
        </p:txBody>
      </p:sp>
      <p:sp>
        <p:nvSpPr>
          <p:cNvPr id="11279" name="AutoShape 16">
            <a:extLst>
              <a:ext uri="{FF2B5EF4-FFF2-40B4-BE49-F238E27FC236}">
                <a16:creationId xmlns:a16="http://schemas.microsoft.com/office/drawing/2014/main" id="{2CBF93EC-E58A-4C0C-A50C-CDD81B7C0F45}"/>
              </a:ext>
            </a:extLst>
          </p:cNvPr>
          <p:cNvSpPr>
            <a:spLocks noChangeArrowheads="1"/>
          </p:cNvSpPr>
          <p:nvPr/>
        </p:nvSpPr>
        <p:spPr bwMode="auto">
          <a:xfrm>
            <a:off x="851154" y="1711570"/>
            <a:ext cx="10274046" cy="914400"/>
          </a:xfrm>
          <a:prstGeom prst="roundRect">
            <a:avLst>
              <a:gd name="adj" fmla="val 16667"/>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mở</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đông</a:t>
            </a:r>
            <a:r>
              <a:rPr lang="en-US" altLang="en-US" sz="2800" dirty="0">
                <a:latin typeface="Times New Roman" panose="02020603050405020304" pitchFamily="18" charset="0"/>
                <a:cs typeface="Times New Roman" panose="02020603050405020304" pitchFamily="18" charset="0"/>
              </a:rPr>
              <a:t> 1950 </a:t>
            </a:r>
            <a:r>
              <a:rPr lang="en-US" altLang="en-US" sz="2800" dirty="0" err="1">
                <a:latin typeface="Times New Roman" panose="02020603050405020304" pitchFamily="18" charset="0"/>
                <a:cs typeface="Times New Roman" panose="02020603050405020304" pitchFamily="18" charset="0"/>
              </a:rPr>
              <a:t>nhằm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mục</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err="1">
                <a:latin typeface="Times New Roman" panose="02020603050405020304" pitchFamily="18" charset="0"/>
                <a:cs typeface="Times New Roman" panose="02020603050405020304" pitchFamily="18" charset="0"/>
              </a:rPr>
              <a:t>đích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0972824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1000"/>
                                        <p:tgtEl>
                                          <p:spTgt spid="55299"/>
                                        </p:tgtEl>
                                      </p:cBhvr>
                                    </p:animEffect>
                                    <p:anim calcmode="lin" valueType="num">
                                      <p:cBhvr>
                                        <p:cTn id="8" dur="1000" fill="hold"/>
                                        <p:tgtEl>
                                          <p:spTgt spid="55299"/>
                                        </p:tgtEl>
                                        <p:attrNameLst>
                                          <p:attrName>ppt_x</p:attrName>
                                        </p:attrNameLst>
                                      </p:cBhvr>
                                      <p:tavLst>
                                        <p:tav tm="0">
                                          <p:val>
                                            <p:strVal val="#ppt_x"/>
                                          </p:val>
                                        </p:tav>
                                        <p:tav tm="100000">
                                          <p:val>
                                            <p:strVal val="#ppt_x"/>
                                          </p:val>
                                        </p:tav>
                                      </p:tavLst>
                                    </p:anim>
                                    <p:anim calcmode="lin" valueType="num">
                                      <p:cBhvr>
                                        <p:cTn id="9" dur="1000" fill="hold"/>
                                        <p:tgtEl>
                                          <p:spTgt spid="5529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fade">
                                      <p:cBhvr>
                                        <p:cTn id="13" dur="1000"/>
                                        <p:tgtEl>
                                          <p:spTgt spid="55300"/>
                                        </p:tgtEl>
                                      </p:cBhvr>
                                    </p:animEffect>
                                    <p:anim calcmode="lin" valueType="num">
                                      <p:cBhvr>
                                        <p:cTn id="14" dur="1000" fill="hold"/>
                                        <p:tgtEl>
                                          <p:spTgt spid="55300"/>
                                        </p:tgtEl>
                                        <p:attrNameLst>
                                          <p:attrName>ppt_x</p:attrName>
                                        </p:attrNameLst>
                                      </p:cBhvr>
                                      <p:tavLst>
                                        <p:tav tm="0">
                                          <p:val>
                                            <p:strVal val="#ppt_x"/>
                                          </p:val>
                                        </p:tav>
                                        <p:tav tm="100000">
                                          <p:val>
                                            <p:strVal val="#ppt_x"/>
                                          </p:val>
                                        </p:tav>
                                      </p:tavLst>
                                    </p:anim>
                                    <p:anim calcmode="lin" valueType="num">
                                      <p:cBhvr>
                                        <p:cTn id="15" dur="1000" fill="hold"/>
                                        <p:tgtEl>
                                          <p:spTgt spid="5530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5301"/>
                                        </p:tgtEl>
                                        <p:attrNameLst>
                                          <p:attrName>style.visibility</p:attrName>
                                        </p:attrNameLst>
                                      </p:cBhvr>
                                      <p:to>
                                        <p:strVal val="visible"/>
                                      </p:to>
                                    </p:set>
                                    <p:animEffect transition="in" filter="fade">
                                      <p:cBhvr>
                                        <p:cTn id="19" dur="1000"/>
                                        <p:tgtEl>
                                          <p:spTgt spid="55301"/>
                                        </p:tgtEl>
                                      </p:cBhvr>
                                    </p:animEffect>
                                    <p:anim calcmode="lin" valueType="num">
                                      <p:cBhvr>
                                        <p:cTn id="20" dur="1000" fill="hold"/>
                                        <p:tgtEl>
                                          <p:spTgt spid="55301"/>
                                        </p:tgtEl>
                                        <p:attrNameLst>
                                          <p:attrName>ppt_x</p:attrName>
                                        </p:attrNameLst>
                                      </p:cBhvr>
                                      <p:tavLst>
                                        <p:tav tm="0">
                                          <p:val>
                                            <p:strVal val="#ppt_x"/>
                                          </p:val>
                                        </p:tav>
                                        <p:tav tm="100000">
                                          <p:val>
                                            <p:strVal val="#ppt_x"/>
                                          </p:val>
                                        </p:tav>
                                      </p:tavLst>
                                    </p:anim>
                                    <p:anim calcmode="lin" valueType="num">
                                      <p:cBhvr>
                                        <p:cTn id="21" dur="1000" fill="hold"/>
                                        <p:tgtEl>
                                          <p:spTgt spid="55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animBg="1"/>
      <p:bldP spid="553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AutoShape 3" descr="5%">
            <a:extLst>
              <a:ext uri="{FF2B5EF4-FFF2-40B4-BE49-F238E27FC236}">
                <a16:creationId xmlns:a16="http://schemas.microsoft.com/office/drawing/2014/main" id="{6287B480-04E4-4AE5-8B98-5E2BD8BBE840}"/>
              </a:ext>
            </a:extLst>
          </p:cNvPr>
          <p:cNvSpPr>
            <a:spLocks noChangeArrowheads="1"/>
          </p:cNvSpPr>
          <p:nvPr/>
        </p:nvSpPr>
        <p:spPr bwMode="auto">
          <a:xfrm>
            <a:off x="2133600" y="3429000"/>
            <a:ext cx="7848600" cy="9906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Ta </a:t>
            </a:r>
            <a:r>
              <a:rPr lang="en-US" altLang="en-US" sz="2800" dirty="0" err="1">
                <a:latin typeface="Times New Roman" panose="02020603050405020304" pitchFamily="18" charset="0"/>
                <a:cs typeface="Times New Roman" panose="02020603050405020304" pitchFamily="18" charset="0"/>
              </a:rPr>
              <a:t>chống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lợi</a:t>
            </a:r>
            <a:r>
              <a:rPr lang="en-US" altLang="en-US" sz="2800" dirty="0">
                <a:latin typeface="Times New Roman" panose="02020603050405020304" pitchFamily="18" charset="0"/>
                <a:cs typeface="Times New Roman" panose="02020603050405020304" pitchFamily="18" charset="0"/>
              </a:rPr>
              <a:t>.</a:t>
            </a:r>
          </a:p>
        </p:txBody>
      </p:sp>
      <p:sp>
        <p:nvSpPr>
          <p:cNvPr id="56325" name="AutoShape 5" descr="5%">
            <a:extLst>
              <a:ext uri="{FF2B5EF4-FFF2-40B4-BE49-F238E27FC236}">
                <a16:creationId xmlns:a16="http://schemas.microsoft.com/office/drawing/2014/main" id="{B2D09BE5-DBCA-4B7F-81E0-E233D540C4D0}"/>
              </a:ext>
            </a:extLst>
          </p:cNvPr>
          <p:cNvSpPr>
            <a:spLocks noChangeArrowheads="1"/>
          </p:cNvSpPr>
          <p:nvPr/>
        </p:nvSpPr>
        <p:spPr bwMode="auto">
          <a:xfrm>
            <a:off x="2133600" y="4648200"/>
            <a:ext cx="7924800" cy="9144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Chiến thắng Biên giới: Ta chủ động mở chiến dịch,</a:t>
            </a:r>
          </a:p>
          <a:p>
            <a:pPr eaLnBrk="1" hangingPunct="1"/>
            <a:r>
              <a:rPr lang="en-US" altLang="en-US" sz="2800">
                <a:latin typeface="Times New Roman" panose="02020603050405020304" pitchFamily="18" charset="0"/>
                <a:cs typeface="Times New Roman" panose="02020603050405020304" pitchFamily="18" charset="0"/>
              </a:rPr>
              <a:t>Thế chủ động trên chiến trường đã thuộc về ta.</a:t>
            </a:r>
          </a:p>
        </p:txBody>
      </p:sp>
      <p:sp>
        <p:nvSpPr>
          <p:cNvPr id="12302" name="AutoShape 16">
            <a:extLst>
              <a:ext uri="{FF2B5EF4-FFF2-40B4-BE49-F238E27FC236}">
                <a16:creationId xmlns:a16="http://schemas.microsoft.com/office/drawing/2014/main" id="{E2FD5BF2-AD6F-4249-BCBA-BE71542F4CE9}"/>
              </a:ext>
            </a:extLst>
          </p:cNvPr>
          <p:cNvSpPr>
            <a:spLocks noChangeArrowheads="1"/>
          </p:cNvSpPr>
          <p:nvPr/>
        </p:nvSpPr>
        <p:spPr bwMode="auto">
          <a:xfrm>
            <a:off x="640842" y="1828800"/>
            <a:ext cx="10865358" cy="879231"/>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yếu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Bắc</a:t>
            </a:r>
            <a:r>
              <a:rPr lang="en-US" altLang="en-US" sz="2800" dirty="0">
                <a:latin typeface="Times New Roman" panose="02020603050405020304" pitchFamily="18" charset="0"/>
                <a:cs typeface="Times New Roman" panose="02020603050405020304" pitchFamily="18" charset="0"/>
              </a:rPr>
              <a:t> Thu – </a:t>
            </a:r>
            <a:r>
              <a:rPr lang="en-US" altLang="en-US" sz="2800" dirty="0" err="1">
                <a:latin typeface="Times New Roman" panose="02020603050405020304" pitchFamily="18" charset="0"/>
                <a:cs typeface="Times New Roman" panose="02020603050405020304" pitchFamily="18" charset="0"/>
              </a:rPr>
              <a:t>đông</a:t>
            </a:r>
            <a:r>
              <a:rPr lang="en-US" altLang="en-US" sz="2800" dirty="0">
                <a:latin typeface="Times New Roman" panose="02020603050405020304" pitchFamily="18" charset="0"/>
                <a:cs typeface="Times New Roman" panose="02020603050405020304" pitchFamily="18" charset="0"/>
              </a:rPr>
              <a:t> 1947</a:t>
            </a:r>
          </a:p>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đông</a:t>
            </a:r>
            <a:r>
              <a:rPr lang="en-US" altLang="en-US" sz="2800" dirty="0">
                <a:latin typeface="Times New Roman" panose="02020603050405020304" pitchFamily="18" charset="0"/>
                <a:cs typeface="Times New Roman" panose="02020603050405020304" pitchFamily="18" charset="0"/>
              </a:rPr>
              <a:t> 1950?</a:t>
            </a:r>
          </a:p>
        </p:txBody>
      </p:sp>
    </p:spTree>
    <p:extLst>
      <p:ext uri="{BB962C8B-B14F-4D97-AF65-F5344CB8AC3E}">
        <p14:creationId xmlns:p14="http://schemas.microsoft.com/office/powerpoint/2010/main" val="1943235669"/>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1000"/>
                                        <p:tgtEl>
                                          <p:spTgt spid="56323"/>
                                        </p:tgtEl>
                                      </p:cBhvr>
                                    </p:animEffect>
                                    <p:anim calcmode="lin" valueType="num">
                                      <p:cBhvr>
                                        <p:cTn id="8" dur="1000" fill="hold"/>
                                        <p:tgtEl>
                                          <p:spTgt spid="56323"/>
                                        </p:tgtEl>
                                        <p:attrNameLst>
                                          <p:attrName>ppt_x</p:attrName>
                                        </p:attrNameLst>
                                      </p:cBhvr>
                                      <p:tavLst>
                                        <p:tav tm="0">
                                          <p:val>
                                            <p:strVal val="#ppt_x"/>
                                          </p:val>
                                        </p:tav>
                                        <p:tav tm="100000">
                                          <p:val>
                                            <p:strVal val="#ppt_x"/>
                                          </p:val>
                                        </p:tav>
                                      </p:tavLst>
                                    </p:anim>
                                    <p:anim calcmode="lin" valueType="num">
                                      <p:cBhvr>
                                        <p:cTn id="9" dur="1000" fill="hold"/>
                                        <p:tgtEl>
                                          <p:spTgt spid="563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fade">
                                      <p:cBhvr>
                                        <p:cTn id="13" dur="1000"/>
                                        <p:tgtEl>
                                          <p:spTgt spid="56325"/>
                                        </p:tgtEl>
                                      </p:cBhvr>
                                    </p:animEffect>
                                    <p:anim calcmode="lin" valueType="num">
                                      <p:cBhvr>
                                        <p:cTn id="14" dur="1000" fill="hold"/>
                                        <p:tgtEl>
                                          <p:spTgt spid="56325"/>
                                        </p:tgtEl>
                                        <p:attrNameLst>
                                          <p:attrName>ppt_x</p:attrName>
                                        </p:attrNameLst>
                                      </p:cBhvr>
                                      <p:tavLst>
                                        <p:tav tm="0">
                                          <p:val>
                                            <p:strVal val="#ppt_x"/>
                                          </p:val>
                                        </p:tav>
                                        <p:tav tm="100000">
                                          <p:val>
                                            <p:strVal val="#ppt_x"/>
                                          </p:val>
                                        </p:tav>
                                      </p:tavLst>
                                    </p:anim>
                                    <p:anim calcmode="lin" valueType="num">
                                      <p:cBhvr>
                                        <p:cTn id="15" dur="1000" fill="hold"/>
                                        <p:tgtEl>
                                          <p:spTgt spid="56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AutoShape 3" descr="5%">
            <a:extLst>
              <a:ext uri="{FF2B5EF4-FFF2-40B4-BE49-F238E27FC236}">
                <a16:creationId xmlns:a16="http://schemas.microsoft.com/office/drawing/2014/main" id="{0A59DDAF-8337-4296-8B19-DC89E186C5B3}"/>
              </a:ext>
            </a:extLst>
          </p:cNvPr>
          <p:cNvSpPr>
            <a:spLocks noChangeArrowheads="1"/>
          </p:cNvSpPr>
          <p:nvPr/>
        </p:nvSpPr>
        <p:spPr bwMode="auto">
          <a:xfrm>
            <a:off x="2095881" y="3429000"/>
            <a:ext cx="76962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II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Đảng</a:t>
            </a:r>
            <a:r>
              <a:rPr lang="en-US" altLang="en-US" sz="2800" dirty="0">
                <a:latin typeface="Times New Roman" panose="02020603050405020304" pitchFamily="18" charset="0"/>
                <a:cs typeface="Times New Roman" panose="02020603050405020304" pitchFamily="18" charset="0"/>
              </a:rPr>
              <a:t>.</a:t>
            </a:r>
          </a:p>
        </p:txBody>
      </p:sp>
      <p:sp>
        <p:nvSpPr>
          <p:cNvPr id="57348" name="AutoShape 4" descr="5%">
            <a:extLst>
              <a:ext uri="{FF2B5EF4-FFF2-40B4-BE49-F238E27FC236}">
                <a16:creationId xmlns:a16="http://schemas.microsoft.com/office/drawing/2014/main" id="{64E552EF-F56A-4609-B441-F70A45A968CA}"/>
              </a:ext>
            </a:extLst>
          </p:cNvPr>
          <p:cNvSpPr>
            <a:spLocks noChangeArrowheads="1"/>
          </p:cNvSpPr>
          <p:nvPr/>
        </p:nvSpPr>
        <p:spPr bwMode="auto">
          <a:xfrm>
            <a:off x="2095881" y="4495800"/>
            <a:ext cx="77724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b) Đại hội Chiến sĩ thi đua.</a:t>
            </a:r>
          </a:p>
        </p:txBody>
      </p:sp>
      <p:sp>
        <p:nvSpPr>
          <p:cNvPr id="13326" name="AutoShape 16">
            <a:extLst>
              <a:ext uri="{FF2B5EF4-FFF2-40B4-BE49-F238E27FC236}">
                <a16:creationId xmlns:a16="http://schemas.microsoft.com/office/drawing/2014/main" id="{217D2F1F-0C6E-4840-BA69-E962AE57EE49}"/>
              </a:ext>
            </a:extLst>
          </p:cNvPr>
          <p:cNvSpPr>
            <a:spLocks noChangeArrowheads="1"/>
          </p:cNvSpPr>
          <p:nvPr/>
        </p:nvSpPr>
        <p:spPr bwMode="auto">
          <a:xfrm>
            <a:off x="1180719" y="1295400"/>
            <a:ext cx="9830562" cy="1348154"/>
          </a:xfrm>
          <a:prstGeom prst="roundRect">
            <a:avLst>
              <a:gd name="adj" fmla="val 16667"/>
            </a:avLst>
          </a:prstGeom>
          <a:solidFill>
            <a:srgbClr val="92D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Tháng</a:t>
            </a:r>
            <a:r>
              <a:rPr lang="en-US" altLang="en-US" sz="2800" dirty="0">
                <a:latin typeface="Times New Roman" panose="02020603050405020304" pitchFamily="18" charset="0"/>
                <a:cs typeface="Times New Roman" panose="02020603050405020304" pitchFamily="18" charset="0"/>
              </a:rPr>
              <a:t> 2 – 1951:    ……?</a:t>
            </a:r>
          </a:p>
          <a:p>
            <a:pPr eaLnBrk="1" hangingPunct="1"/>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01 – 5 – 1952: …?</a:t>
            </a:r>
          </a:p>
        </p:txBody>
      </p:sp>
    </p:spTree>
    <p:extLst>
      <p:ext uri="{BB962C8B-B14F-4D97-AF65-F5344CB8AC3E}">
        <p14:creationId xmlns:p14="http://schemas.microsoft.com/office/powerpoint/2010/main" val="196406958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fade">
                                      <p:cBhvr>
                                        <p:cTn id="7" dur="1000"/>
                                        <p:tgtEl>
                                          <p:spTgt spid="57347"/>
                                        </p:tgtEl>
                                      </p:cBhvr>
                                    </p:animEffect>
                                    <p:anim calcmode="lin" valueType="num">
                                      <p:cBhvr>
                                        <p:cTn id="8" dur="1000" fill="hold"/>
                                        <p:tgtEl>
                                          <p:spTgt spid="57347"/>
                                        </p:tgtEl>
                                        <p:attrNameLst>
                                          <p:attrName>ppt_x</p:attrName>
                                        </p:attrNameLst>
                                      </p:cBhvr>
                                      <p:tavLst>
                                        <p:tav tm="0">
                                          <p:val>
                                            <p:strVal val="#ppt_x"/>
                                          </p:val>
                                        </p:tav>
                                        <p:tav tm="100000">
                                          <p:val>
                                            <p:strVal val="#ppt_x"/>
                                          </p:val>
                                        </p:tav>
                                      </p:tavLst>
                                    </p:anim>
                                    <p:anim calcmode="lin" valueType="num">
                                      <p:cBhvr>
                                        <p:cTn id="9" dur="1000" fill="hold"/>
                                        <p:tgtEl>
                                          <p:spTgt spid="573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348"/>
                                        </p:tgtEl>
                                        <p:attrNameLst>
                                          <p:attrName>style.visibility</p:attrName>
                                        </p:attrNameLst>
                                      </p:cBhvr>
                                      <p:to>
                                        <p:strVal val="visible"/>
                                      </p:to>
                                    </p:set>
                                    <p:animEffect transition="in" filter="fade">
                                      <p:cBhvr>
                                        <p:cTn id="14" dur="1000"/>
                                        <p:tgtEl>
                                          <p:spTgt spid="57348"/>
                                        </p:tgtEl>
                                      </p:cBhvr>
                                    </p:animEffect>
                                    <p:anim calcmode="lin" valueType="num">
                                      <p:cBhvr>
                                        <p:cTn id="15" dur="1000" fill="hold"/>
                                        <p:tgtEl>
                                          <p:spTgt spid="57348"/>
                                        </p:tgtEl>
                                        <p:attrNameLst>
                                          <p:attrName>ppt_x</p:attrName>
                                        </p:attrNameLst>
                                      </p:cBhvr>
                                      <p:tavLst>
                                        <p:tav tm="0">
                                          <p:val>
                                            <p:strVal val="#ppt_x"/>
                                          </p:val>
                                        </p:tav>
                                        <p:tav tm="100000">
                                          <p:val>
                                            <p:strVal val="#ppt_x"/>
                                          </p:val>
                                        </p:tav>
                                      </p:tavLst>
                                    </p:anim>
                                    <p:anim calcmode="lin" valueType="num">
                                      <p:cBhvr>
                                        <p:cTn id="16"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8D7D-3238-4A0C-B266-8328818A4862}"/>
              </a:ext>
            </a:extLst>
          </p:cNvPr>
          <p:cNvSpPr txBox="1">
            <a:spLocks/>
          </p:cNvSpPr>
          <p:nvPr/>
        </p:nvSpPr>
        <p:spPr>
          <a:xfrm>
            <a:off x="3540956" y="557732"/>
            <a:ext cx="5313411" cy="468334"/>
          </a:xfrm>
          <a:prstGeom prst="rect">
            <a:avLst/>
          </a:prstGeom>
        </p:spPr>
        <p:txBody>
          <a:bodyPr lIns="52754" tIns="26377" rIns="52754" bIns="26377"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grpSp>
        <p:nvGrpSpPr>
          <p:cNvPr id="3" name="Group 13">
            <a:extLst>
              <a:ext uri="{FF2B5EF4-FFF2-40B4-BE49-F238E27FC236}">
                <a16:creationId xmlns:a16="http://schemas.microsoft.com/office/drawing/2014/main" id="{167C26C2-BFB9-4D71-83F8-0B1CA1793DCE}"/>
              </a:ext>
            </a:extLst>
          </p:cNvPr>
          <p:cNvGrpSpPr>
            <a:grpSpLocks/>
          </p:cNvGrpSpPr>
          <p:nvPr/>
        </p:nvGrpSpPr>
        <p:grpSpPr bwMode="auto">
          <a:xfrm>
            <a:off x="757311" y="1328485"/>
            <a:ext cx="10975144" cy="1780078"/>
            <a:chOff x="1292225" y="1295400"/>
            <a:chExt cx="2822575" cy="1498600"/>
          </a:xfrm>
        </p:grpSpPr>
        <p:sp>
          <p:nvSpPr>
            <p:cNvPr id="4" name="Rectangle 3">
              <a:extLst>
                <a:ext uri="{FF2B5EF4-FFF2-40B4-BE49-F238E27FC236}">
                  <a16:creationId xmlns:a16="http://schemas.microsoft.com/office/drawing/2014/main" id="{47C3202A-791F-4EE5-AE5B-333FD43EA99D}"/>
                </a:ext>
              </a:extLst>
            </p:cNvPr>
            <p:cNvSpPr/>
            <p:nvPr/>
          </p:nvSpPr>
          <p:spPr>
            <a:xfrm>
              <a:off x="1292225" y="1295400"/>
              <a:ext cx="2822575" cy="1498600"/>
            </a:xfrm>
            <a:prstGeom prst="rect">
              <a:avLst/>
            </a:prstGeom>
            <a:solidFill>
              <a:schemeClr val="tx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5" name="Rectangle 4">
              <a:extLst>
                <a:ext uri="{FF2B5EF4-FFF2-40B4-BE49-F238E27FC236}">
                  <a16:creationId xmlns:a16="http://schemas.microsoft.com/office/drawing/2014/main" id="{275CEE6D-8D64-4510-BF91-24AE6354F68F}"/>
                </a:ext>
              </a:extLst>
            </p:cNvPr>
            <p:cNvSpPr/>
            <p:nvPr/>
          </p:nvSpPr>
          <p:spPr>
            <a:xfrm>
              <a:off x="1292225" y="1295400"/>
              <a:ext cx="2822575" cy="254541"/>
            </a:xfrm>
            <a:prstGeom prst="rect">
              <a:avLst/>
            </a:prstGeom>
            <a:solidFill>
              <a:srgbClr val="ED7D3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a:extLst>
                <a:ext uri="{FF2B5EF4-FFF2-40B4-BE49-F238E27FC236}">
                  <a16:creationId xmlns:a16="http://schemas.microsoft.com/office/drawing/2014/main" id="{B9350571-748D-455D-BD91-0D3E466A8689}"/>
                </a:ext>
              </a:extLst>
            </p:cNvPr>
            <p:cNvCxnSpPr/>
            <p:nvPr/>
          </p:nvCxnSpPr>
          <p:spPr>
            <a:xfrm>
              <a:off x="1292225" y="174054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a:extLst>
              <a:ext uri="{FF2B5EF4-FFF2-40B4-BE49-F238E27FC236}">
                <a16:creationId xmlns:a16="http://schemas.microsoft.com/office/drawing/2014/main" id="{A390BCA0-4DCD-4BCC-957A-0B1DF4D327D6}"/>
              </a:ext>
            </a:extLst>
          </p:cNvPr>
          <p:cNvGrpSpPr>
            <a:grpSpLocks/>
          </p:cNvGrpSpPr>
          <p:nvPr/>
        </p:nvGrpSpPr>
        <p:grpSpPr bwMode="auto">
          <a:xfrm>
            <a:off x="757310" y="3323093"/>
            <a:ext cx="10984738" cy="1218179"/>
            <a:chOff x="1292225" y="1295400"/>
            <a:chExt cx="2822575" cy="1498600"/>
          </a:xfrm>
          <a:solidFill>
            <a:schemeClr val="tx1"/>
          </a:solidFill>
        </p:grpSpPr>
        <p:sp>
          <p:nvSpPr>
            <p:cNvPr id="8" name="Rectangle 7">
              <a:extLst>
                <a:ext uri="{FF2B5EF4-FFF2-40B4-BE49-F238E27FC236}">
                  <a16:creationId xmlns:a16="http://schemas.microsoft.com/office/drawing/2014/main" id="{4DE61749-4E76-4C9A-BFD0-47894AD99523}"/>
                </a:ext>
              </a:extLst>
            </p:cNvPr>
            <p:cNvSpPr/>
            <p:nvPr/>
          </p:nvSpPr>
          <p:spPr>
            <a:xfrm>
              <a:off x="1292225" y="1295400"/>
              <a:ext cx="2822575" cy="1498600"/>
            </a:xfrm>
            <a:prstGeom prst="rect">
              <a:avLst/>
            </a:prstGeom>
            <a:grp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9" name="Rectangle 8">
              <a:extLst>
                <a:ext uri="{FF2B5EF4-FFF2-40B4-BE49-F238E27FC236}">
                  <a16:creationId xmlns:a16="http://schemas.microsoft.com/office/drawing/2014/main" id="{32AE61CD-EA79-4F29-987C-7661F221169B}"/>
                </a:ext>
              </a:extLst>
            </p:cNvPr>
            <p:cNvSpPr/>
            <p:nvPr/>
          </p:nvSpPr>
          <p:spPr>
            <a:xfrm>
              <a:off x="1292225" y="1295400"/>
              <a:ext cx="2822575" cy="337423"/>
            </a:xfrm>
            <a:prstGeom prst="rect">
              <a:avLst/>
            </a:prstGeom>
            <a:solidFill>
              <a:srgbClr val="0000C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sz="2800" dirty="0"/>
            </a:p>
          </p:txBody>
        </p:sp>
        <p:cxnSp>
          <p:nvCxnSpPr>
            <p:cNvPr id="10" name="Straight Connector 9">
              <a:extLst>
                <a:ext uri="{FF2B5EF4-FFF2-40B4-BE49-F238E27FC236}">
                  <a16:creationId xmlns:a16="http://schemas.microsoft.com/office/drawing/2014/main" id="{4CCE1CF6-B36B-4594-8D22-3673C9E19F9A}"/>
                </a:ext>
              </a:extLst>
            </p:cNvPr>
            <p:cNvCxnSpPr/>
            <p:nvPr/>
          </p:nvCxnSpPr>
          <p:spPr>
            <a:xfrm>
              <a:off x="1292225" y="1740545"/>
              <a:ext cx="2822575" cy="0"/>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582C7207-E011-4D62-8D76-BF728DA44891}"/>
              </a:ext>
            </a:extLst>
          </p:cNvPr>
          <p:cNvSpPr/>
          <p:nvPr/>
        </p:nvSpPr>
        <p:spPr>
          <a:xfrm>
            <a:off x="891977" y="2121694"/>
            <a:ext cx="621990" cy="39290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6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D15200"/>
              </a:solidFill>
            </a:endParaRPr>
          </a:p>
        </p:txBody>
      </p:sp>
      <p:sp>
        <p:nvSpPr>
          <p:cNvPr id="12" name="Freeform 11">
            <a:extLst>
              <a:ext uri="{FF2B5EF4-FFF2-40B4-BE49-F238E27FC236}">
                <a16:creationId xmlns:a16="http://schemas.microsoft.com/office/drawing/2014/main" id="{5BA76C9B-CD1D-4930-9C5D-06BBE1D73347}"/>
              </a:ext>
            </a:extLst>
          </p:cNvPr>
          <p:cNvSpPr/>
          <p:nvPr/>
        </p:nvSpPr>
        <p:spPr>
          <a:xfrm>
            <a:off x="838200" y="3886200"/>
            <a:ext cx="591608" cy="33694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B19C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3" name="Rectangle 12">
            <a:extLst>
              <a:ext uri="{FF2B5EF4-FFF2-40B4-BE49-F238E27FC236}">
                <a16:creationId xmlns:a16="http://schemas.microsoft.com/office/drawing/2014/main" id="{0A780949-53B0-4A49-8D52-0C9BBD73CBE6}"/>
              </a:ext>
            </a:extLst>
          </p:cNvPr>
          <p:cNvSpPr>
            <a:spLocks noChangeArrowheads="1"/>
          </p:cNvSpPr>
          <p:nvPr/>
        </p:nvSpPr>
        <p:spPr bwMode="auto">
          <a:xfrm>
            <a:off x="1510976" y="1828800"/>
            <a:ext cx="99630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sz="2800" dirty="0">
                <a:solidFill>
                  <a:srgbClr val="002060"/>
                </a:solidFill>
                <a:latin typeface="Times New Roman" panose="02020603050405020304" pitchFamily="18" charset="0"/>
                <a:cs typeface="Times New Roman" panose="02020603050405020304" pitchFamily="18" charset="0"/>
              </a:rPr>
              <a:t>Biết sau cách mạng tháng Tám nhân dân ta phải đương đầu với ba thứ giặc"</a:t>
            </a:r>
            <a:r>
              <a:rPr lang="pt-BR" sz="2800" i="1" dirty="0">
                <a:solidFill>
                  <a:srgbClr val="002060"/>
                </a:solidFill>
                <a:latin typeface="Times New Roman" panose="02020603050405020304" pitchFamily="18" charset="0"/>
                <a:cs typeface="Times New Roman" panose="02020603050405020304" pitchFamily="18" charset="0"/>
              </a:rPr>
              <a:t>giặc đói", "giặc dốt", giặc ngoại xâm".</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8FF69FA-3826-42B0-92F2-9E8D78F74EB1}"/>
              </a:ext>
            </a:extLst>
          </p:cNvPr>
          <p:cNvSpPr>
            <a:spLocks noChangeArrowheads="1"/>
          </p:cNvSpPr>
          <p:nvPr/>
        </p:nvSpPr>
        <p:spPr bwMode="auto">
          <a:xfrm>
            <a:off x="1524073" y="3581400"/>
            <a:ext cx="102083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sz="2800" dirty="0">
                <a:solidFill>
                  <a:srgbClr val="002060"/>
                </a:solidFill>
                <a:latin typeface="Times New Roman" panose="02020603050405020304" pitchFamily="18" charset="0"/>
                <a:cs typeface="Times New Roman" panose="02020603050405020304" pitchFamily="18" charset="0"/>
              </a:rPr>
              <a:t>Thống kê những sự kiện lịch sử tiêu biểu nhất trong chín năm kháng chiến chống thực dân Pháp xâm lược</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grpSp>
        <p:nvGrpSpPr>
          <p:cNvPr id="15" name="Group 13">
            <a:extLst>
              <a:ext uri="{FF2B5EF4-FFF2-40B4-BE49-F238E27FC236}">
                <a16:creationId xmlns:a16="http://schemas.microsoft.com/office/drawing/2014/main" id="{1DA47562-FD47-4165-A4EF-6925DF0E3078}"/>
              </a:ext>
            </a:extLst>
          </p:cNvPr>
          <p:cNvGrpSpPr>
            <a:grpSpLocks/>
          </p:cNvGrpSpPr>
          <p:nvPr/>
        </p:nvGrpSpPr>
        <p:grpSpPr bwMode="auto">
          <a:xfrm>
            <a:off x="757310" y="4814636"/>
            <a:ext cx="10984738" cy="1485632"/>
            <a:chOff x="1292225" y="1295400"/>
            <a:chExt cx="2822575" cy="1498600"/>
          </a:xfrm>
          <a:solidFill>
            <a:schemeClr val="tx1"/>
          </a:solidFill>
        </p:grpSpPr>
        <p:sp>
          <p:nvSpPr>
            <p:cNvPr id="16" name="Rectangle 15">
              <a:extLst>
                <a:ext uri="{FF2B5EF4-FFF2-40B4-BE49-F238E27FC236}">
                  <a16:creationId xmlns:a16="http://schemas.microsoft.com/office/drawing/2014/main" id="{D3B9340F-17DB-4E66-824D-103CD4D2C930}"/>
                </a:ext>
              </a:extLst>
            </p:cNvPr>
            <p:cNvSpPr/>
            <p:nvPr/>
          </p:nvSpPr>
          <p:spPr>
            <a:xfrm>
              <a:off x="1292225" y="1295400"/>
              <a:ext cx="2822575" cy="1498600"/>
            </a:xfrm>
            <a:prstGeom prst="rect">
              <a:avLst/>
            </a:prstGeom>
            <a:grp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7" name="Rectangle 16">
              <a:extLst>
                <a:ext uri="{FF2B5EF4-FFF2-40B4-BE49-F238E27FC236}">
                  <a16:creationId xmlns:a16="http://schemas.microsoft.com/office/drawing/2014/main" id="{773FAFBD-C9A0-4AAC-BACC-984B88FAAB40}"/>
                </a:ext>
              </a:extLst>
            </p:cNvPr>
            <p:cNvSpPr/>
            <p:nvPr/>
          </p:nvSpPr>
          <p:spPr>
            <a:xfrm>
              <a:off x="1292225" y="1295400"/>
              <a:ext cx="2822575" cy="337423"/>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sz="2800" dirty="0"/>
            </a:p>
          </p:txBody>
        </p:sp>
        <p:cxnSp>
          <p:nvCxnSpPr>
            <p:cNvPr id="18" name="Straight Connector 17">
              <a:extLst>
                <a:ext uri="{FF2B5EF4-FFF2-40B4-BE49-F238E27FC236}">
                  <a16:creationId xmlns:a16="http://schemas.microsoft.com/office/drawing/2014/main" id="{2EE89D0D-218B-479C-86B2-AD5B122511D8}"/>
                </a:ext>
              </a:extLst>
            </p:cNvPr>
            <p:cNvCxnSpPr/>
            <p:nvPr/>
          </p:nvCxnSpPr>
          <p:spPr>
            <a:xfrm>
              <a:off x="1292225" y="1740545"/>
              <a:ext cx="2822575" cy="0"/>
            </a:xfrm>
            <a:prstGeom prst="line">
              <a:avLst/>
            </a:prstGeom>
            <a:grpFill/>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1">
            <a:extLst>
              <a:ext uri="{FF2B5EF4-FFF2-40B4-BE49-F238E27FC236}">
                <a16:creationId xmlns:a16="http://schemas.microsoft.com/office/drawing/2014/main" id="{A0ECFD15-7C5B-40E0-929B-89906331800E}"/>
              </a:ext>
            </a:extLst>
          </p:cNvPr>
          <p:cNvSpPr/>
          <p:nvPr/>
        </p:nvSpPr>
        <p:spPr>
          <a:xfrm>
            <a:off x="956806" y="5515219"/>
            <a:ext cx="591608" cy="33694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20" name="Rectangle 19">
            <a:extLst>
              <a:ext uri="{FF2B5EF4-FFF2-40B4-BE49-F238E27FC236}">
                <a16:creationId xmlns:a16="http://schemas.microsoft.com/office/drawing/2014/main" id="{857ADCEA-7B85-42DE-A8B4-47150ED3E339}"/>
              </a:ext>
            </a:extLst>
          </p:cNvPr>
          <p:cNvSpPr>
            <a:spLocks noChangeArrowheads="1"/>
          </p:cNvSpPr>
          <p:nvPr/>
        </p:nvSpPr>
        <p:spPr bwMode="auto">
          <a:xfrm>
            <a:off x="1524073" y="5257800"/>
            <a:ext cx="100188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err="1">
                <a:solidFill>
                  <a:srgbClr val="002060"/>
                </a:solidFill>
                <a:latin typeface="Times New Roman" panose="02020603050405020304" pitchFamily="18" charset="0"/>
                <a:cs typeface="Times New Roman" panose="02020603050405020304" pitchFamily="18" charset="0"/>
              </a:rPr>
              <a:t>Giáo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sinh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lòng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tộc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ý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góp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xây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vệ</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nước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bình</a:t>
            </a:r>
            <a:endParaRPr lang="vi-VN" alt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nodeType="afterGroup">
                            <p:stCondLst>
                              <p:cond delay="250"/>
                            </p:stCondLst>
                            <p:childTnLst>
                              <p:par>
                                <p:cTn id="17" presetID="1"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25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nodeType="afterGroup">
                            <p:stCondLst>
                              <p:cond delay="250"/>
                            </p:stCondLst>
                            <p:childTnLst>
                              <p:par>
                                <p:cTn id="27" presetID="1"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250"/>
                                  </p:stCondLst>
                                  <p:childTnLst>
                                    <p:set>
                                      <p:cBhvr>
                                        <p:cTn id="35" dur="1" fill="hold">
                                          <p:stCondLst>
                                            <p:cond delay="0"/>
                                          </p:stCondLst>
                                        </p:cTn>
                                        <p:tgtEl>
                                          <p:spTgt spid="19"/>
                                        </p:tgtEl>
                                        <p:attrNameLst>
                                          <p:attrName>style.visibility</p:attrName>
                                        </p:attrNameLst>
                                      </p:cBhvr>
                                      <p:to>
                                        <p:strVal val="visible"/>
                                      </p:to>
                                    </p:set>
                                  </p:childTnLst>
                                </p:cTn>
                              </p:par>
                            </p:childTnLst>
                          </p:cTn>
                        </p:par>
                        <p:par>
                          <p:cTn id="36" fill="hold" nodeType="afterGroup">
                            <p:stCondLst>
                              <p:cond delay="250"/>
                            </p:stCondLst>
                            <p:childTnLst>
                              <p:par>
                                <p:cTn id="37" presetID="1" presetClass="entr" presetSubtype="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5%">
            <a:extLst>
              <a:ext uri="{FF2B5EF4-FFF2-40B4-BE49-F238E27FC236}">
                <a16:creationId xmlns:a16="http://schemas.microsoft.com/office/drawing/2014/main" id="{3C1C914C-901F-4BF7-92B6-A1C0B5459075}"/>
              </a:ext>
            </a:extLst>
          </p:cNvPr>
          <p:cNvSpPr>
            <a:spLocks noChangeArrowheads="1"/>
          </p:cNvSpPr>
          <p:nvPr/>
        </p:nvSpPr>
        <p:spPr bwMode="auto">
          <a:xfrm>
            <a:off x="2209800" y="3581400"/>
            <a:ext cx="7696200" cy="685800"/>
          </a:xfrm>
          <a:prstGeom prst="roundRect">
            <a:avLst>
              <a:gd name="adj" fmla="val 16667"/>
            </a:avLst>
          </a:prstGeom>
          <a:solidFill>
            <a:schemeClr val="accent5"/>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Phát triển tinh thần yêu nước.</a:t>
            </a:r>
          </a:p>
        </p:txBody>
      </p:sp>
      <p:sp>
        <p:nvSpPr>
          <p:cNvPr id="58372" name="AutoShape 4" descr="5%">
            <a:extLst>
              <a:ext uri="{FF2B5EF4-FFF2-40B4-BE49-F238E27FC236}">
                <a16:creationId xmlns:a16="http://schemas.microsoft.com/office/drawing/2014/main" id="{FD3C3D0B-E3E7-4184-80E8-DC035C308A6D}"/>
              </a:ext>
            </a:extLst>
          </p:cNvPr>
          <p:cNvSpPr>
            <a:spLocks noChangeArrowheads="1"/>
          </p:cNvSpPr>
          <p:nvPr/>
        </p:nvSpPr>
        <p:spPr bwMode="auto">
          <a:xfrm>
            <a:off x="2209800" y="4724400"/>
            <a:ext cx="7772400" cy="685800"/>
          </a:xfrm>
          <a:prstGeom prst="roundRect">
            <a:avLst>
              <a:gd name="adj" fmla="val 16667"/>
            </a:avLst>
          </a:prstGeom>
          <a:solidFill>
            <a:schemeClr val="accent5"/>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Chia ruộng đất cho nông dân.</a:t>
            </a:r>
          </a:p>
        </p:txBody>
      </p:sp>
      <p:sp>
        <p:nvSpPr>
          <p:cNvPr id="14350" name="AutoShape 16">
            <a:extLst>
              <a:ext uri="{FF2B5EF4-FFF2-40B4-BE49-F238E27FC236}">
                <a16:creationId xmlns:a16="http://schemas.microsoft.com/office/drawing/2014/main" id="{9766E71F-337F-40A3-B0C7-00EE93B5990B}"/>
              </a:ext>
            </a:extLst>
          </p:cNvPr>
          <p:cNvSpPr>
            <a:spLocks noChangeArrowheads="1"/>
          </p:cNvSpPr>
          <p:nvPr/>
        </p:nvSpPr>
        <p:spPr bwMode="auto">
          <a:xfrm>
            <a:off x="1296924" y="1828800"/>
            <a:ext cx="9904476" cy="879231"/>
          </a:xfrm>
          <a:prstGeom prst="roundRect">
            <a:avLst>
              <a:gd name="adj" fmla="val 16667"/>
            </a:avLst>
          </a:prstGeom>
          <a:solidFill>
            <a:schemeClr val="accent6">
              <a:lumMod val="60000"/>
              <a:lumOff val="40000"/>
            </a:schemeClr>
          </a:solidFill>
          <a:ln w="9525">
            <a:solidFill>
              <a:schemeClr val="tx1"/>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a:t>
            </a:r>
            <a:r>
              <a:rPr lang="en-US" altLang="en-US" sz="2800" dirty="0">
                <a:latin typeface="Times New Roman" panose="02020603050405020304" pitchFamily="18" charset="0"/>
                <a:cs typeface="Times New Roman" panose="02020603050405020304" pitchFamily="18" charset="0"/>
              </a:rPr>
              <a:t> II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ra </a:t>
            </a:r>
            <a:r>
              <a:rPr lang="en-US" altLang="en-US" sz="2800" dirty="0" err="1">
                <a:latin typeface="Times New Roman" panose="02020603050405020304" pitchFamily="18" charset="0"/>
                <a:cs typeface="Times New Roman" panose="02020603050405020304" pitchFamily="18" charset="0"/>
              </a:rPr>
              <a:t>nhiệm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07914225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fade">
                                      <p:cBhvr>
                                        <p:cTn id="13" dur="1000"/>
                                        <p:tgtEl>
                                          <p:spTgt spid="58372"/>
                                        </p:tgtEl>
                                      </p:cBhvr>
                                    </p:animEffect>
                                    <p:anim calcmode="lin" valueType="num">
                                      <p:cBhvr>
                                        <p:cTn id="14" dur="1000" fill="hold"/>
                                        <p:tgtEl>
                                          <p:spTgt spid="58372"/>
                                        </p:tgtEl>
                                        <p:attrNameLst>
                                          <p:attrName>ppt_x</p:attrName>
                                        </p:attrNameLst>
                                      </p:cBhvr>
                                      <p:tavLst>
                                        <p:tav tm="0">
                                          <p:val>
                                            <p:strVal val="#ppt_x"/>
                                          </p:val>
                                        </p:tav>
                                        <p:tav tm="100000">
                                          <p:val>
                                            <p:strVal val="#ppt_x"/>
                                          </p:val>
                                        </p:tav>
                                      </p:tavLst>
                                    </p:anim>
                                    <p:anim calcmode="lin" valueType="num">
                                      <p:cBhvr>
                                        <p:cTn id="15"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AutoShape 3" descr="5%">
            <a:extLst>
              <a:ext uri="{FF2B5EF4-FFF2-40B4-BE49-F238E27FC236}">
                <a16:creationId xmlns:a16="http://schemas.microsoft.com/office/drawing/2014/main" id="{7DB6A48F-A237-407E-A78A-21C5246172D9}"/>
              </a:ext>
            </a:extLst>
          </p:cNvPr>
          <p:cNvSpPr>
            <a:spLocks noChangeArrowheads="1"/>
          </p:cNvSpPr>
          <p:nvPr/>
        </p:nvSpPr>
        <p:spPr bwMode="auto">
          <a:xfrm>
            <a:off x="2239299" y="3810000"/>
            <a:ext cx="76962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Bắt đầu ngày 13 – 3 – 1954.</a:t>
            </a:r>
          </a:p>
        </p:txBody>
      </p:sp>
      <p:sp>
        <p:nvSpPr>
          <p:cNvPr id="59396" name="AutoShape 4" descr="5%">
            <a:extLst>
              <a:ext uri="{FF2B5EF4-FFF2-40B4-BE49-F238E27FC236}">
                <a16:creationId xmlns:a16="http://schemas.microsoft.com/office/drawing/2014/main" id="{F9D3EB8F-DF8B-41BE-9B4B-B74CBC083F27}"/>
              </a:ext>
            </a:extLst>
          </p:cNvPr>
          <p:cNvSpPr>
            <a:spLocks noChangeArrowheads="1"/>
          </p:cNvSpPr>
          <p:nvPr/>
        </p:nvSpPr>
        <p:spPr bwMode="auto">
          <a:xfrm>
            <a:off x="2239299" y="4921045"/>
            <a:ext cx="77724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Kết thúc thắng lợi ngày 7 – 5 - 1954.</a:t>
            </a:r>
          </a:p>
        </p:txBody>
      </p:sp>
      <p:sp>
        <p:nvSpPr>
          <p:cNvPr id="15374" name="AutoShape 15">
            <a:extLst>
              <a:ext uri="{FF2B5EF4-FFF2-40B4-BE49-F238E27FC236}">
                <a16:creationId xmlns:a16="http://schemas.microsoft.com/office/drawing/2014/main" id="{04EFF8E1-F8E2-4C09-99B0-138E564B132E}"/>
              </a:ext>
            </a:extLst>
          </p:cNvPr>
          <p:cNvSpPr>
            <a:spLocks noChangeArrowheads="1"/>
          </p:cNvSpPr>
          <p:nvPr/>
        </p:nvSpPr>
        <p:spPr bwMode="auto">
          <a:xfrm>
            <a:off x="1106967" y="1981200"/>
            <a:ext cx="10200132" cy="879231"/>
          </a:xfrm>
          <a:prstGeom prst="roundRect">
            <a:avLst>
              <a:gd name="adj" fmla="val 16667"/>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mươi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p>
          <a:p>
            <a:pPr eaLnBrk="1" hangingPunct="1"/>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469973"/>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anim calcmode="lin" valueType="num">
                                      <p:cBhvr>
                                        <p:cTn id="8" dur="1000" fill="hold"/>
                                        <p:tgtEl>
                                          <p:spTgt spid="59395"/>
                                        </p:tgtEl>
                                        <p:attrNameLst>
                                          <p:attrName>ppt_x</p:attrName>
                                        </p:attrNameLst>
                                      </p:cBhvr>
                                      <p:tavLst>
                                        <p:tav tm="0">
                                          <p:val>
                                            <p:strVal val="#ppt_x"/>
                                          </p:val>
                                        </p:tav>
                                        <p:tav tm="100000">
                                          <p:val>
                                            <p:strVal val="#ppt_x"/>
                                          </p:val>
                                        </p:tav>
                                      </p:tavLst>
                                    </p:anim>
                                    <p:anim calcmode="lin" valueType="num">
                                      <p:cBhvr>
                                        <p:cTn id="9" dur="1000" fill="hold"/>
                                        <p:tgtEl>
                                          <p:spTgt spid="5939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9396"/>
                                        </p:tgtEl>
                                        <p:attrNameLst>
                                          <p:attrName>style.visibility</p:attrName>
                                        </p:attrNameLst>
                                      </p:cBhvr>
                                      <p:to>
                                        <p:strVal val="visible"/>
                                      </p:to>
                                    </p:set>
                                    <p:animEffect transition="in" filter="fade">
                                      <p:cBhvr>
                                        <p:cTn id="13" dur="1000"/>
                                        <p:tgtEl>
                                          <p:spTgt spid="59396"/>
                                        </p:tgtEl>
                                      </p:cBhvr>
                                    </p:animEffect>
                                    <p:anim calcmode="lin" valueType="num">
                                      <p:cBhvr>
                                        <p:cTn id="14" dur="1000" fill="hold"/>
                                        <p:tgtEl>
                                          <p:spTgt spid="59396"/>
                                        </p:tgtEl>
                                        <p:attrNameLst>
                                          <p:attrName>ppt_x</p:attrName>
                                        </p:attrNameLst>
                                      </p:cBhvr>
                                      <p:tavLst>
                                        <p:tav tm="0">
                                          <p:val>
                                            <p:strVal val="#ppt_x"/>
                                          </p:val>
                                        </p:tav>
                                        <p:tav tm="100000">
                                          <p:val>
                                            <p:strVal val="#ppt_x"/>
                                          </p:val>
                                        </p:tav>
                                      </p:tavLst>
                                    </p:anim>
                                    <p:anim calcmode="lin" valueType="num">
                                      <p:cBhvr>
                                        <p:cTn id="15" dur="1000" fill="hold"/>
                                        <p:tgtEl>
                                          <p:spTgt spid="593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AutoShape 14">
            <a:extLst>
              <a:ext uri="{FF2B5EF4-FFF2-40B4-BE49-F238E27FC236}">
                <a16:creationId xmlns:a16="http://schemas.microsoft.com/office/drawing/2014/main" id="{46AB0483-CB84-48A5-A823-FA4CEB321F06}"/>
              </a:ext>
            </a:extLst>
          </p:cNvPr>
          <p:cNvSpPr>
            <a:spLocks noChangeArrowheads="1"/>
          </p:cNvSpPr>
          <p:nvPr/>
        </p:nvSpPr>
        <p:spPr bwMode="auto">
          <a:xfrm>
            <a:off x="2071116" y="990600"/>
            <a:ext cx="7834884" cy="762000"/>
          </a:xfrm>
          <a:prstGeom prst="roundRect">
            <a:avLst>
              <a:gd name="adj" fmla="val 16667"/>
            </a:avLst>
          </a:prstGeom>
          <a:solidFill>
            <a:srgbClr val="92D050"/>
          </a:solidFill>
          <a:ln w="9525">
            <a:solidFill>
              <a:schemeClr val="tx1"/>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Phủ</a:t>
            </a:r>
            <a:r>
              <a:rPr lang="en-US" altLang="en-US" sz="2800" dirty="0">
                <a:latin typeface="Times New Roman" panose="02020603050405020304" pitchFamily="18" charset="0"/>
                <a:cs typeface="Times New Roman" panose="02020603050405020304" pitchFamily="18" charset="0"/>
              </a:rPr>
              <a:t>?  </a:t>
            </a:r>
          </a:p>
        </p:txBody>
      </p:sp>
      <p:sp>
        <p:nvSpPr>
          <p:cNvPr id="60432" name="AutoShape 16" descr="5%">
            <a:extLst>
              <a:ext uri="{FF2B5EF4-FFF2-40B4-BE49-F238E27FC236}">
                <a16:creationId xmlns:a16="http://schemas.microsoft.com/office/drawing/2014/main" id="{E3838960-659B-43A2-BD85-967C7EAF8CC3}"/>
              </a:ext>
            </a:extLst>
          </p:cNvPr>
          <p:cNvSpPr>
            <a:spLocks noChangeArrowheads="1"/>
          </p:cNvSpPr>
          <p:nvPr/>
        </p:nvSpPr>
        <p:spPr bwMode="auto">
          <a:xfrm>
            <a:off x="2057400" y="2895600"/>
            <a:ext cx="7848600" cy="6858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Đập tan pháo đài khổng lồ của giặc Pháp.</a:t>
            </a:r>
          </a:p>
        </p:txBody>
      </p:sp>
      <p:sp>
        <p:nvSpPr>
          <p:cNvPr id="60433" name="AutoShape 17" descr="5%">
            <a:extLst>
              <a:ext uri="{FF2B5EF4-FFF2-40B4-BE49-F238E27FC236}">
                <a16:creationId xmlns:a16="http://schemas.microsoft.com/office/drawing/2014/main" id="{77E149D4-FF38-44A7-B812-DCF908F7C32D}"/>
              </a:ext>
            </a:extLst>
          </p:cNvPr>
          <p:cNvSpPr>
            <a:spLocks noChangeArrowheads="1"/>
          </p:cNvSpPr>
          <p:nvPr/>
        </p:nvSpPr>
        <p:spPr bwMode="auto">
          <a:xfrm>
            <a:off x="2057400" y="4114800"/>
            <a:ext cx="7848600" cy="9144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mốc</a:t>
            </a:r>
            <a:r>
              <a:rPr lang="en-US" altLang="en-US" sz="2800" dirty="0">
                <a:latin typeface="Times New Roman" panose="02020603050405020304" pitchFamily="18" charset="0"/>
                <a:cs typeface="Times New Roman" panose="02020603050405020304" pitchFamily="18" charset="0"/>
              </a:rPr>
              <a:t> son </a:t>
            </a:r>
            <a:r>
              <a:rPr lang="en-US" altLang="en-US" sz="2800" dirty="0" err="1">
                <a:latin typeface="Times New Roman" panose="02020603050405020304" pitchFamily="18" charset="0"/>
                <a:cs typeface="Times New Roman" panose="02020603050405020304" pitchFamily="18" charset="0"/>
              </a:rPr>
              <a:t>chói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góp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thúc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lợi</a:t>
            </a: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err="1">
                <a:latin typeface="Times New Roman" panose="02020603050405020304" pitchFamily="18" charset="0"/>
                <a:cs typeface="Times New Roman" panose="02020603050405020304" pitchFamily="18" charset="0"/>
              </a:rPr>
              <a:t>Chín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a:t>
            </a:r>
          </a:p>
        </p:txBody>
      </p:sp>
      <p:sp>
        <p:nvSpPr>
          <p:cNvPr id="60434" name="AutoShape 18" descr="5%">
            <a:extLst>
              <a:ext uri="{FF2B5EF4-FFF2-40B4-BE49-F238E27FC236}">
                <a16:creationId xmlns:a16="http://schemas.microsoft.com/office/drawing/2014/main" id="{A72A16D5-C11D-4DFA-9D65-4C7AEB7A4088}"/>
              </a:ext>
            </a:extLst>
          </p:cNvPr>
          <p:cNvSpPr>
            <a:spLocks noChangeArrowheads="1"/>
          </p:cNvSpPr>
          <p:nvPr/>
        </p:nvSpPr>
        <p:spPr bwMode="auto">
          <a:xfrm>
            <a:off x="2057400" y="5486400"/>
            <a:ext cx="7848600" cy="914400"/>
          </a:xfrm>
          <a:prstGeom prst="roundRect">
            <a:avLst>
              <a:gd name="adj" fmla="val 16667"/>
            </a:avLst>
          </a:prstGeom>
          <a:solidFill>
            <a:srgbClr val="00B0F0"/>
          </a:solidFill>
          <a:ln w="19050">
            <a:solidFill>
              <a:srgbClr val="CCFFFF"/>
            </a:solidFill>
            <a:round/>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Khẳng định ý chí, sức mạnh của dân tộc Việt Nam</a:t>
            </a:r>
          </a:p>
          <a:p>
            <a:pPr eaLnBrk="1" hangingPunct="1"/>
            <a:r>
              <a:rPr lang="en-US" altLang="en-US" sz="2800">
                <a:latin typeface="Times New Roman" panose="02020603050405020304" pitchFamily="18" charset="0"/>
                <a:cs typeface="Times New Roman" panose="02020603050405020304" pitchFamily="18" charset="0"/>
              </a:rPr>
              <a:t>trong công cuộc kháng chiến chống thực dân Pháp.</a:t>
            </a:r>
          </a:p>
        </p:txBody>
      </p:sp>
    </p:spTree>
    <p:extLst>
      <p:ext uri="{BB962C8B-B14F-4D97-AF65-F5344CB8AC3E}">
        <p14:creationId xmlns:p14="http://schemas.microsoft.com/office/powerpoint/2010/main" val="225960509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0432"/>
                                        </p:tgtEl>
                                        <p:attrNameLst>
                                          <p:attrName>style.visibility</p:attrName>
                                        </p:attrNameLst>
                                      </p:cBhvr>
                                      <p:to>
                                        <p:strVal val="visible"/>
                                      </p:to>
                                    </p:set>
                                    <p:animEffect transition="in" filter="fade">
                                      <p:cBhvr>
                                        <p:cTn id="7" dur="1000"/>
                                        <p:tgtEl>
                                          <p:spTgt spid="60432"/>
                                        </p:tgtEl>
                                      </p:cBhvr>
                                    </p:animEffect>
                                    <p:anim calcmode="lin" valueType="num">
                                      <p:cBhvr>
                                        <p:cTn id="8" dur="1000" fill="hold"/>
                                        <p:tgtEl>
                                          <p:spTgt spid="60432"/>
                                        </p:tgtEl>
                                        <p:attrNameLst>
                                          <p:attrName>ppt_x</p:attrName>
                                        </p:attrNameLst>
                                      </p:cBhvr>
                                      <p:tavLst>
                                        <p:tav tm="0">
                                          <p:val>
                                            <p:strVal val="#ppt_x"/>
                                          </p:val>
                                        </p:tav>
                                        <p:tav tm="100000">
                                          <p:val>
                                            <p:strVal val="#ppt_x"/>
                                          </p:val>
                                        </p:tav>
                                      </p:tavLst>
                                    </p:anim>
                                    <p:anim calcmode="lin" valueType="num">
                                      <p:cBhvr>
                                        <p:cTn id="9" dur="1000" fill="hold"/>
                                        <p:tgtEl>
                                          <p:spTgt spid="6043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0433"/>
                                        </p:tgtEl>
                                        <p:attrNameLst>
                                          <p:attrName>style.visibility</p:attrName>
                                        </p:attrNameLst>
                                      </p:cBhvr>
                                      <p:to>
                                        <p:strVal val="visible"/>
                                      </p:to>
                                    </p:set>
                                    <p:animEffect transition="in" filter="fade">
                                      <p:cBhvr>
                                        <p:cTn id="13" dur="1000"/>
                                        <p:tgtEl>
                                          <p:spTgt spid="60433"/>
                                        </p:tgtEl>
                                      </p:cBhvr>
                                    </p:animEffect>
                                    <p:anim calcmode="lin" valueType="num">
                                      <p:cBhvr>
                                        <p:cTn id="14" dur="1000" fill="hold"/>
                                        <p:tgtEl>
                                          <p:spTgt spid="60433"/>
                                        </p:tgtEl>
                                        <p:attrNameLst>
                                          <p:attrName>ppt_x</p:attrName>
                                        </p:attrNameLst>
                                      </p:cBhvr>
                                      <p:tavLst>
                                        <p:tav tm="0">
                                          <p:val>
                                            <p:strVal val="#ppt_x"/>
                                          </p:val>
                                        </p:tav>
                                        <p:tav tm="100000">
                                          <p:val>
                                            <p:strVal val="#ppt_x"/>
                                          </p:val>
                                        </p:tav>
                                      </p:tavLst>
                                    </p:anim>
                                    <p:anim calcmode="lin" valueType="num">
                                      <p:cBhvr>
                                        <p:cTn id="15" dur="1000" fill="hold"/>
                                        <p:tgtEl>
                                          <p:spTgt spid="6043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0434"/>
                                        </p:tgtEl>
                                        <p:attrNameLst>
                                          <p:attrName>style.visibility</p:attrName>
                                        </p:attrNameLst>
                                      </p:cBhvr>
                                      <p:to>
                                        <p:strVal val="visible"/>
                                      </p:to>
                                    </p:set>
                                    <p:animEffect transition="in" filter="fade">
                                      <p:cBhvr>
                                        <p:cTn id="19" dur="1000"/>
                                        <p:tgtEl>
                                          <p:spTgt spid="60434"/>
                                        </p:tgtEl>
                                      </p:cBhvr>
                                    </p:animEffect>
                                    <p:anim calcmode="lin" valueType="num">
                                      <p:cBhvr>
                                        <p:cTn id="20" dur="1000" fill="hold"/>
                                        <p:tgtEl>
                                          <p:spTgt spid="60434"/>
                                        </p:tgtEl>
                                        <p:attrNameLst>
                                          <p:attrName>ppt_x</p:attrName>
                                        </p:attrNameLst>
                                      </p:cBhvr>
                                      <p:tavLst>
                                        <p:tav tm="0">
                                          <p:val>
                                            <p:strVal val="#ppt_x"/>
                                          </p:val>
                                        </p:tav>
                                        <p:tav tm="100000">
                                          <p:val>
                                            <p:strVal val="#ppt_x"/>
                                          </p:val>
                                        </p:tav>
                                      </p:tavLst>
                                    </p:anim>
                                    <p:anim calcmode="lin" valueType="num">
                                      <p:cBhvr>
                                        <p:cTn id="21" dur="1000" fill="hold"/>
                                        <p:tgtEl>
                                          <p:spTgt spid="60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2" grpId="0" animBg="1"/>
      <p:bldP spid="60433" grpId="0" animBg="1"/>
      <p:bldP spid="604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3" name="Content Placeholder 2">
            <a:extLst>
              <a:ext uri="{FF2B5EF4-FFF2-40B4-BE49-F238E27FC236}">
                <a16:creationId xmlns:a16="http://schemas.microsoft.com/office/drawing/2014/main" id="{812C274E-E8D5-441B-A61B-069624593AB2}"/>
              </a:ext>
            </a:extLst>
          </p:cNvPr>
          <p:cNvSpPr txBox="1">
            <a:spLocks/>
          </p:cNvSpPr>
          <p:nvPr/>
        </p:nvSpPr>
        <p:spPr>
          <a:xfrm>
            <a:off x="46702" y="3814232"/>
            <a:ext cx="11218607" cy="1023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pPr>
            <a:r>
              <a:rPr lang="en-US" b="1" i="1" dirty="0">
                <a:solidFill>
                  <a:srgbClr val="0000CC"/>
                </a:solidFill>
                <a:latin typeface="Times New Roman" panose="02020603050405020304" pitchFamily="18" charset="0"/>
                <a:cs typeface="Times New Roman" panose="02020603050405020304" pitchFamily="18" charset="0"/>
              </a:rPr>
              <a:t>Quan </a:t>
            </a:r>
            <a:r>
              <a:rPr lang="en-US" b="1" i="1" dirty="0" err="1">
                <a:solidFill>
                  <a:srgbClr val="0000CC"/>
                </a:solidFill>
                <a:latin typeface="Times New Roman" panose="02020603050405020304" pitchFamily="18" charset="0"/>
                <a:cs typeface="Times New Roman" panose="02020603050405020304" pitchFamily="18" charset="0"/>
              </a:rPr>
              <a:t>sát</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các</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hình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ảnh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sau</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và</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cho</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biết</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các</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hình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ảnh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đó</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gợi</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nhớ</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đến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những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sự</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kiện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lịch</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sử</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nào</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của</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nước</a:t>
            </a:r>
            <a:r>
              <a:rPr lang="en-US" b="1" i="1" dirty="0">
                <a:solidFill>
                  <a:srgbClr val="0000CC"/>
                </a:solidFill>
                <a:latin typeface="Times New Roman" panose="02020603050405020304" pitchFamily="18" charset="0"/>
                <a:cs typeface="Times New Roman" panose="02020603050405020304" pitchFamily="18" charset="0"/>
              </a:rPr>
              <a:t> ta?</a:t>
            </a:r>
            <a:endParaRPr lang="en-US" altLang="vi-VN" b="1" i="1" dirty="0">
              <a:solidFill>
                <a:srgbClr val="0000CC"/>
              </a:solidFill>
              <a:latin typeface="Times New Roman" panose="02020603050405020304" pitchFamily="18" charset="0"/>
              <a:cs typeface="Times New Roman" panose="02020603050405020304" pitchFamily="18" charset="0"/>
            </a:endParaRPr>
          </a:p>
        </p:txBody>
      </p:sp>
      <p:sp>
        <p:nvSpPr>
          <p:cNvPr id="14" name="Rectangle 7">
            <a:extLst>
              <a:ext uri="{FF2B5EF4-FFF2-40B4-BE49-F238E27FC236}">
                <a16:creationId xmlns:a16="http://schemas.microsoft.com/office/drawing/2014/main" id="{7EAC5BEE-BDB4-4BEF-A905-7FF5F3ABCFC1}"/>
              </a:ext>
            </a:extLst>
          </p:cNvPr>
          <p:cNvSpPr txBox="1">
            <a:spLocks noChangeArrowheads="1"/>
          </p:cNvSpPr>
          <p:nvPr/>
        </p:nvSpPr>
        <p:spPr bwMode="auto">
          <a:xfrm>
            <a:off x="79887" y="7620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Char char="v"/>
            </a:pPr>
            <a:r>
              <a:rPr lang="en-US" altLang="vi-VN" sz="2800" b="1" dirty="0">
                <a:solidFill>
                  <a:srgbClr val="0B19C8"/>
                </a:solidFill>
                <a:latin typeface="Times New Roman" panose="02020603050405020304" pitchFamily="18" charset="0"/>
              </a:rPr>
              <a:t>HOẠT ĐỘNG 3:</a:t>
            </a:r>
          </a:p>
        </p:txBody>
      </p:sp>
      <p:sp>
        <p:nvSpPr>
          <p:cNvPr id="10" name="WordArt 5">
            <a:extLst>
              <a:ext uri="{FF2B5EF4-FFF2-40B4-BE49-F238E27FC236}">
                <a16:creationId xmlns:a16="http://schemas.microsoft.com/office/drawing/2014/main" id="{86820138-862A-4EEB-A5DC-0E21C6145993}"/>
              </a:ext>
            </a:extLst>
          </p:cNvPr>
          <p:cNvSpPr>
            <a:spLocks noChangeArrowheads="1" noChangeShapeType="1" noTextEdit="1"/>
          </p:cNvSpPr>
          <p:nvPr/>
        </p:nvSpPr>
        <p:spPr bwMode="auto">
          <a:xfrm>
            <a:off x="3733800" y="2133600"/>
            <a:ext cx="5117689" cy="8382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rgbClr val="FF33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TĂNG TỐC</a:t>
            </a:r>
          </a:p>
        </p:txBody>
      </p:sp>
    </p:spTree>
    <p:extLst>
      <p:ext uri="{BB962C8B-B14F-4D97-AF65-F5344CB8AC3E}">
        <p14:creationId xmlns:p14="http://schemas.microsoft.com/office/powerpoint/2010/main" val="95768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capt11"/>
          <p:cNvPicPr>
            <a:picLocks noChangeAspect="1" noChangeArrowheads="1"/>
          </p:cNvPicPr>
          <p:nvPr/>
        </p:nvPicPr>
        <p:blipFill>
          <a:blip r:embed="rId3"/>
          <a:srcRect/>
          <a:stretch>
            <a:fillRect/>
          </a:stretch>
        </p:blipFill>
        <p:spPr bwMode="auto">
          <a:xfrm>
            <a:off x="76200" y="0"/>
            <a:ext cx="5867400" cy="6172200"/>
          </a:xfrm>
          <a:prstGeom prst="rect">
            <a:avLst/>
          </a:prstGeom>
          <a:noFill/>
          <a:ln w="9525">
            <a:noFill/>
            <a:miter lim="800000"/>
            <a:headEnd/>
            <a:tailEnd/>
          </a:ln>
        </p:spPr>
      </p:pic>
      <p:graphicFrame>
        <p:nvGraphicFramePr>
          <p:cNvPr id="139267" name="Object 3"/>
          <p:cNvGraphicFramePr>
            <a:graphicFrameLocks noGrp="1" noChangeAspect="1"/>
          </p:cNvGraphicFramePr>
          <p:nvPr>
            <p:ph/>
            <p:extLst>
              <p:ext uri="{D42A27DB-BD31-4B8C-83A1-F6EECF244321}">
                <p14:modId xmlns:p14="http://schemas.microsoft.com/office/powerpoint/2010/main" val="1422070981"/>
              </p:ext>
            </p:extLst>
          </p:nvPr>
        </p:nvGraphicFramePr>
        <p:xfrm>
          <a:off x="6019800" y="0"/>
          <a:ext cx="6096000" cy="6172199"/>
        </p:xfrm>
        <a:graphic>
          <a:graphicData uri="http://schemas.openxmlformats.org/presentationml/2006/ole">
            <mc:AlternateContent xmlns:mc="http://schemas.openxmlformats.org/markup-compatibility/2006">
              <mc:Choice xmlns:v="urn:schemas-microsoft-com:vml" Requires="v">
                <p:oleObj spid="_x0000_s1037" name="CorelPhotoPaint.Image.11" r:id="rId4" imgW="4063492" imgH="3326984" progId="CorelPhotoPaint.Image.11">
                  <p:embed/>
                </p:oleObj>
              </mc:Choice>
              <mc:Fallback>
                <p:oleObj name="CorelPhotoPaint.Image.11" r:id="rId4" imgW="4063492" imgH="3326984" progId="CorelPhotoPaint.Image.11">
                  <p:embed/>
                  <p:pic>
                    <p:nvPicPr>
                      <p:cNvPr id="13926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6096000" cy="6172199"/>
                      </a:xfrm>
                      <a:prstGeom prst="rect">
                        <a:avLst/>
                      </a:prstGeom>
                      <a:noFill/>
                      <a:ln>
                        <a:noFill/>
                      </a:ln>
                      <a:effectLst/>
                    </p:spPr>
                  </p:pic>
                </p:oleObj>
              </mc:Fallback>
            </mc:AlternateContent>
          </a:graphicData>
        </a:graphic>
      </p:graphicFrame>
      <p:sp>
        <p:nvSpPr>
          <p:cNvPr id="139268" name="Text Box 4"/>
          <p:cNvSpPr txBox="1">
            <a:spLocks noChangeArrowheads="1"/>
          </p:cNvSpPr>
          <p:nvPr/>
        </p:nvSpPr>
        <p:spPr bwMode="auto">
          <a:xfrm>
            <a:off x="1790700" y="6172200"/>
            <a:ext cx="8305800" cy="461665"/>
          </a:xfrm>
          <a:prstGeom prst="rect">
            <a:avLst/>
          </a:prstGeom>
          <a:noFill/>
          <a:ln w="9525">
            <a:noFill/>
            <a:miter lim="800000"/>
            <a:headEnd/>
            <a:tailEnd/>
          </a:ln>
        </p:spPr>
        <p:txBody>
          <a:bodyPr>
            <a:spAutoFit/>
          </a:bodyPr>
          <a:lstStyle/>
          <a:p>
            <a:pPr algn="ctr" eaLnBrk="0" hangingPunct="0"/>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Chống</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giặc</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đói</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giặc</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75000"/>
                  </a:schemeClr>
                </a:solidFill>
                <a:latin typeface="Times New Roman" panose="02020603050405020304" pitchFamily="18" charset="0"/>
                <a:cs typeface="Times New Roman" panose="02020603050405020304" pitchFamily="18" charset="0"/>
              </a:rPr>
              <a:t>dốt</a:t>
            </a:r>
            <a:r>
              <a:rPr lang="en-US" sz="2400" b="1" i="1" dirty="0">
                <a:solidFill>
                  <a:schemeClr val="accent5">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slide(fromLeft)">
                                      <p:cBhvr>
                                        <p:cTn id="7" dur="1000"/>
                                        <p:tgtEl>
                                          <p:spTgt spid="139266"/>
                                        </p:tgtEl>
                                      </p:cBhvr>
                                    </p:animEffect>
                                  </p:childTnLst>
                                </p:cTn>
                              </p:par>
                            </p:childTnLst>
                          </p:cTn>
                        </p:par>
                        <p:par>
                          <p:cTn id="8" fill="hold" nodeType="afterGroup">
                            <p:stCondLst>
                              <p:cond delay="1000"/>
                            </p:stCondLst>
                            <p:childTnLst>
                              <p:par>
                                <p:cTn id="9" presetID="12" presetClass="entr" presetSubtype="8" fill="hold" nodeType="afterEffect">
                                  <p:stCondLst>
                                    <p:cond delay="0"/>
                                  </p:stCondLst>
                                  <p:childTnLst>
                                    <p:set>
                                      <p:cBhvr>
                                        <p:cTn id="10" dur="1" fill="hold">
                                          <p:stCondLst>
                                            <p:cond delay="0"/>
                                          </p:stCondLst>
                                        </p:cTn>
                                        <p:tgtEl>
                                          <p:spTgt spid="139267"/>
                                        </p:tgtEl>
                                        <p:attrNameLst>
                                          <p:attrName>style.visibility</p:attrName>
                                        </p:attrNameLst>
                                      </p:cBhvr>
                                      <p:to>
                                        <p:strVal val="visible"/>
                                      </p:to>
                                    </p:set>
                                    <p:animEffect transition="in" filter="slide(fromLeft)">
                                      <p:cBhvr>
                                        <p:cTn id="11" dur="1000"/>
                                        <p:tgtEl>
                                          <p:spTgt spid="139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39268"/>
                                        </p:tgtEl>
                                        <p:attrNameLst>
                                          <p:attrName>style.visibility</p:attrName>
                                        </p:attrNameLst>
                                      </p:cBhvr>
                                      <p:to>
                                        <p:strVal val="visible"/>
                                      </p:to>
                                    </p:set>
                                    <p:anim calcmode="discrete" valueType="clr">
                                      <p:cBhvr override="childStyle">
                                        <p:cTn id="16"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39268"/>
                                        </p:tgtEl>
                                        <p:attrNameLst>
                                          <p:attrName>fillcolor</p:attrName>
                                        </p:attrNameLst>
                                      </p:cBhvr>
                                      <p:tavLst>
                                        <p:tav tm="0">
                                          <p:val>
                                            <p:clrVal>
                                              <a:schemeClr val="accent2"/>
                                            </p:clrVal>
                                          </p:val>
                                        </p:tav>
                                        <p:tav tm="50000">
                                          <p:val>
                                            <p:clrVal>
                                              <a:schemeClr val="hlink"/>
                                            </p:clrVal>
                                          </p:val>
                                        </p:tav>
                                      </p:tavLst>
                                    </p:anim>
                                    <p:set>
                                      <p:cBhvr>
                                        <p:cTn id="18" dur="80"/>
                                        <p:tgtEl>
                                          <p:spTgt spid="139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uongung_toanquockhangchien">
            <a:extLst>
              <a:ext uri="{FF2B5EF4-FFF2-40B4-BE49-F238E27FC236}">
                <a16:creationId xmlns:a16="http://schemas.microsoft.com/office/drawing/2014/main" id="{FB15D393-839B-4BC1-A758-189F54A00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5" t="34251" r="49326" b="23236"/>
          <a:stretch>
            <a:fillRect/>
          </a:stretch>
        </p:blipFill>
        <p:spPr bwMode="auto">
          <a:xfrm>
            <a:off x="0" y="76200"/>
            <a:ext cx="12192000" cy="53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0AA2B044-4FEF-4963-86F1-B79A2C32F2E8}"/>
              </a:ext>
            </a:extLst>
          </p:cNvPr>
          <p:cNvSpPr txBox="1">
            <a:spLocks noChangeArrowheads="1"/>
          </p:cNvSpPr>
          <p:nvPr/>
        </p:nvSpPr>
        <p:spPr bwMode="auto">
          <a:xfrm>
            <a:off x="152400" y="5410200"/>
            <a:ext cx="1188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Hưởng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ứng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lời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kêu</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gọi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toàn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quốc</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kháng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của</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Chủ</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tịch</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Hồ</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Chí</a:t>
            </a:r>
            <a:r>
              <a:rPr lang="en-US" altLang="vi-VN" sz="2400" b="1" i="1" dirty="0">
                <a:solidFill>
                  <a:srgbClr val="0B19C8"/>
                </a:solidFill>
                <a:latin typeface="Times New Roman" panose="02020603050405020304" pitchFamily="18" charset="0"/>
                <a:cs typeface="Times New Roman" panose="02020603050405020304" pitchFamily="18" charset="0"/>
              </a:rPr>
              <a:t> Minh, </a:t>
            </a:r>
            <a:r>
              <a:rPr lang="en-US" altLang="vi-VN" sz="2400" b="1" i="1" dirty="0" err="1">
                <a:solidFill>
                  <a:srgbClr val="0B19C8"/>
                </a:solidFill>
                <a:latin typeface="Times New Roman" panose="02020603050405020304" pitchFamily="18" charset="0"/>
                <a:cs typeface="Times New Roman" panose="02020603050405020304" pitchFamily="18" charset="0"/>
              </a:rPr>
              <a:t>nhân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Hà</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Nội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dựng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luỹ</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trên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đường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phố</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để</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ngăn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cản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quân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Pháp</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cuối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năm</a:t>
            </a:r>
            <a:r>
              <a:rPr lang="en-US" altLang="vi-VN" sz="2400" b="1" i="1" dirty="0">
                <a:solidFill>
                  <a:srgbClr val="0B19C8"/>
                </a:solidFill>
                <a:latin typeface="Times New Roman" panose="02020603050405020304" pitchFamily="18" charset="0"/>
                <a:cs typeface="Times New Roman" panose="02020603050405020304" pitchFamily="18" charset="0"/>
              </a:rPr>
              <a:t> 1946.</a:t>
            </a:r>
          </a:p>
        </p:txBody>
      </p:sp>
      <p:sp>
        <p:nvSpPr>
          <p:cNvPr id="6" name="TextBox 5">
            <a:extLst>
              <a:ext uri="{FF2B5EF4-FFF2-40B4-BE49-F238E27FC236}">
                <a16:creationId xmlns:a16="http://schemas.microsoft.com/office/drawing/2014/main" id="{96D184E4-A0D7-42A8-BC3E-49E9E20E7170}"/>
              </a:ext>
            </a:extLst>
          </p:cNvPr>
          <p:cNvSpPr txBox="1"/>
          <p:nvPr/>
        </p:nvSpPr>
        <p:spPr>
          <a:xfrm>
            <a:off x="1828800" y="76200"/>
            <a:ext cx="152400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endParaRPr lang="en-US" dirty="0"/>
          </a:p>
        </p:txBody>
      </p:sp>
      <p:sp>
        <p:nvSpPr>
          <p:cNvPr id="37895" name="Rectangle 36">
            <a:extLst>
              <a:ext uri="{FF2B5EF4-FFF2-40B4-BE49-F238E27FC236}">
                <a16:creationId xmlns:a16="http://schemas.microsoft.com/office/drawing/2014/main" id="{B457FAF9-DE19-4DDB-B01B-D64FE6141980}"/>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Tree>
    <p:extLst>
      <p:ext uri="{BB962C8B-B14F-4D97-AF65-F5344CB8AC3E}">
        <p14:creationId xmlns:p14="http://schemas.microsoft.com/office/powerpoint/2010/main" val="581019033"/>
      </p:ext>
    </p:extLst>
  </p:cSld>
  <p:clrMapOvr>
    <a:masterClrMapping/>
  </p:clrMapOvr>
  <p:transition>
    <p:split orient="vert" dir="i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0-#ppt_w/2"/>
                                          </p:val>
                                        </p:tav>
                                        <p:tav tm="100000">
                                          <p:val>
                                            <p:strVal val="#ppt_x"/>
                                          </p:val>
                                        </p:tav>
                                      </p:tavLst>
                                    </p:anim>
                                    <p:anim calcmode="lin" valueType="num">
                                      <p:cBhvr additive="base">
                                        <p:cTn id="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2">
            <a:extLst>
              <a:ext uri="{FF2B5EF4-FFF2-40B4-BE49-F238E27FC236}">
                <a16:creationId xmlns:a16="http://schemas.microsoft.com/office/drawing/2014/main" id="{12630EA4-4B91-4570-8F03-26EDE834B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12192000" cy="582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a:extLst>
              <a:ext uri="{FF2B5EF4-FFF2-40B4-BE49-F238E27FC236}">
                <a16:creationId xmlns:a16="http://schemas.microsoft.com/office/drawing/2014/main" id="{66758AE2-A907-4C15-95EA-B00532D17719}"/>
              </a:ext>
            </a:extLst>
          </p:cNvPr>
          <p:cNvSpPr txBox="1">
            <a:spLocks noChangeArrowheads="1"/>
          </p:cNvSpPr>
          <p:nvPr/>
        </p:nvSpPr>
        <p:spPr bwMode="auto">
          <a:xfrm>
            <a:off x="0" y="5766137"/>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Nhân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Phú</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Thọ</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cắm</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chông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chống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quân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Pháp</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nhảy</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dù</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trong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dịch</a:t>
            </a:r>
            <a:r>
              <a:rPr lang="en-US" altLang="vi-VN" sz="2400" b="1" i="1" dirty="0">
                <a:solidFill>
                  <a:srgbClr val="0B19C8"/>
                </a:solidFill>
                <a:latin typeface="Times New Roman" panose="02020603050405020304" pitchFamily="18" charset="0"/>
                <a:cs typeface="Times New Roman" panose="02020603050405020304" pitchFamily="18" charset="0"/>
              </a:rPr>
              <a:t> </a:t>
            </a:r>
          </a:p>
          <a:p>
            <a:pPr algn="ctr" eaLnBrk="1" hangingPunct="1">
              <a:spcBef>
                <a:spcPct val="50000"/>
              </a:spcBef>
            </a:pPr>
            <a:r>
              <a:rPr lang="en-US" altLang="vi-VN" sz="2400" b="1" i="1" dirty="0" err="1">
                <a:solidFill>
                  <a:srgbClr val="0B19C8"/>
                </a:solidFill>
                <a:latin typeface="Times New Roman" panose="02020603050405020304" pitchFamily="18" charset="0"/>
                <a:cs typeface="Times New Roman" panose="02020603050405020304" pitchFamily="18" charset="0"/>
              </a:rPr>
              <a:t>Việt</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Bắc</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thu</a:t>
            </a:r>
            <a:r>
              <a:rPr lang="en-US" altLang="vi-VN" sz="2400" b="1" i="1" dirty="0">
                <a:solidFill>
                  <a:srgbClr val="0B19C8"/>
                </a:solidFill>
                <a:latin typeface="Times New Roman" panose="02020603050405020304" pitchFamily="18" charset="0"/>
                <a:cs typeface="Times New Roman" panose="02020603050405020304" pitchFamily="18" charset="0"/>
              </a:rPr>
              <a:t> – </a:t>
            </a:r>
            <a:r>
              <a:rPr lang="en-US" altLang="vi-VN" sz="2400" b="1" i="1" dirty="0" err="1">
                <a:solidFill>
                  <a:srgbClr val="0B19C8"/>
                </a:solidFill>
                <a:latin typeface="Times New Roman" panose="02020603050405020304" pitchFamily="18" charset="0"/>
                <a:cs typeface="Times New Roman" panose="02020603050405020304" pitchFamily="18" charset="0"/>
              </a:rPr>
              <a:t>đông</a:t>
            </a:r>
            <a:r>
              <a:rPr lang="en-US" altLang="vi-VN" sz="2400" b="1" i="1" dirty="0">
                <a:solidFill>
                  <a:srgbClr val="0B19C8"/>
                </a:solidFill>
                <a:latin typeface="Times New Roman" panose="02020603050405020304" pitchFamily="18" charset="0"/>
                <a:cs typeface="Times New Roman" panose="02020603050405020304" pitchFamily="18" charset="0"/>
              </a:rPr>
              <a:t> 1947.</a:t>
            </a:r>
          </a:p>
        </p:txBody>
      </p:sp>
      <p:sp>
        <p:nvSpPr>
          <p:cNvPr id="7" name="TextBox 6">
            <a:extLst>
              <a:ext uri="{FF2B5EF4-FFF2-40B4-BE49-F238E27FC236}">
                <a16:creationId xmlns:a16="http://schemas.microsoft.com/office/drawing/2014/main" id="{527C97FC-541E-428A-B537-6A9092765C76}"/>
              </a:ext>
            </a:extLst>
          </p:cNvPr>
          <p:cNvSpPr txBox="1"/>
          <p:nvPr/>
        </p:nvSpPr>
        <p:spPr>
          <a:xfrm>
            <a:off x="1932710" y="5327095"/>
            <a:ext cx="88669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endParaRPr lang="en-US" dirty="0"/>
          </a:p>
        </p:txBody>
      </p:sp>
      <p:sp>
        <p:nvSpPr>
          <p:cNvPr id="38919" name="Rectangle 36">
            <a:extLst>
              <a:ext uri="{FF2B5EF4-FFF2-40B4-BE49-F238E27FC236}">
                <a16:creationId xmlns:a16="http://schemas.microsoft.com/office/drawing/2014/main" id="{E89DA5C6-24F3-4720-B6C8-55CB3FA55D32}"/>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Tree>
    <p:extLst>
      <p:ext uri="{BB962C8B-B14F-4D97-AF65-F5344CB8AC3E}">
        <p14:creationId xmlns:p14="http://schemas.microsoft.com/office/powerpoint/2010/main" val="3273340606"/>
      </p:ext>
    </p:extLst>
  </p:cSld>
  <p:clrMapOvr>
    <a:masterClrMapping/>
  </p:clrMapOvr>
  <p:transition>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BD73BD53-3FED-4CF9-B6AD-A2836ACA32DF}"/>
              </a:ext>
            </a:extLst>
          </p:cNvPr>
          <p:cNvSpPr txBox="1">
            <a:spLocks noChangeArrowheads="1"/>
          </p:cNvSpPr>
          <p:nvPr/>
        </p:nvSpPr>
        <p:spPr bwMode="auto">
          <a:xfrm>
            <a:off x="1524000" y="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sz="2800"/>
          </a:p>
        </p:txBody>
      </p:sp>
      <p:pic>
        <p:nvPicPr>
          <p:cNvPr id="39939" name="Picture 5" descr="HCT theo doi MT Dong Khe (Cao Bang)">
            <a:extLst>
              <a:ext uri="{FF2B5EF4-FFF2-40B4-BE49-F238E27FC236}">
                <a16:creationId xmlns:a16="http://schemas.microsoft.com/office/drawing/2014/main" id="{152713A9-E7E0-449C-952C-0E3B24D72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15800" cy="60198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40967" name="Text Box 7">
            <a:extLst>
              <a:ext uri="{FF2B5EF4-FFF2-40B4-BE49-F238E27FC236}">
                <a16:creationId xmlns:a16="http://schemas.microsoft.com/office/drawing/2014/main" id="{7D5EF01A-B5EC-4578-9498-D65F11EEB7FB}"/>
              </a:ext>
            </a:extLst>
          </p:cNvPr>
          <p:cNvSpPr txBox="1">
            <a:spLocks noChangeArrowheads="1"/>
          </p:cNvSpPr>
          <p:nvPr/>
        </p:nvSpPr>
        <p:spPr bwMode="auto">
          <a:xfrm>
            <a:off x="76200" y="6019800"/>
            <a:ext cx="1211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i="1" dirty="0" err="1">
                <a:solidFill>
                  <a:srgbClr val="0B19C8"/>
                </a:solidFill>
                <a:latin typeface="Times New Roman" panose="02020603050405020304" pitchFamily="18" charset="0"/>
                <a:cs typeface="Times New Roman" panose="02020603050405020304" pitchFamily="18" charset="0"/>
              </a:rPr>
              <a:t>Bác</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Hồ</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quan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sát</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mặt</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trận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Biên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giới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trong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dịch</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Biên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giới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thu</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đông</a:t>
            </a:r>
            <a:r>
              <a:rPr lang="en-US" altLang="vi-VN" sz="2400" b="1" i="1" dirty="0">
                <a:solidFill>
                  <a:srgbClr val="0B19C8"/>
                </a:solidFill>
                <a:latin typeface="Times New Roman" panose="02020603050405020304" pitchFamily="18" charset="0"/>
                <a:cs typeface="Times New Roman" panose="02020603050405020304" pitchFamily="18" charset="0"/>
              </a:rPr>
              <a:t> 1950.</a:t>
            </a:r>
          </a:p>
        </p:txBody>
      </p:sp>
      <p:sp>
        <p:nvSpPr>
          <p:cNvPr id="39941" name="Rectangle 36">
            <a:extLst>
              <a:ext uri="{FF2B5EF4-FFF2-40B4-BE49-F238E27FC236}">
                <a16:creationId xmlns:a16="http://schemas.microsoft.com/office/drawing/2014/main" id="{52BA3AD3-A3F3-4DF3-92FB-3D7A82309019}"/>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Tree>
    <p:extLst>
      <p:ext uri="{BB962C8B-B14F-4D97-AF65-F5344CB8AC3E}">
        <p14:creationId xmlns:p14="http://schemas.microsoft.com/office/powerpoint/2010/main" val="1150028217"/>
      </p:ext>
    </p:extLst>
  </p:cSld>
  <p:clrMapOvr>
    <a:masterClrMapping/>
  </p:clrMapOvr>
  <p:transition>
    <p:zoom/>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0-#ppt_w/2"/>
                                          </p:val>
                                        </p:tav>
                                        <p:tav tm="100000">
                                          <p:val>
                                            <p:strVal val="#ppt_x"/>
                                          </p:val>
                                        </p:tav>
                                      </p:tavLst>
                                    </p:anim>
                                    <p:anim calcmode="lin" valueType="num">
                                      <p:cBhvr additive="base">
                                        <p:cTn id="8"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8976B2D-68AD-4009-B806-3CD43098CD75}"/>
              </a:ext>
            </a:extLst>
          </p:cNvPr>
          <p:cNvSpPr>
            <a:spLocks noGrp="1" noChangeArrowheads="1"/>
          </p:cNvSpPr>
          <p:nvPr>
            <p:ph type="title" idx="4294967295"/>
          </p:nvPr>
        </p:nvSpPr>
        <p:spPr>
          <a:xfrm>
            <a:off x="0" y="6019800"/>
            <a:ext cx="12192000" cy="764458"/>
          </a:xfrm>
        </p:spPr>
        <p:txBody>
          <a:bodyPr>
            <a:normAutofit/>
          </a:bodyPr>
          <a:lstStyle/>
          <a:p>
            <a:pPr algn="ctr"/>
            <a:r>
              <a:rPr lang="en-US" altLang="vi-VN" sz="2400" b="1" i="1" dirty="0" err="1">
                <a:solidFill>
                  <a:srgbClr val="0B19C8"/>
                </a:solidFill>
                <a:latin typeface="Times New Roman" panose="02020603050405020304" pitchFamily="18" charset="0"/>
                <a:cs typeface="Times New Roman" panose="02020603050405020304" pitchFamily="18" charset="0"/>
              </a:rPr>
              <a:t>Cờ</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thắng</a:t>
            </a:r>
            <a:r>
              <a:rPr lang="en-US" altLang="vi-VN" sz="2400" b="1" i="1" dirty="0">
                <a:solidFill>
                  <a:srgbClr val="0B19C8"/>
                </a:solidFill>
                <a:latin typeface="Times New Roman" panose="02020603050405020304" pitchFamily="18" charset="0"/>
                <a:cs typeface="Times New Roman" panose="02020603050405020304" pitchFamily="18" charset="0"/>
              </a:rPr>
              <a:t> tung bay </a:t>
            </a:r>
            <a:r>
              <a:rPr lang="en-US" altLang="vi-VN" sz="2400" b="1" i="1" dirty="0" err="1">
                <a:solidFill>
                  <a:srgbClr val="0B19C8"/>
                </a:solidFill>
                <a:latin typeface="Times New Roman" panose="02020603050405020304" pitchFamily="18" charset="0"/>
                <a:cs typeface="Times New Roman" panose="02020603050405020304" pitchFamily="18" charset="0"/>
              </a:rPr>
              <a:t>trên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nóc</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hầm</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tướng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Đờ</a:t>
            </a:r>
            <a:r>
              <a:rPr lang="en-US" altLang="vi-VN" sz="2400" b="1" i="1" dirty="0">
                <a:solidFill>
                  <a:srgbClr val="0B19C8"/>
                </a:solidFill>
                <a:latin typeface="Times New Roman" panose="02020603050405020304" pitchFamily="18" charset="0"/>
                <a:cs typeface="Times New Roman" panose="02020603050405020304" pitchFamily="18" charset="0"/>
              </a:rPr>
              <a:t> Ca –</a:t>
            </a:r>
            <a:r>
              <a:rPr lang="en-US" altLang="vi-VN" sz="2400" b="1" i="1" dirty="0" err="1">
                <a:solidFill>
                  <a:srgbClr val="0B19C8"/>
                </a:solidFill>
                <a:latin typeface="Times New Roman" panose="02020603050405020304" pitchFamily="18" charset="0"/>
                <a:cs typeface="Times New Roman" panose="02020603050405020304" pitchFamily="18" charset="0"/>
              </a:rPr>
              <a:t>xtơ-ri</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trong</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chiến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dịch</a:t>
            </a:r>
            <a:r>
              <a:rPr lang="en-US" altLang="vi-VN" sz="2400" b="1" i="1" dirty="0">
                <a:solidFill>
                  <a:srgbClr val="0B19C8"/>
                </a:solidFill>
                <a:latin typeface="Times New Roman" panose="02020603050405020304" pitchFamily="18" charset="0"/>
                <a:cs typeface="Times New Roman" panose="02020603050405020304" pitchFamily="18" charset="0"/>
              </a:rPr>
              <a:t> </a:t>
            </a:r>
            <a:br>
              <a:rPr lang="en-US" altLang="vi-VN" sz="2400" b="1" i="1" dirty="0">
                <a:solidFill>
                  <a:srgbClr val="0B19C8"/>
                </a:solidFill>
                <a:latin typeface="Times New Roman" panose="02020603050405020304" pitchFamily="18" charset="0"/>
                <a:cs typeface="Times New Roman" panose="02020603050405020304" pitchFamily="18" charset="0"/>
              </a:rPr>
            </a:br>
            <a:r>
              <a:rPr lang="en-US" altLang="vi-VN" sz="2400" b="1" i="1" dirty="0" err="1">
                <a:solidFill>
                  <a:srgbClr val="0B19C8"/>
                </a:solidFill>
                <a:latin typeface="Times New Roman" panose="02020603050405020304" pitchFamily="18" charset="0"/>
                <a:cs typeface="Times New Roman" panose="02020603050405020304" pitchFamily="18" charset="0"/>
              </a:rPr>
              <a:t>Điện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Biên</a:t>
            </a:r>
            <a:r>
              <a:rPr lang="en-US" altLang="vi-VN" sz="2400" b="1" i="1" dirty="0">
                <a:solidFill>
                  <a:srgbClr val="0B19C8"/>
                </a:solidFill>
                <a:latin typeface="Times New Roman" panose="02020603050405020304" pitchFamily="18" charset="0"/>
                <a:cs typeface="Times New Roman" panose="02020603050405020304" pitchFamily="18" charset="0"/>
              </a:rPr>
              <a:t> </a:t>
            </a:r>
            <a:r>
              <a:rPr lang="en-US" altLang="vi-VN" sz="2400" b="1" i="1" dirty="0" err="1">
                <a:solidFill>
                  <a:srgbClr val="0B19C8"/>
                </a:solidFill>
                <a:latin typeface="Times New Roman" panose="02020603050405020304" pitchFamily="18" charset="0"/>
                <a:cs typeface="Times New Roman" panose="02020603050405020304" pitchFamily="18" charset="0"/>
              </a:rPr>
              <a:t>Phủ</a:t>
            </a:r>
            <a:r>
              <a:rPr lang="en-US" altLang="vi-VN" sz="2400" b="1" i="1" dirty="0">
                <a:solidFill>
                  <a:srgbClr val="0B19C8"/>
                </a:solidFill>
                <a:latin typeface="Times New Roman" panose="02020603050405020304" pitchFamily="18" charset="0"/>
                <a:cs typeface="Times New Roman" panose="02020603050405020304" pitchFamily="18" charset="0"/>
              </a:rPr>
              <a:t> 1954.</a:t>
            </a:r>
          </a:p>
        </p:txBody>
      </p:sp>
      <p:sp>
        <p:nvSpPr>
          <p:cNvPr id="40964" name="Rectangle 36">
            <a:extLst>
              <a:ext uri="{FF2B5EF4-FFF2-40B4-BE49-F238E27FC236}">
                <a16:creationId xmlns:a16="http://schemas.microsoft.com/office/drawing/2014/main" id="{8FDB4354-B067-477D-B07A-18BA248B3004}"/>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pic>
        <p:nvPicPr>
          <p:cNvPr id="5" name="Picture 5" descr="Káº¿t quáº£ hÃ¬nh áº£nh cho hÃ¬nh áº£nh Äiá»n biÃªn">
            <a:extLst>
              <a:ext uri="{FF2B5EF4-FFF2-40B4-BE49-F238E27FC236}">
                <a16:creationId xmlns:a16="http://schemas.microsoft.com/office/drawing/2014/main" id="{08EFD94D-2114-4A17-B8AD-17EDF0B6F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883691"/>
      </p:ext>
    </p:extLst>
  </p:cSld>
  <p:clrMapOvr>
    <a:masterClrMapping/>
  </p:clrMapOvr>
  <p:transition>
    <p:wedge/>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additive="base">
                                        <p:cTn id="12" dur="500" fill="hold"/>
                                        <p:tgtEl>
                                          <p:spTgt spid="44034"/>
                                        </p:tgtEl>
                                        <p:attrNameLst>
                                          <p:attrName>ppt_x</p:attrName>
                                        </p:attrNameLst>
                                      </p:cBhvr>
                                      <p:tavLst>
                                        <p:tav tm="0">
                                          <p:val>
                                            <p:strVal val="0-#ppt_w/2"/>
                                          </p:val>
                                        </p:tav>
                                        <p:tav tm="100000">
                                          <p:val>
                                            <p:strVal val="#ppt_x"/>
                                          </p:val>
                                        </p:tav>
                                      </p:tavLst>
                                    </p:anim>
                                    <p:anim calcmode="lin" valueType="num">
                                      <p:cBhvr additive="base">
                                        <p:cTn id="13"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0" name="Rectangle 7">
            <a:extLst>
              <a:ext uri="{FF2B5EF4-FFF2-40B4-BE49-F238E27FC236}">
                <a16:creationId xmlns:a16="http://schemas.microsoft.com/office/drawing/2014/main" id="{5A861164-4B3A-4254-9BAB-4F345F021CF1}"/>
              </a:ext>
            </a:extLst>
          </p:cNvPr>
          <p:cNvSpPr txBox="1">
            <a:spLocks noChangeArrowheads="1"/>
          </p:cNvSpPr>
          <p:nvPr/>
        </p:nvSpPr>
        <p:spPr>
          <a:xfrm>
            <a:off x="300038" y="1143000"/>
            <a:ext cx="3657600" cy="72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v"/>
            </a:pPr>
            <a:r>
              <a:rPr lang="en-US" altLang="vi-VN" sz="2800" b="1" dirty="0">
                <a:solidFill>
                  <a:srgbClr val="0B19C8"/>
                </a:solidFill>
                <a:latin typeface="Times New Roman" panose="02020603050405020304" pitchFamily="18" charset="0"/>
              </a:rPr>
              <a:t>HOẠT ĐỘNG 4:</a:t>
            </a:r>
          </a:p>
        </p:txBody>
      </p:sp>
      <p:sp>
        <p:nvSpPr>
          <p:cNvPr id="12" name="Rectangle 8">
            <a:extLst>
              <a:ext uri="{FF2B5EF4-FFF2-40B4-BE49-F238E27FC236}">
                <a16:creationId xmlns:a16="http://schemas.microsoft.com/office/drawing/2014/main" id="{66DAAEE4-220B-4ED2-89B8-DA6D179AACB9}"/>
              </a:ext>
            </a:extLst>
          </p:cNvPr>
          <p:cNvSpPr txBox="1">
            <a:spLocks noChangeArrowheads="1"/>
          </p:cNvSpPr>
          <p:nvPr/>
        </p:nvSpPr>
        <p:spPr>
          <a:xfrm>
            <a:off x="689562" y="3640958"/>
            <a:ext cx="11206163" cy="1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en-US" sz="3600" dirty="0">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Lập</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bảng</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thống</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kê</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kiện</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lịch</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sử</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biểu</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giai</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i="1" dirty="0" err="1">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đoạn</a:t>
            </a:r>
            <a:r>
              <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1945-1954?</a:t>
            </a:r>
          </a:p>
        </p:txBody>
      </p:sp>
      <p:sp>
        <p:nvSpPr>
          <p:cNvPr id="13" name="WordArt 5">
            <a:extLst>
              <a:ext uri="{FF2B5EF4-FFF2-40B4-BE49-F238E27FC236}">
                <a16:creationId xmlns:a16="http://schemas.microsoft.com/office/drawing/2014/main" id="{21C8C962-FDC7-4A22-A8B3-4502CBF588FB}"/>
              </a:ext>
            </a:extLst>
          </p:cNvPr>
          <p:cNvSpPr>
            <a:spLocks noChangeArrowheads="1" noChangeShapeType="1" noTextEdit="1"/>
          </p:cNvSpPr>
          <p:nvPr/>
        </p:nvSpPr>
        <p:spPr bwMode="auto">
          <a:xfrm>
            <a:off x="3733800" y="2133600"/>
            <a:ext cx="5117689" cy="8382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rgbClr val="FF33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VỀ ĐÍCH</a:t>
            </a:r>
          </a:p>
        </p:txBody>
      </p:sp>
    </p:spTree>
    <p:extLst>
      <p:ext uri="{BB962C8B-B14F-4D97-AF65-F5344CB8AC3E}">
        <p14:creationId xmlns:p14="http://schemas.microsoft.com/office/powerpoint/2010/main" val="4223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6">
            <a:extLst>
              <a:ext uri="{FF2B5EF4-FFF2-40B4-BE49-F238E27FC236}">
                <a16:creationId xmlns:a16="http://schemas.microsoft.com/office/drawing/2014/main" id="{8DD4D793-A072-4381-B15D-BC53DB3CC8D2}"/>
              </a:ext>
            </a:extLst>
          </p:cNvPr>
          <p:cNvSpPr>
            <a:spLocks noChangeArrowheads="1"/>
          </p:cNvSpPr>
          <p:nvPr/>
        </p:nvSpPr>
        <p:spPr bwMode="auto">
          <a:xfrm>
            <a:off x="2971800" y="1905000"/>
            <a:ext cx="6096000" cy="2590800"/>
          </a:xfrm>
          <a:prstGeom prst="cloudCallout">
            <a:avLst>
              <a:gd name="adj1" fmla="val 34491"/>
              <a:gd name="adj2" fmla="val -425"/>
            </a:avLst>
          </a:prstGeom>
          <a:noFill/>
          <a:ln w="25400" algn="ctr">
            <a:solidFill>
              <a:srgbClr val="23236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3600" b="1" dirty="0" err="1">
                <a:solidFill>
                  <a:schemeClr val="accent6">
                    <a:lumMod val="50000"/>
                  </a:schemeClr>
                </a:solidFill>
                <a:latin typeface="Times New Roman" pitchFamily="18" charset="0"/>
                <a:cs typeface="Times New Roman" pitchFamily="18" charset="0"/>
              </a:rPr>
              <a:t>Trò</a:t>
            </a:r>
            <a:r>
              <a:rPr lang="en-US" sz="3600" b="1" dirty="0">
                <a:solidFill>
                  <a:schemeClr val="accent6">
                    <a:lumMod val="50000"/>
                  </a:schemeClr>
                </a:solidFill>
                <a:latin typeface="Times New Roman" panose="02020603050405020304" pitchFamily="18" charset="0"/>
                <a:cs typeface="Times New Roman" pitchFamily="18" charset="0"/>
              </a:rPr>
              <a:t> </a:t>
            </a:r>
            <a:r>
              <a:rPr lang="en-US" sz="3600" b="1" dirty="0" err="1">
                <a:solidFill>
                  <a:schemeClr val="accent6">
                    <a:lumMod val="50000"/>
                  </a:schemeClr>
                </a:solidFill>
                <a:latin typeface="Times New Roman" panose="02020603050405020304" pitchFamily="18" charset="0"/>
                <a:cs typeface="Times New Roman" pitchFamily="18" charset="0"/>
              </a:rPr>
              <a:t>chơi</a:t>
            </a:r>
            <a:endParaRPr lang="en-US" sz="3600" b="1" dirty="0">
              <a:solidFill>
                <a:schemeClr val="accent6">
                  <a:lumMod val="50000"/>
                </a:schemeClr>
              </a:solidFill>
              <a:latin typeface="Times New Roman" panose="02020603050405020304" pitchFamily="18" charset="0"/>
              <a:cs typeface="Times New Roman" pitchFamily="18" charset="0"/>
            </a:endParaRPr>
          </a:p>
          <a:p>
            <a:pPr algn="ctr" eaLnBrk="1" hangingPunct="1">
              <a:defRPr/>
            </a:pPr>
            <a:r>
              <a:rPr lang="en-US" sz="3600" b="1" i="1" dirty="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Ai </a:t>
            </a:r>
            <a:r>
              <a:rPr lang="en-US" sz="3600" b="1" i="1" dirty="0" err="1">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nhanh</a:t>
            </a:r>
            <a:r>
              <a:rPr lang="en-US" sz="3600" b="1" i="1" dirty="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 - Ai </a:t>
            </a:r>
            <a:r>
              <a:rPr lang="en-US" sz="3600" b="1" i="1" dirty="0" err="1">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rPr>
              <a:t>đúng</a:t>
            </a:r>
            <a:endParaRPr lang="en-US" sz="3600" b="1" i="1" dirty="0">
              <a:solidFill>
                <a:srgbClr val="FF0000"/>
              </a:solidFill>
              <a:effectLst>
                <a:outerShdw blurRad="38100" dist="38100" dir="2700000" algn="tl">
                  <a:srgbClr val="000000"/>
                </a:outerShdw>
              </a:effectLst>
              <a:latin typeface="Times New Roman" panose="02020603050405020304" pitchFamily="18" charset="0"/>
              <a:ea typeface="Tiffany-Heavy" pitchFamily="2" charset="0"/>
              <a:cs typeface="Times New Roman" panose="02020603050405020304" pitchFamily="18" charset="0"/>
            </a:endParaRPr>
          </a:p>
          <a:p>
            <a:pPr algn="ctr" eaLnBrk="1" hangingPunct="1">
              <a:defRPr/>
            </a:pPr>
            <a:r>
              <a:rPr lang="en-US" sz="3600" dirty="0">
                <a:solidFill>
                  <a:srgbClr val="FF0000"/>
                </a:solidFill>
                <a:latin typeface="Times New Roman" pitchFamily="18" charset="0"/>
                <a:cs typeface="Times New Roman" pitchFamily="18" charset="0"/>
              </a:rPr>
              <a:t> </a:t>
            </a:r>
          </a:p>
        </p:txBody>
      </p:sp>
      <p:sp>
        <p:nvSpPr>
          <p:cNvPr id="14" name="Rectangle 7">
            <a:extLst>
              <a:ext uri="{FF2B5EF4-FFF2-40B4-BE49-F238E27FC236}">
                <a16:creationId xmlns:a16="http://schemas.microsoft.com/office/drawing/2014/main" id="{6A351B16-2E24-41CC-8FB8-5BBE5224F56D}"/>
              </a:ext>
            </a:extLst>
          </p:cNvPr>
          <p:cNvSpPr>
            <a:spLocks noGrp="1" noChangeArrowheads="1"/>
          </p:cNvSpPr>
          <p:nvPr>
            <p:ph type="title"/>
          </p:nvPr>
        </p:nvSpPr>
        <p:spPr>
          <a:xfrm>
            <a:off x="685800" y="890788"/>
            <a:ext cx="4038600" cy="712788"/>
          </a:xfrm>
        </p:spPr>
        <p:txBody>
          <a:bodyPr/>
          <a:lstStyle/>
          <a:p>
            <a:pPr marL="457200" indent="-457200">
              <a:buFont typeface="Wingdings" panose="05000000000000000000" pitchFamily="2" charset="2"/>
              <a:buChar char="v"/>
            </a:pPr>
            <a:r>
              <a:rPr lang="en-US" altLang="vi-VN" sz="3200" b="1" dirty="0">
                <a:solidFill>
                  <a:srgbClr val="0B19C8"/>
                </a:solidFill>
                <a:latin typeface="Times New Roman" panose="02020603050405020304" pitchFamily="18" charset="0"/>
              </a:rPr>
              <a:t>HOẠT ĐỘNG 1:</a:t>
            </a:r>
          </a:p>
        </p:txBody>
      </p:sp>
    </p:spTree>
    <p:extLst>
      <p:ext uri="{BB962C8B-B14F-4D97-AF65-F5344CB8AC3E}">
        <p14:creationId xmlns:p14="http://schemas.microsoft.com/office/powerpoint/2010/main" val="63772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êu đề 1">
            <a:extLst>
              <a:ext uri="{FF2B5EF4-FFF2-40B4-BE49-F238E27FC236}">
                <a16:creationId xmlns:a16="http://schemas.microsoft.com/office/drawing/2014/main" id="{334F32C9-374B-470F-8023-8CBFB937AA75}"/>
              </a:ext>
            </a:extLst>
          </p:cNvPr>
          <p:cNvSpPr>
            <a:spLocks noGrp="1"/>
          </p:cNvSpPr>
          <p:nvPr>
            <p:ph type="title"/>
          </p:nvPr>
        </p:nvSpPr>
        <p:spPr>
          <a:xfrm>
            <a:off x="152400" y="76200"/>
            <a:ext cx="11887200" cy="704850"/>
          </a:xfrm>
          <a:ln>
            <a:solidFill>
              <a:srgbClr val="0B19C8"/>
            </a:solidFill>
            <a:miter lim="800000"/>
            <a:headEnd/>
            <a:tailEnd/>
          </a:ln>
        </p:spPr>
        <p:txBody>
          <a:bodyPr>
            <a:normAutofit/>
          </a:bodyPr>
          <a:lstStyle/>
          <a:p>
            <a:pPr algn="ctr"/>
            <a:r>
              <a:rPr lang="en-US" altLang="vi-VN" sz="2400" b="1">
                <a:solidFill>
                  <a:srgbClr val="0B19C8"/>
                </a:solidFill>
                <a:latin typeface="Times New Roman" panose="02020603050405020304" pitchFamily="18" charset="0"/>
                <a:cs typeface="Times New Roman" panose="02020603050405020304" pitchFamily="18" charset="0"/>
              </a:rPr>
              <a:t>Bảng thống kê các sự kiện, nhân vật lịch sử tiêu biểu trong giai đoạn 1945-1954</a:t>
            </a:r>
          </a:p>
        </p:txBody>
      </p:sp>
      <p:graphicFrame>
        <p:nvGraphicFramePr>
          <p:cNvPr id="4" name="Nơi giữ chỗ cho Nội dung 3">
            <a:extLst>
              <a:ext uri="{FF2B5EF4-FFF2-40B4-BE49-F238E27FC236}">
                <a16:creationId xmlns:a16="http://schemas.microsoft.com/office/drawing/2014/main" id="{FE5CC653-8E1A-4467-BD19-8ED00B3210FB}"/>
              </a:ext>
            </a:extLst>
          </p:cNvPr>
          <p:cNvGraphicFramePr>
            <a:graphicFrameLocks noGrp="1"/>
          </p:cNvGraphicFramePr>
          <p:nvPr>
            <p:ph idx="1"/>
            <p:extLst>
              <p:ext uri="{D42A27DB-BD31-4B8C-83A1-F6EECF244321}">
                <p14:modId xmlns:p14="http://schemas.microsoft.com/office/powerpoint/2010/main" val="3190135753"/>
              </p:ext>
            </p:extLst>
          </p:nvPr>
        </p:nvGraphicFramePr>
        <p:xfrm>
          <a:off x="152400" y="838201"/>
          <a:ext cx="11887200" cy="5922964"/>
        </p:xfrm>
        <a:graphic>
          <a:graphicData uri="http://schemas.openxmlformats.org/drawingml/2006/table">
            <a:tbl>
              <a:tblPr firstRow="1" bandRow="1">
                <a:tableStyleId>{5940675A-B579-460E-94D1-54222C63F5DA}</a:tableStyleId>
              </a:tblPr>
              <a:tblGrid>
                <a:gridCol w="3576679">
                  <a:extLst>
                    <a:ext uri="{9D8B030D-6E8A-4147-A177-3AD203B41FA5}">
                      <a16:colId xmlns:a16="http://schemas.microsoft.com/office/drawing/2014/main" val="20000"/>
                    </a:ext>
                  </a:extLst>
                </a:gridCol>
                <a:gridCol w="8310521">
                  <a:extLst>
                    <a:ext uri="{9D8B030D-6E8A-4147-A177-3AD203B41FA5}">
                      <a16:colId xmlns:a16="http://schemas.microsoft.com/office/drawing/2014/main" val="20001"/>
                    </a:ext>
                  </a:extLst>
                </a:gridCol>
              </a:tblGrid>
              <a:tr h="396238">
                <a:tc>
                  <a:txBody>
                    <a:bodyPr/>
                    <a:lstStyle/>
                    <a:p>
                      <a:pPr algn="ctr"/>
                      <a:r>
                        <a:rPr lang="en-US" sz="2000" b="1" dirty="0">
                          <a:solidFill>
                            <a:srgbClr val="FF0000"/>
                          </a:solidFill>
                          <a:effectLst/>
                          <a:latin typeface="Times New Roman" pitchFamily="18" charset="0"/>
                          <a:cs typeface="Times New Roman" pitchFamily="18" charset="0"/>
                        </a:rPr>
                        <a:t>Thời</a:t>
                      </a:r>
                      <a:r>
                        <a:rPr lang="en-US" sz="2000" b="1" baseline="0" dirty="0">
                          <a:solidFill>
                            <a:srgbClr val="FF0000"/>
                          </a:solidFill>
                          <a:effectLst/>
                          <a:latin typeface="Times New Roman" pitchFamily="18" charset="0"/>
                          <a:cs typeface="Times New Roman" pitchFamily="18" charset="0"/>
                        </a:rPr>
                        <a:t> gian</a:t>
                      </a:r>
                      <a:endParaRPr lang="en-US" sz="2000" b="1" dirty="0">
                        <a:solidFill>
                          <a:srgbClr val="FF0000"/>
                        </a:solidFill>
                        <a:effectLst/>
                        <a:latin typeface="Times New Roman" pitchFamily="18" charset="0"/>
                        <a:cs typeface="Times New Roman" pitchFamily="18" charset="0"/>
                      </a:endParaRPr>
                    </a:p>
                  </a:txBody>
                  <a:tcPr marT="45719" marB="45719"/>
                </a:tc>
                <a:tc>
                  <a:txBody>
                    <a:bodyPr/>
                    <a:lstStyle/>
                    <a:p>
                      <a:pPr algn="ctr"/>
                      <a:r>
                        <a:rPr lang="en-US" sz="2000" b="1">
                          <a:solidFill>
                            <a:srgbClr val="FF0000"/>
                          </a:solidFill>
                          <a:effectLst/>
                          <a:latin typeface="Times New Roman" pitchFamily="18" charset="0"/>
                          <a:cs typeface="Times New Roman" pitchFamily="18" charset="0"/>
                        </a:rPr>
                        <a:t>Sự</a:t>
                      </a:r>
                      <a:r>
                        <a:rPr lang="en-US" sz="2000" b="1" baseline="0">
                          <a:solidFill>
                            <a:srgbClr val="FF0000"/>
                          </a:solidFill>
                          <a:effectLst/>
                          <a:latin typeface="Times New Roman" pitchFamily="18" charset="0"/>
                          <a:cs typeface="Times New Roman" pitchFamily="18" charset="0"/>
                        </a:rPr>
                        <a:t> kiện, </a:t>
                      </a:r>
                      <a:r>
                        <a:rPr lang="en-US" sz="2000" b="1" baseline="0" dirty="0" err="1">
                          <a:solidFill>
                            <a:srgbClr val="FF0000"/>
                          </a:solidFill>
                          <a:effectLst/>
                          <a:latin typeface="Times New Roman" pitchFamily="18" charset="0"/>
                          <a:cs typeface="Times New Roman" pitchFamily="18" charset="0"/>
                        </a:rPr>
                        <a:t>nhân</a:t>
                      </a:r>
                      <a:r>
                        <a:rPr lang="en-US" sz="2000" b="1" baseline="0" dirty="0">
                          <a:solidFill>
                            <a:srgbClr val="FF0000"/>
                          </a:solidFill>
                          <a:effectLst/>
                          <a:latin typeface="Times New Roman" pitchFamily="18" charset="0"/>
                          <a:cs typeface="Times New Roman" pitchFamily="18" charset="0"/>
                        </a:rPr>
                        <a:t> </a:t>
                      </a:r>
                      <a:r>
                        <a:rPr lang="en-US" sz="2000" b="1" baseline="0" dirty="0" err="1">
                          <a:solidFill>
                            <a:srgbClr val="FF0000"/>
                          </a:solidFill>
                          <a:effectLst/>
                          <a:latin typeface="Times New Roman" pitchFamily="18" charset="0"/>
                          <a:cs typeface="Times New Roman" pitchFamily="18" charset="0"/>
                        </a:rPr>
                        <a:t>vật</a:t>
                      </a:r>
                      <a:r>
                        <a:rPr lang="en-US" sz="2000" b="1" baseline="0" dirty="0">
                          <a:solidFill>
                            <a:srgbClr val="FF0000"/>
                          </a:solidFill>
                          <a:effectLst/>
                          <a:latin typeface="Times New Roman" pitchFamily="18" charset="0"/>
                          <a:cs typeface="Times New Roman" pitchFamily="18" charset="0"/>
                        </a:rPr>
                        <a:t> </a:t>
                      </a:r>
                      <a:r>
                        <a:rPr lang="en-US" sz="2000" b="1" baseline="0" dirty="0" err="1">
                          <a:solidFill>
                            <a:srgbClr val="FF0000"/>
                          </a:solidFill>
                          <a:effectLst/>
                          <a:latin typeface="Times New Roman" pitchFamily="18" charset="0"/>
                          <a:cs typeface="Times New Roman" pitchFamily="18" charset="0"/>
                        </a:rPr>
                        <a:t>lịch</a:t>
                      </a:r>
                      <a:r>
                        <a:rPr lang="en-US" sz="2000" b="1" baseline="0" dirty="0">
                          <a:solidFill>
                            <a:srgbClr val="FF0000"/>
                          </a:solidFill>
                          <a:effectLst/>
                          <a:latin typeface="Times New Roman" pitchFamily="18" charset="0"/>
                          <a:cs typeface="Times New Roman" pitchFamily="18" charset="0"/>
                        </a:rPr>
                        <a:t> sử tiêu biểu</a:t>
                      </a:r>
                      <a:endParaRPr lang="en-US" sz="2000" b="1" dirty="0">
                        <a:solidFill>
                          <a:srgbClr val="FF0000"/>
                        </a:solidFill>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0"/>
                  </a:ext>
                </a:extLst>
              </a:tr>
              <a:tr h="396238">
                <a:tc>
                  <a:txBody>
                    <a:bodyPr/>
                    <a:lstStyle/>
                    <a:p>
                      <a:pPr algn="ctr"/>
                      <a:r>
                        <a:rPr lang="en-US" sz="2000" b="1" dirty="0">
                          <a:solidFill>
                            <a:srgbClr val="0B19C8"/>
                          </a:solidFill>
                          <a:effectLst/>
                          <a:latin typeface="Times New Roman" pitchFamily="18" charset="0"/>
                          <a:cs typeface="Times New Roman" pitchFamily="18" charset="0"/>
                        </a:rPr>
                        <a:t>Cuối</a:t>
                      </a:r>
                      <a:r>
                        <a:rPr lang="en-US" sz="2000" b="1" baseline="0" dirty="0">
                          <a:solidFill>
                            <a:srgbClr val="0B19C8"/>
                          </a:solidFill>
                          <a:effectLst/>
                          <a:latin typeface="Times New Roman" pitchFamily="18" charset="0"/>
                          <a:cs typeface="Times New Roman" pitchFamily="18" charset="0"/>
                        </a:rPr>
                        <a:t> năm 1945 - 1946</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1"/>
                  </a:ext>
                </a:extLst>
              </a:tr>
              <a:tr h="432218">
                <a:tc>
                  <a:txBody>
                    <a:bodyPr/>
                    <a:lstStyle/>
                    <a:p>
                      <a:pPr algn="ctr"/>
                      <a:r>
                        <a:rPr lang="en-US" sz="2000" b="1" dirty="0">
                          <a:solidFill>
                            <a:srgbClr val="0B19C8"/>
                          </a:solidFill>
                          <a:effectLst/>
                          <a:latin typeface="Times New Roman" pitchFamily="18" charset="0"/>
                          <a:cs typeface="Times New Roman" pitchFamily="18" charset="0"/>
                        </a:rPr>
                        <a:t>Ngày</a:t>
                      </a:r>
                      <a:r>
                        <a:rPr lang="en-US" sz="2000" b="1" baseline="0" dirty="0">
                          <a:solidFill>
                            <a:srgbClr val="0B19C8"/>
                          </a:solidFill>
                          <a:effectLst/>
                          <a:latin typeface="Times New Roman" pitchFamily="18" charset="0"/>
                          <a:cs typeface="Times New Roman" pitchFamily="18" charset="0"/>
                        </a:rPr>
                        <a:t> </a:t>
                      </a:r>
                      <a:r>
                        <a:rPr lang="en-US" sz="2000" b="1" dirty="0">
                          <a:solidFill>
                            <a:srgbClr val="0B19C8"/>
                          </a:solidFill>
                          <a:effectLst/>
                          <a:latin typeface="Times New Roman" pitchFamily="18" charset="0"/>
                          <a:cs typeface="Times New Roman" pitchFamily="18" charset="0"/>
                        </a:rPr>
                        <a:t>19/12/1946</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2"/>
                  </a:ext>
                </a:extLst>
              </a:tr>
              <a:tr h="638128">
                <a:tc>
                  <a:txBody>
                    <a:bodyPr/>
                    <a:lstStyle/>
                    <a:p>
                      <a:pPr algn="ctr"/>
                      <a:r>
                        <a:rPr lang="en-US" sz="2000" b="1" dirty="0">
                          <a:solidFill>
                            <a:srgbClr val="0B19C8"/>
                          </a:solidFill>
                          <a:effectLst/>
                          <a:latin typeface="Times New Roman" pitchFamily="18" charset="0"/>
                          <a:cs typeface="Times New Roman" pitchFamily="18" charset="0"/>
                        </a:rPr>
                        <a:t>Ngày</a:t>
                      </a:r>
                      <a:r>
                        <a:rPr lang="en-US" sz="2000" b="1" baseline="0" dirty="0">
                          <a:solidFill>
                            <a:srgbClr val="0B19C8"/>
                          </a:solidFill>
                          <a:effectLst/>
                          <a:latin typeface="Times New Roman" pitchFamily="18" charset="0"/>
                          <a:cs typeface="Times New Roman" pitchFamily="18" charset="0"/>
                        </a:rPr>
                        <a:t> </a:t>
                      </a:r>
                      <a:r>
                        <a:rPr lang="en-US" sz="2000" b="1" dirty="0">
                          <a:solidFill>
                            <a:srgbClr val="0B19C8"/>
                          </a:solidFill>
                          <a:effectLst/>
                          <a:latin typeface="Times New Roman" pitchFamily="18" charset="0"/>
                          <a:cs typeface="Times New Roman" pitchFamily="18" charset="0"/>
                        </a:rPr>
                        <a:t>20/12/1946</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3"/>
                  </a:ext>
                </a:extLst>
              </a:tr>
              <a:tr h="8704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B19C8"/>
                          </a:solidFill>
                          <a:effectLst/>
                          <a:latin typeface="Times New Roman" pitchFamily="18" charset="0"/>
                          <a:cs typeface="Times New Roman" pitchFamily="18" charset="0"/>
                        </a:rPr>
                        <a:t>Từ </a:t>
                      </a:r>
                      <a:r>
                        <a:rPr lang="en-US" sz="2000" b="1">
                          <a:solidFill>
                            <a:srgbClr val="0B19C8"/>
                          </a:solidFill>
                          <a:effectLst/>
                          <a:latin typeface="Times New Roman" pitchFamily="18" charset="0"/>
                          <a:cs typeface="Times New Roman" pitchFamily="18" charset="0"/>
                        </a:rPr>
                        <a:t>ngày</a:t>
                      </a:r>
                      <a:r>
                        <a:rPr lang="en-US" sz="2000" b="1" baseline="0">
                          <a:solidFill>
                            <a:srgbClr val="0B19C8"/>
                          </a:solidFill>
                          <a:effectLst/>
                          <a:latin typeface="Times New Roman" pitchFamily="18" charset="0"/>
                          <a:cs typeface="Times New Roman" pitchFamily="18" charset="0"/>
                        </a:rPr>
                        <a:t> </a:t>
                      </a:r>
                      <a:r>
                        <a:rPr lang="en-US" sz="2000" b="1">
                          <a:solidFill>
                            <a:srgbClr val="0B19C8"/>
                          </a:solidFill>
                          <a:effectLst/>
                          <a:latin typeface="Times New Roman" pitchFamily="18" charset="0"/>
                          <a:cs typeface="Times New Roman" pitchFamily="18" charset="0"/>
                        </a:rPr>
                        <a:t>20/12</a:t>
                      </a:r>
                      <a:r>
                        <a:rPr lang="en-US" sz="2000" b="1" dirty="0">
                          <a:solidFill>
                            <a:srgbClr val="0B19C8"/>
                          </a:solidFill>
                          <a:effectLst/>
                          <a:latin typeface="Times New Roman" pitchFamily="18" charset="0"/>
                          <a:cs typeface="Times New Roman" pitchFamily="18" charset="0"/>
                        </a:rPr>
                        <a:t>/ 1946</a:t>
                      </a:r>
                      <a:r>
                        <a:rPr lang="en-US" sz="2000" b="1" baseline="0" dirty="0">
                          <a:solidFill>
                            <a:srgbClr val="0B19C8"/>
                          </a:solidFill>
                          <a:effectLst/>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B19C8"/>
                          </a:solidFill>
                          <a:effectLst/>
                          <a:latin typeface="Times New Roman" pitchFamily="18" charset="0"/>
                          <a:cs typeface="Times New Roman" pitchFamily="18" charset="0"/>
                        </a:rPr>
                        <a:t>đến</a:t>
                      </a:r>
                      <a:r>
                        <a:rPr lang="en-US" sz="2000" b="1" baseline="0">
                          <a:solidFill>
                            <a:srgbClr val="0B19C8"/>
                          </a:solidFill>
                          <a:effectLst/>
                          <a:latin typeface="Times New Roman" pitchFamily="18" charset="0"/>
                          <a:cs typeface="Times New Roman" pitchFamily="18" charset="0"/>
                        </a:rPr>
                        <a:t> tháng </a:t>
                      </a:r>
                      <a:r>
                        <a:rPr lang="en-US" sz="2000" b="1" baseline="0" dirty="0">
                          <a:solidFill>
                            <a:srgbClr val="0B19C8"/>
                          </a:solidFill>
                          <a:effectLst/>
                          <a:latin typeface="Times New Roman" pitchFamily="18" charset="0"/>
                          <a:cs typeface="Times New Roman" pitchFamily="18" charset="0"/>
                        </a:rPr>
                        <a:t>2/ 1947</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r>
                        <a:rPr lang="en-US" sz="1600" kern="1200" dirty="0">
                          <a:effectLst>
                            <a:outerShdw blurRad="38100" dist="38100" dir="2700000" algn="tl">
                              <a:srgbClr val="000000">
                                <a:alpha val="43137"/>
                              </a:srgbClr>
                            </a:outerShdw>
                          </a:effectLst>
                        </a:rPr>
                        <a:t> </a:t>
                      </a:r>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4"/>
                  </a:ext>
                </a:extLst>
              </a:tr>
              <a:tr h="432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B19C8"/>
                          </a:solidFill>
                          <a:effectLst/>
                          <a:latin typeface="Times New Roman" pitchFamily="18" charset="0"/>
                          <a:cs typeface="Times New Roman" pitchFamily="18" charset="0"/>
                        </a:rPr>
                        <a:t>Thu - đông</a:t>
                      </a:r>
                      <a:r>
                        <a:rPr lang="en-US" sz="2000" b="1" baseline="0" dirty="0">
                          <a:solidFill>
                            <a:srgbClr val="0B19C8"/>
                          </a:solidFill>
                          <a:effectLst/>
                          <a:latin typeface="Times New Roman" pitchFamily="18" charset="0"/>
                          <a:cs typeface="Times New Roman" pitchFamily="18" charset="0"/>
                        </a:rPr>
                        <a:t> 1947</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kern="1200" dirty="0">
                        <a:solidFill>
                          <a:srgbClr val="FFFF99"/>
                        </a:solidFill>
                        <a:effectLst>
                          <a:outerShdw blurRad="38100" dist="38100" dir="2700000" algn="tl">
                            <a:srgbClr val="000000">
                              <a:alpha val="43137"/>
                            </a:srgbClr>
                          </a:outerShdw>
                        </a:effectLst>
                        <a:latin typeface="Times New Roman" pitchFamily="18" charset="0"/>
                        <a:ea typeface="+mn-ea"/>
                        <a:cs typeface="Times New Roman" pitchFamily="18" charset="0"/>
                      </a:endParaRPr>
                    </a:p>
                  </a:txBody>
                  <a:tcPr marT="45719" marB="45719"/>
                </a:tc>
                <a:extLst>
                  <a:ext uri="{0D108BD9-81ED-4DB2-BD59-A6C34878D82A}">
                    <a16:rowId xmlns:a16="http://schemas.microsoft.com/office/drawing/2014/main" val="10005"/>
                  </a:ext>
                </a:extLst>
              </a:tr>
              <a:tr h="3962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B19C8"/>
                          </a:solidFill>
                          <a:effectLst/>
                          <a:latin typeface="Times New Roman" pitchFamily="18" charset="0"/>
                          <a:cs typeface="Times New Roman" pitchFamily="18" charset="0"/>
                        </a:rPr>
                        <a:t>Thu - đông</a:t>
                      </a:r>
                      <a:r>
                        <a:rPr lang="en-US" sz="2000" b="1" baseline="0" dirty="0">
                          <a:solidFill>
                            <a:srgbClr val="0B19C8"/>
                          </a:solidFill>
                          <a:effectLst/>
                          <a:latin typeface="Times New Roman" pitchFamily="18" charset="0"/>
                          <a:cs typeface="Times New Roman" pitchFamily="18" charset="0"/>
                        </a:rPr>
                        <a:t> 1950</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nchor="ctr"/>
                </a:tc>
                <a:extLst>
                  <a:ext uri="{0D108BD9-81ED-4DB2-BD59-A6C34878D82A}">
                    <a16:rowId xmlns:a16="http://schemas.microsoft.com/office/drawing/2014/main" val="10006"/>
                  </a:ext>
                </a:extLst>
              </a:tr>
              <a:tr h="630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B19C8"/>
                          </a:solidFill>
                          <a:effectLst/>
                          <a:latin typeface="Times New Roman" pitchFamily="18" charset="0"/>
                          <a:cs typeface="Times New Roman" pitchFamily="18" charset="0"/>
                        </a:rPr>
                        <a:t>Tháng</a:t>
                      </a:r>
                      <a:r>
                        <a:rPr lang="en-US" sz="2000" b="1" baseline="0" dirty="0">
                          <a:solidFill>
                            <a:srgbClr val="0B19C8"/>
                          </a:solidFill>
                          <a:effectLst/>
                          <a:latin typeface="Times New Roman" pitchFamily="18" charset="0"/>
                          <a:cs typeface="Times New Roman" pitchFamily="18" charset="0"/>
                        </a:rPr>
                        <a:t> 2/ 1951</a:t>
                      </a:r>
                      <a:endParaRPr lang="en-US" sz="2000" b="1" dirty="0">
                        <a:solidFill>
                          <a:srgbClr val="0B19C8"/>
                        </a:solidFill>
                        <a:effectLst/>
                        <a:latin typeface="Times New Roman" pitchFamily="18" charset="0"/>
                        <a:cs typeface="Times New Roman" pitchFamily="18" charset="0"/>
                      </a:endParaRP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7"/>
                  </a:ext>
                </a:extLst>
              </a:tr>
              <a:tr h="6104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B19C8"/>
                          </a:solidFill>
                          <a:effectLst/>
                          <a:latin typeface="Times New Roman" pitchFamily="18" charset="0"/>
                          <a:cs typeface="Times New Roman" pitchFamily="18" charset="0"/>
                        </a:rPr>
                        <a:t>Ngày</a:t>
                      </a:r>
                      <a:r>
                        <a:rPr lang="en-US" sz="2000" b="1" baseline="0" dirty="0">
                          <a:solidFill>
                            <a:srgbClr val="0B19C8"/>
                          </a:solidFill>
                          <a:effectLst/>
                          <a:latin typeface="Times New Roman" pitchFamily="18" charset="0"/>
                          <a:cs typeface="Times New Roman" pitchFamily="18" charset="0"/>
                        </a:rPr>
                        <a:t> </a:t>
                      </a:r>
                      <a:r>
                        <a:rPr lang="en-US" sz="2000" b="1" dirty="0">
                          <a:solidFill>
                            <a:srgbClr val="0B19C8"/>
                          </a:solidFill>
                          <a:effectLst/>
                          <a:latin typeface="Times New Roman" pitchFamily="18" charset="0"/>
                          <a:cs typeface="Times New Roman" pitchFamily="18" charset="0"/>
                        </a:rPr>
                        <a:t>1/ 5/1951</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8"/>
                  </a:ext>
                </a:extLst>
              </a:tr>
              <a:tr h="1120071">
                <a:tc>
                  <a:txBody>
                    <a:bodyPr/>
                    <a:lstStyle/>
                    <a:p>
                      <a:pPr algn="ctr"/>
                      <a:r>
                        <a:rPr lang="en-US" sz="2000" b="1" dirty="0">
                          <a:solidFill>
                            <a:srgbClr val="0B19C8"/>
                          </a:solidFill>
                          <a:effectLst/>
                          <a:latin typeface="Times New Roman" pitchFamily="18" charset="0"/>
                          <a:cs typeface="Times New Roman" pitchFamily="18" charset="0"/>
                        </a:rPr>
                        <a:t>Ngày</a:t>
                      </a:r>
                      <a:r>
                        <a:rPr lang="en-US" sz="2000" b="1" baseline="0" dirty="0">
                          <a:solidFill>
                            <a:srgbClr val="0B19C8"/>
                          </a:solidFill>
                          <a:effectLst/>
                          <a:latin typeface="Times New Roman" pitchFamily="18" charset="0"/>
                          <a:cs typeface="Times New Roman" pitchFamily="18" charset="0"/>
                        </a:rPr>
                        <a:t> </a:t>
                      </a:r>
                      <a:r>
                        <a:rPr lang="en-US" sz="2000" b="1" dirty="0">
                          <a:solidFill>
                            <a:srgbClr val="0B19C8"/>
                          </a:solidFill>
                          <a:effectLst/>
                          <a:latin typeface="Times New Roman" pitchFamily="18" charset="0"/>
                          <a:cs typeface="Times New Roman" pitchFamily="18" charset="0"/>
                        </a:rPr>
                        <a:t>7/5/1954</a:t>
                      </a:r>
                    </a:p>
                  </a:txBody>
                  <a:tcPr marT="45719" marB="45719" anchor="ctr"/>
                </a:tc>
                <a:tc>
                  <a:txBody>
                    <a:bodyPr/>
                    <a:lstStyle/>
                    <a:p>
                      <a:pPr algn="l"/>
                      <a:endParaRPr lang="en-US" sz="1600" b="1" i="1" dirty="0">
                        <a:solidFill>
                          <a:srgbClr val="FFFF99"/>
                        </a:solidFill>
                        <a:effectLst>
                          <a:outerShdw blurRad="38100" dist="38100" dir="2700000" algn="tl">
                            <a:srgbClr val="000000">
                              <a:alpha val="43137"/>
                            </a:srgbClr>
                          </a:outerShdw>
                        </a:effectLst>
                        <a:latin typeface="Times New Roman" pitchFamily="18" charset="0"/>
                        <a:cs typeface="Times New Roman" pitchFamily="18" charset="0"/>
                      </a:endParaRPr>
                    </a:p>
                  </a:txBody>
                  <a:tcPr marT="45719" marB="45719"/>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88B2F56D-BFA6-40A2-82C4-FEB21A45ACDE}"/>
              </a:ext>
            </a:extLst>
          </p:cNvPr>
          <p:cNvSpPr txBox="1">
            <a:spLocks noChangeArrowheads="1"/>
          </p:cNvSpPr>
          <p:nvPr/>
        </p:nvSpPr>
        <p:spPr bwMode="auto">
          <a:xfrm>
            <a:off x="3903661" y="1225550"/>
            <a:ext cx="779529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Nhân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dân</a:t>
            </a:r>
            <a:r>
              <a:rPr lang="en-US" altLang="vi-VN" sz="2000" b="1" dirty="0">
                <a:solidFill>
                  <a:srgbClr val="0B19C8"/>
                </a:solidFill>
                <a:latin typeface="Times New Roman" panose="02020603050405020304" pitchFamily="18" charset="0"/>
                <a:cs typeface="Times New Roman" panose="02020603050405020304" pitchFamily="18" charset="0"/>
              </a:rPr>
              <a:t> ta </a:t>
            </a:r>
            <a:r>
              <a:rPr lang="en-US" altLang="vi-VN" sz="2000" b="1" dirty="0" err="1">
                <a:solidFill>
                  <a:srgbClr val="0B19C8"/>
                </a:solidFill>
                <a:latin typeface="Times New Roman" panose="02020603050405020304" pitchFamily="18" charset="0"/>
                <a:cs typeface="Times New Roman" panose="02020603050405020304" pitchFamily="18" charset="0"/>
              </a:rPr>
              <a:t>từng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bước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đẩy</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lùi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giặc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đói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giặc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dốt</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AE9FA52-F2DD-4DE1-9CE7-AD19A54D24F5}"/>
              </a:ext>
            </a:extLst>
          </p:cNvPr>
          <p:cNvSpPr txBox="1">
            <a:spLocks noChangeArrowheads="1"/>
          </p:cNvSpPr>
          <p:nvPr/>
        </p:nvSpPr>
        <p:spPr bwMode="auto">
          <a:xfrm>
            <a:off x="3736258" y="1610590"/>
            <a:ext cx="7519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Trung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ương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Đảng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và</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Chính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phủ</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phát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động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toàn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quốc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kháng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A20E483B-3DD8-4ED7-9122-B42D290F1108}"/>
              </a:ext>
            </a:extLst>
          </p:cNvPr>
          <p:cNvSpPr txBox="1">
            <a:spLocks noChangeArrowheads="1"/>
          </p:cNvSpPr>
          <p:nvPr/>
        </p:nvSpPr>
        <p:spPr bwMode="auto">
          <a:xfrm>
            <a:off x="3736258" y="2119575"/>
            <a:ext cx="83033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Đài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tiếng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nói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Việt</a:t>
            </a:r>
            <a:r>
              <a:rPr lang="en-US" altLang="vi-VN" sz="2000" b="1" dirty="0">
                <a:solidFill>
                  <a:srgbClr val="0B19C8"/>
                </a:solidFill>
                <a:latin typeface="Times New Roman" panose="02020603050405020304" pitchFamily="18" charset="0"/>
                <a:cs typeface="Times New Roman" panose="02020603050405020304" pitchFamily="18" charset="0"/>
              </a:rPr>
              <a:t> Nam </a:t>
            </a:r>
            <a:r>
              <a:rPr lang="en-US" altLang="vi-VN" sz="2000" b="1" dirty="0" err="1">
                <a:solidFill>
                  <a:srgbClr val="0B19C8"/>
                </a:solidFill>
                <a:latin typeface="Times New Roman" panose="02020603050405020304" pitchFamily="18" charset="0"/>
                <a:cs typeface="Times New Roman" panose="02020603050405020304" pitchFamily="18" charset="0"/>
              </a:rPr>
              <a:t>phát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lời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kêu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gọi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toàn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quốc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kháng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của</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Bác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Hồ</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1D8C4AB0-48A4-4D8C-8A16-D2EFA4EA3F4D}"/>
              </a:ext>
            </a:extLst>
          </p:cNvPr>
          <p:cNvSpPr txBox="1">
            <a:spLocks noChangeArrowheads="1"/>
          </p:cNvSpPr>
          <p:nvPr/>
        </p:nvSpPr>
        <p:spPr bwMode="auto">
          <a:xfrm>
            <a:off x="3736258" y="2753018"/>
            <a:ext cx="81546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Cả</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nước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đồng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loạt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nổ</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súng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đấu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tiêu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biểu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là</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cuộc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đấu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của</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nhân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dân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Hà</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Nội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với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tinh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thần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Quyết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tử</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cho</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Tổ</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quốc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quyết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sinh</a:t>
            </a:r>
            <a:r>
              <a:rPr lang="en-US" altLang="vi-VN" sz="2000" b="1" dirty="0">
                <a:solidFill>
                  <a:srgbClr val="0B19C8"/>
                </a:solidFill>
                <a:latin typeface="Times New Roman" panose="02020603050405020304" pitchFamily="18" charset="0"/>
                <a:cs typeface="Times New Roman" panose="02020603050405020304" pitchFamily="18" charset="0"/>
              </a:rPr>
              <a:t>”</a:t>
            </a:r>
            <a:endParaRPr lang="en-US" altLang="vi-VN" sz="2000" dirty="0">
              <a:solidFill>
                <a:srgbClr val="0B19C8"/>
              </a:solidFill>
            </a:endParaRPr>
          </a:p>
        </p:txBody>
      </p:sp>
      <p:sp>
        <p:nvSpPr>
          <p:cNvPr id="14" name="TextBox 13">
            <a:extLst>
              <a:ext uri="{FF2B5EF4-FFF2-40B4-BE49-F238E27FC236}">
                <a16:creationId xmlns:a16="http://schemas.microsoft.com/office/drawing/2014/main" id="{8C641FD1-3C2F-4E36-BFCB-6A5A3112FA77}"/>
              </a:ext>
            </a:extLst>
          </p:cNvPr>
          <p:cNvSpPr txBox="1">
            <a:spLocks noChangeArrowheads="1"/>
          </p:cNvSpPr>
          <p:nvPr/>
        </p:nvSpPr>
        <p:spPr bwMode="auto">
          <a:xfrm>
            <a:off x="3736258" y="3571560"/>
            <a:ext cx="53308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dịch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Việt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Bắc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mồ</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chôn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giặc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Pháp</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B75CE79-AB39-40B5-8AD5-4FE64B4CFD9A}"/>
              </a:ext>
            </a:extLst>
          </p:cNvPr>
          <p:cNvSpPr txBox="1">
            <a:spLocks noChangeArrowheads="1"/>
          </p:cNvSpPr>
          <p:nvPr/>
        </p:nvSpPr>
        <p:spPr bwMode="auto">
          <a:xfrm>
            <a:off x="3736258" y="4001829"/>
            <a:ext cx="81546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dịch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Biên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giới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Gương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đấu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dũng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cảm</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anh</a:t>
            </a:r>
            <a:r>
              <a:rPr lang="en-US" altLang="vi-VN" sz="2000" b="1" dirty="0">
                <a:solidFill>
                  <a:srgbClr val="0B19C8"/>
                </a:solidFill>
                <a:latin typeface="Times New Roman" panose="02020603050405020304" pitchFamily="18" charset="0"/>
                <a:cs typeface="Times New Roman" panose="02020603050405020304" pitchFamily="18" charset="0"/>
              </a:rPr>
              <a:t> La </a:t>
            </a:r>
            <a:r>
              <a:rPr lang="en-US" altLang="vi-VN" sz="2000" b="1" dirty="0" err="1">
                <a:solidFill>
                  <a:srgbClr val="0B19C8"/>
                </a:solidFill>
                <a:latin typeface="Times New Roman" panose="02020603050405020304" pitchFamily="18" charset="0"/>
                <a:cs typeface="Times New Roman" panose="02020603050405020304" pitchFamily="18" charset="0"/>
              </a:rPr>
              <a:t>Văn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Cầu</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D956DE11-B400-4841-98A0-0394F4E0D7E9}"/>
              </a:ext>
            </a:extLst>
          </p:cNvPr>
          <p:cNvSpPr txBox="1">
            <a:spLocks noChangeArrowheads="1"/>
          </p:cNvSpPr>
          <p:nvPr/>
        </p:nvSpPr>
        <p:spPr bwMode="auto">
          <a:xfrm>
            <a:off x="3736258" y="4343400"/>
            <a:ext cx="8288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Đại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hội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đại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biểu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toàn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quốc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lần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thứ</a:t>
            </a:r>
            <a:r>
              <a:rPr lang="en-US" altLang="vi-VN" sz="2000" b="1" dirty="0">
                <a:solidFill>
                  <a:srgbClr val="0B19C8"/>
                </a:solidFill>
                <a:latin typeface="Times New Roman" panose="02020603050405020304" pitchFamily="18" charset="0"/>
                <a:cs typeface="Times New Roman" panose="02020603050405020304" pitchFamily="18" charset="0"/>
              </a:rPr>
              <a:t> 2 </a:t>
            </a:r>
            <a:r>
              <a:rPr lang="en-US" altLang="vi-VN" sz="2000" b="1" dirty="0" err="1">
                <a:solidFill>
                  <a:srgbClr val="0B19C8"/>
                </a:solidFill>
                <a:latin typeface="Times New Roman" panose="02020603050405020304" pitchFamily="18" charset="0"/>
                <a:cs typeface="Times New Roman" panose="02020603050405020304" pitchFamily="18" charset="0"/>
              </a:rPr>
              <a:t>của</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Đảng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đề</a:t>
            </a:r>
            <a:r>
              <a:rPr lang="en-US" altLang="vi-VN" sz="2000" b="1" dirty="0">
                <a:solidFill>
                  <a:srgbClr val="0B19C8"/>
                </a:solidFill>
                <a:latin typeface="Times New Roman" panose="02020603050405020304" pitchFamily="18" charset="0"/>
                <a:cs typeface="Times New Roman" panose="02020603050405020304" pitchFamily="18" charset="0"/>
              </a:rPr>
              <a:t> ra </a:t>
            </a:r>
            <a:r>
              <a:rPr lang="en-US" altLang="vi-VN" sz="2000" b="1" dirty="0" err="1">
                <a:solidFill>
                  <a:srgbClr val="0B19C8"/>
                </a:solidFill>
                <a:latin typeface="Times New Roman" panose="02020603050405020304" pitchFamily="18" charset="0"/>
                <a:cs typeface="Times New Roman" panose="02020603050405020304" pitchFamily="18" charset="0"/>
              </a:rPr>
              <a:t>nhiệm</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vụ</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cho</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kháng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9930FB71-B03D-47D9-BE8A-28D44D4A97B2}"/>
              </a:ext>
            </a:extLst>
          </p:cNvPr>
          <p:cNvSpPr txBox="1">
            <a:spLocks noChangeArrowheads="1"/>
          </p:cNvSpPr>
          <p:nvPr/>
        </p:nvSpPr>
        <p:spPr bwMode="auto">
          <a:xfrm>
            <a:off x="3733800" y="4953000"/>
            <a:ext cx="81383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Khai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mạc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đại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hội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sỹ</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thi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đua</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và</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cán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bộ</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gương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mẫu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toàn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quốc</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Đại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hội</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bầu</a:t>
            </a:r>
            <a:r>
              <a:rPr lang="en-US" altLang="vi-VN" sz="2000" b="1" dirty="0">
                <a:solidFill>
                  <a:srgbClr val="0B19C8"/>
                </a:solidFill>
                <a:latin typeface="Times New Roman" panose="02020603050405020304" pitchFamily="18" charset="0"/>
                <a:cs typeface="Times New Roman" panose="02020603050405020304" pitchFamily="18" charset="0"/>
              </a:rPr>
              <a:t> ra 7 </a:t>
            </a:r>
            <a:r>
              <a:rPr lang="en-US" altLang="vi-VN" sz="2000" b="1" dirty="0" err="1">
                <a:solidFill>
                  <a:srgbClr val="0B19C8"/>
                </a:solidFill>
                <a:latin typeface="Times New Roman" panose="02020603050405020304" pitchFamily="18" charset="0"/>
                <a:cs typeface="Times New Roman" panose="02020603050405020304" pitchFamily="18" charset="0"/>
              </a:rPr>
              <a:t>anh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hùng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tiêu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biểu</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4BFF21F6-74AF-4F22-B56D-309A1FA3E27A}"/>
              </a:ext>
            </a:extLst>
          </p:cNvPr>
          <p:cNvSpPr txBox="1">
            <a:spLocks noChangeArrowheads="1"/>
          </p:cNvSpPr>
          <p:nvPr/>
        </p:nvSpPr>
        <p:spPr bwMode="auto">
          <a:xfrm>
            <a:off x="3733800" y="5716904"/>
            <a:ext cx="7959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dịch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Điện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Biên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Phủ</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toàn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thắng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Gương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chiến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đấu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dũng</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cảm</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anh</a:t>
            </a:r>
            <a:r>
              <a:rPr lang="en-US" altLang="vi-VN" sz="2000" b="1" dirty="0">
                <a:solidFill>
                  <a:srgbClr val="0B19C8"/>
                </a:solidFill>
                <a:latin typeface="Times New Roman" panose="02020603050405020304" pitchFamily="18" charset="0"/>
                <a:cs typeface="Times New Roman" panose="02020603050405020304" pitchFamily="18" charset="0"/>
              </a:rPr>
              <a:t> Phan </a:t>
            </a:r>
            <a:r>
              <a:rPr lang="en-US" altLang="vi-VN" sz="2000" b="1" dirty="0" err="1">
                <a:solidFill>
                  <a:srgbClr val="0B19C8"/>
                </a:solidFill>
                <a:latin typeface="Times New Roman" panose="02020603050405020304" pitchFamily="18" charset="0"/>
                <a:cs typeface="Times New Roman" panose="02020603050405020304" pitchFamily="18" charset="0"/>
              </a:rPr>
              <a:t>Đình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Giót</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lấy</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thân</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mình</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lấp</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lỗ</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châu</a:t>
            </a:r>
            <a:r>
              <a:rPr lang="en-US" altLang="vi-VN" sz="2000" b="1" dirty="0">
                <a:solidFill>
                  <a:srgbClr val="0B19C8"/>
                </a:solidFill>
                <a:latin typeface="Times New Roman" panose="02020603050405020304" pitchFamily="18" charset="0"/>
                <a:cs typeface="Times New Roman" panose="02020603050405020304" pitchFamily="18" charset="0"/>
              </a:rPr>
              <a:t> </a:t>
            </a:r>
            <a:r>
              <a:rPr lang="en-US" altLang="vi-VN" sz="2000" b="1" dirty="0" err="1">
                <a:solidFill>
                  <a:srgbClr val="0B19C8"/>
                </a:solidFill>
                <a:latin typeface="Times New Roman" panose="02020603050405020304" pitchFamily="18" charset="0"/>
                <a:cs typeface="Times New Roman" panose="02020603050405020304" pitchFamily="18" charset="0"/>
              </a:rPr>
              <a:t>mai</a:t>
            </a:r>
            <a:r>
              <a:rPr lang="en-US" altLang="vi-VN" sz="2000" b="1" dirty="0">
                <a:solidFill>
                  <a:srgbClr val="0B19C8"/>
                </a:solidFill>
                <a:latin typeface="Times New Roman" panose="02020603050405020304" pitchFamily="18" charset="0"/>
                <a:cs typeface="Times New Roman" panose="02020603050405020304" pitchFamily="18" charset="0"/>
              </a:rPr>
              <a:t>.</a:t>
            </a:r>
          </a:p>
        </p:txBody>
      </p:sp>
      <p:sp>
        <p:nvSpPr>
          <p:cNvPr id="35887" name="Rectangle 36">
            <a:extLst>
              <a:ext uri="{FF2B5EF4-FFF2-40B4-BE49-F238E27FC236}">
                <a16:creationId xmlns:a16="http://schemas.microsoft.com/office/drawing/2014/main" id="{9ABB8B27-B1F7-4220-898C-B3F6ADB6514D}"/>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amond(in)">
                                      <p:cBhvr>
                                        <p:cTn id="46" dur="2000"/>
                                        <p:tgtEl>
                                          <p:spTgt spid="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2" name="Rectangle 8">
            <a:extLst>
              <a:ext uri="{FF2B5EF4-FFF2-40B4-BE49-F238E27FC236}">
                <a16:creationId xmlns:a16="http://schemas.microsoft.com/office/drawing/2014/main" id="{66DAAEE4-220B-4ED2-89B8-DA6D179AACB9}"/>
              </a:ext>
            </a:extLst>
          </p:cNvPr>
          <p:cNvSpPr txBox="1">
            <a:spLocks noChangeArrowheads="1"/>
          </p:cNvSpPr>
          <p:nvPr/>
        </p:nvSpPr>
        <p:spPr>
          <a:xfrm>
            <a:off x="581408" y="2620660"/>
            <a:ext cx="11206163" cy="1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en-US" sz="3600" dirty="0">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Em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hãy</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kể</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những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gương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chiến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đấu</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dũng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cảm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trong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chín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năm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kháng</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chiến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bảo</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vệ</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độc</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lập</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dân</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tộc</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mà</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em</a:t>
            </a:r>
            <a:r>
              <a:rPr lang="en-US" b="1" i="1" dirty="0">
                <a:solidFill>
                  <a:srgbClr val="0000CC"/>
                </a:solidFill>
                <a:latin typeface="Times New Roman" panose="02020603050405020304" pitchFamily="18" charset="0"/>
                <a:cs typeface="Times New Roman" panose="02020603050405020304" pitchFamily="18" charset="0"/>
              </a:rPr>
              <a:t> </a:t>
            </a:r>
            <a:r>
              <a:rPr lang="en-US" b="1" i="1" dirty="0" err="1">
                <a:solidFill>
                  <a:srgbClr val="0000CC"/>
                </a:solidFill>
                <a:latin typeface="Times New Roman" panose="02020603050405020304" pitchFamily="18" charset="0"/>
                <a:cs typeface="Times New Roman" panose="02020603050405020304" pitchFamily="18" charset="0"/>
              </a:rPr>
              <a:t>biết</a:t>
            </a:r>
            <a:r>
              <a:rPr lang="en-US" b="1" i="1" dirty="0">
                <a:solidFill>
                  <a:srgbClr val="0000CC"/>
                </a:solidFill>
                <a:latin typeface="Times New Roman" panose="02020603050405020304" pitchFamily="18" charset="0"/>
                <a:cs typeface="Times New Roman" panose="02020603050405020304" pitchFamily="18" charset="0"/>
              </a:rPr>
              <a:t>. </a:t>
            </a:r>
            <a:endParaRPr lang="en-US" b="1" i="1"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6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0" name="Text Box 6">
            <a:extLst>
              <a:ext uri="{FF2B5EF4-FFF2-40B4-BE49-F238E27FC236}">
                <a16:creationId xmlns:a16="http://schemas.microsoft.com/office/drawing/2014/main" id="{2736AE8F-8B84-440D-AB14-54B23CB6B1C1}"/>
              </a:ext>
            </a:extLst>
          </p:cNvPr>
          <p:cNvSpPr txBox="1">
            <a:spLocks noChangeArrowheads="1"/>
          </p:cNvSpPr>
          <p:nvPr/>
        </p:nvSpPr>
        <p:spPr bwMode="auto">
          <a:xfrm>
            <a:off x="1828800" y="6324600"/>
            <a:ext cx="2133600" cy="457200"/>
          </a:xfrm>
          <a:prstGeom prst="rect">
            <a:avLst/>
          </a:prstGeom>
          <a:noFill/>
          <a:ln w="9525">
            <a:noFill/>
            <a:miter lim="800000"/>
            <a:headEnd/>
            <a:tailEnd/>
          </a:ln>
        </p:spPr>
        <p:txBody>
          <a:bodyPr>
            <a:spAutoFit/>
          </a:bodyPr>
          <a:lstStyle/>
          <a:p>
            <a:pPr algn="r" eaLnBrk="0" hangingPunct="0"/>
            <a:r>
              <a:rPr lang="en-US" sz="2400" b="1" dirty="0">
                <a:latin typeface="Times New Roman" panose="02020603050405020304" pitchFamily="18" charset="0"/>
                <a:cs typeface="Times New Roman" panose="02020603050405020304" pitchFamily="18" charset="0"/>
              </a:rPr>
              <a:t>La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p>
        </p:txBody>
      </p:sp>
      <p:pic>
        <p:nvPicPr>
          <p:cNvPr id="13" name="Picture 10">
            <a:extLst>
              <a:ext uri="{FF2B5EF4-FFF2-40B4-BE49-F238E27FC236}">
                <a16:creationId xmlns:a16="http://schemas.microsoft.com/office/drawing/2014/main" id="{485A4BB4-581B-4B54-B8D9-AE58246C665C}"/>
              </a:ext>
            </a:extLst>
          </p:cNvPr>
          <p:cNvPicPr>
            <a:picLocks noChangeAspect="1" noChangeArrowheads="1"/>
          </p:cNvPicPr>
          <p:nvPr/>
        </p:nvPicPr>
        <p:blipFill>
          <a:blip r:embed="rId2"/>
          <a:srcRect/>
          <a:stretch>
            <a:fillRect/>
          </a:stretch>
        </p:blipFill>
        <p:spPr bwMode="auto">
          <a:xfrm>
            <a:off x="0" y="76200"/>
            <a:ext cx="6096000" cy="6248400"/>
          </a:xfrm>
          <a:prstGeom prst="rect">
            <a:avLst/>
          </a:prstGeom>
          <a:noFill/>
          <a:ln w="9525">
            <a:noFill/>
            <a:miter lim="800000"/>
            <a:headEnd/>
            <a:tailEnd/>
          </a:ln>
        </p:spPr>
      </p:pic>
      <p:sp>
        <p:nvSpPr>
          <p:cNvPr id="14" name="Text Box 6">
            <a:extLst>
              <a:ext uri="{FF2B5EF4-FFF2-40B4-BE49-F238E27FC236}">
                <a16:creationId xmlns:a16="http://schemas.microsoft.com/office/drawing/2014/main" id="{80182C20-7568-4AD8-9A73-F5BB362F6199}"/>
              </a:ext>
            </a:extLst>
          </p:cNvPr>
          <p:cNvSpPr txBox="1">
            <a:spLocks noChangeArrowheads="1"/>
          </p:cNvSpPr>
          <p:nvPr/>
        </p:nvSpPr>
        <p:spPr bwMode="auto">
          <a:xfrm>
            <a:off x="6248400" y="76200"/>
            <a:ext cx="5791200" cy="6863417"/>
          </a:xfrm>
          <a:prstGeom prst="rect">
            <a:avLst/>
          </a:prstGeom>
          <a:noFill/>
          <a:ln w="9525">
            <a:noFill/>
            <a:miter lim="800000"/>
            <a:headEnd/>
            <a:tailEnd/>
          </a:ln>
        </p:spPr>
        <p:txBody>
          <a:bodyPr wrap="square">
            <a:spAutoFit/>
          </a:bodyPr>
          <a:lstStyle/>
          <a:p>
            <a:pPr algn="l"/>
            <a:r>
              <a:rPr lang="vi-VN" sz="2000" dirty="0">
                <a:solidFill>
                  <a:srgbClr val="FF0000"/>
                </a:solidFill>
              </a:rPr>
              <a:t>La Văn Cầu </a:t>
            </a:r>
            <a:r>
              <a:rPr lang="vi-VN" sz="2000" dirty="0">
                <a:solidFill>
                  <a:srgbClr val="202122"/>
                </a:solidFill>
              </a:rPr>
              <a:t>(sinh 1932) là một sĩ quan Quân đội nhân dân Việt Nam</a:t>
            </a:r>
            <a:r>
              <a:rPr lang="en-US" sz="2000" dirty="0">
                <a:solidFill>
                  <a:srgbClr val="202122"/>
                </a:solidFill>
              </a:rPr>
              <a:t>. </a:t>
            </a:r>
            <a:r>
              <a:rPr lang="vi-VN" sz="2000" dirty="0">
                <a:solidFill>
                  <a:srgbClr val="202122"/>
                </a:solidFill>
              </a:rPr>
              <a:t>Ông là một trong bảy người đã được Chủ tịch Hồ Chí Minh phong tặng danh hiệu Anh hùng lực lượng vũ trang nhân dân tại Đại hội chiến sĩ thi đua toàn quốc lần I. </a:t>
            </a:r>
            <a:r>
              <a:rPr lang="vi-VN" sz="2000" b="0" i="0" dirty="0">
                <a:solidFill>
                  <a:srgbClr val="202122"/>
                </a:solidFill>
                <a:effectLst/>
                <a:latin typeface="Arial" panose="020B0604020202020204" pitchFamily="34" charset="0"/>
              </a:rPr>
              <a:t>Trong </a:t>
            </a:r>
            <a:r>
              <a:rPr lang="vi-VN" sz="2000" b="0" i="0" u="none" strike="noStrike" dirty="0">
                <a:solidFill>
                  <a:srgbClr val="0645AD"/>
                </a:solidFill>
                <a:effectLst/>
                <a:latin typeface="Arial" panose="020B0604020202020204" pitchFamily="34" charset="0"/>
                <a:hlinkClick r:id="rId3" tooltip="Chiến tranh Đông Dương"/>
              </a:rPr>
              <a:t>chiến tranh Đông Dương</a:t>
            </a:r>
            <a:r>
              <a:rPr lang="vi-VN" sz="2000" b="0" i="0" dirty="0">
                <a:solidFill>
                  <a:srgbClr val="202122"/>
                </a:solidFill>
                <a:effectLst/>
                <a:latin typeface="Arial" panose="020B0604020202020204" pitchFamily="34" charset="0"/>
              </a:rPr>
              <a:t>, từ năm </a:t>
            </a:r>
            <a:r>
              <a:rPr lang="vi-VN" sz="2000" b="0" i="0" u="none" strike="noStrike" dirty="0">
                <a:solidFill>
                  <a:srgbClr val="0645AD"/>
                </a:solidFill>
                <a:effectLst/>
                <a:latin typeface="Arial" panose="020B0604020202020204" pitchFamily="34" charset="0"/>
                <a:hlinkClick r:id="rId4" tooltip="1948"/>
              </a:rPr>
              <a:t>1948</a:t>
            </a:r>
            <a:r>
              <a:rPr lang="vi-VN" sz="2000" b="0" i="0" dirty="0">
                <a:solidFill>
                  <a:srgbClr val="202122"/>
                </a:solidFill>
                <a:effectLst/>
                <a:latin typeface="Arial" panose="020B0604020202020204" pitchFamily="34" charset="0"/>
              </a:rPr>
              <a:t> đến năm </a:t>
            </a:r>
            <a:r>
              <a:rPr lang="vi-VN" sz="2000" b="0" i="0" u="none" strike="noStrike" dirty="0">
                <a:solidFill>
                  <a:srgbClr val="0645AD"/>
                </a:solidFill>
                <a:effectLst/>
                <a:latin typeface="Arial" panose="020B0604020202020204" pitchFamily="34" charset="0"/>
                <a:hlinkClick r:id="rId5" tooltip="1952"/>
              </a:rPr>
              <a:t>1952</a:t>
            </a:r>
            <a:r>
              <a:rPr lang="vi-VN" sz="2000" b="0" i="0" dirty="0">
                <a:solidFill>
                  <a:srgbClr val="202122"/>
                </a:solidFill>
                <a:effectLst/>
                <a:latin typeface="Arial" panose="020B0604020202020204" pitchFamily="34" charset="0"/>
              </a:rPr>
              <a:t>, La Văn Cầu đã tham gia chiến đấu 29 trận. Trận phục kích trên đường </a:t>
            </a:r>
            <a:r>
              <a:rPr lang="vi-VN" sz="2000" b="0" i="0" u="none" strike="noStrike" dirty="0">
                <a:solidFill>
                  <a:srgbClr val="BA0000"/>
                </a:solidFill>
                <a:effectLst/>
                <a:latin typeface="Arial" panose="020B0604020202020204" pitchFamily="34" charset="0"/>
                <a:hlinkClick r:id="rId6" tooltip="Bông Lau (trang không tồn tại)"/>
              </a:rPr>
              <a:t>Bông Lau</a:t>
            </a:r>
            <a:r>
              <a:rPr lang="vi-VN" sz="2000" b="0" i="0" dirty="0">
                <a:solidFill>
                  <a:srgbClr val="202122"/>
                </a:solidFill>
                <a:effectLst/>
                <a:latin typeface="Arial" panose="020B0604020202020204" pitchFamily="34" charset="0"/>
              </a:rPr>
              <a:t>-</a:t>
            </a:r>
            <a:r>
              <a:rPr lang="vi-VN" sz="2000" b="0" i="0" u="none" strike="noStrike" dirty="0">
                <a:solidFill>
                  <a:srgbClr val="BA0000"/>
                </a:solidFill>
                <a:effectLst/>
                <a:latin typeface="Arial" panose="020B0604020202020204" pitchFamily="34" charset="0"/>
                <a:hlinkClick r:id="rId7" tooltip="Lũng Phầy (trang không tồn tại)"/>
              </a:rPr>
              <a:t>Lũng Phầy</a:t>
            </a:r>
            <a:r>
              <a:rPr lang="vi-VN" sz="2000" b="0" i="0" dirty="0">
                <a:solidFill>
                  <a:srgbClr val="202122"/>
                </a:solidFill>
                <a:effectLst/>
                <a:latin typeface="Arial" panose="020B0604020202020204" pitchFamily="34" charset="0"/>
              </a:rPr>
              <a:t> ở </a:t>
            </a:r>
            <a:r>
              <a:rPr lang="vi-VN" sz="2000" b="0" i="0" u="none" strike="noStrike" dirty="0">
                <a:solidFill>
                  <a:srgbClr val="0645AD"/>
                </a:solidFill>
                <a:effectLst/>
                <a:latin typeface="Arial" panose="020B0604020202020204" pitchFamily="34" charset="0"/>
                <a:hlinkClick r:id="rId8" tooltip="Cao Bằng"/>
              </a:rPr>
              <a:t>Cao Bằng</a:t>
            </a:r>
            <a:r>
              <a:rPr lang="vi-VN" sz="2000" b="0" i="0" dirty="0">
                <a:solidFill>
                  <a:srgbClr val="202122"/>
                </a:solidFill>
                <a:effectLst/>
                <a:latin typeface="Arial" panose="020B0604020202020204" pitchFamily="34" charset="0"/>
              </a:rPr>
              <a:t> năm </a:t>
            </a:r>
            <a:r>
              <a:rPr lang="vi-VN" sz="2000" b="0" i="0" u="none" strike="noStrike" dirty="0">
                <a:solidFill>
                  <a:srgbClr val="0645AD"/>
                </a:solidFill>
                <a:effectLst/>
                <a:latin typeface="Arial" panose="020B0604020202020204" pitchFamily="34" charset="0"/>
                <a:hlinkClick r:id="rId9" tooltip="1949"/>
              </a:rPr>
              <a:t>1949</a:t>
            </a:r>
            <a:r>
              <a:rPr lang="vi-VN" sz="2000" b="0" i="0" dirty="0">
                <a:solidFill>
                  <a:srgbClr val="202122"/>
                </a:solidFill>
                <a:effectLst/>
                <a:latin typeface="Arial" panose="020B0604020202020204" pitchFamily="34" charset="0"/>
              </a:rPr>
              <a:t>, ông đã xung phong và một mình bắn chết lính </a:t>
            </a:r>
            <a:r>
              <a:rPr lang="vi-VN" sz="2000" b="0" i="0" u="none" strike="noStrike" dirty="0">
                <a:solidFill>
                  <a:srgbClr val="0645AD"/>
                </a:solidFill>
                <a:effectLst/>
                <a:latin typeface="Arial" panose="020B0604020202020204" pitchFamily="34" charset="0"/>
                <a:hlinkClick r:id="rId10" tooltip="Pháp"/>
              </a:rPr>
              <a:t>Pháp</a:t>
            </a:r>
            <a:r>
              <a:rPr lang="vi-VN" sz="2000" b="0" i="0" dirty="0">
                <a:solidFill>
                  <a:srgbClr val="202122"/>
                </a:solidFill>
                <a:effectLst/>
                <a:latin typeface="Arial" panose="020B0604020202020204" pitchFamily="34" charset="0"/>
              </a:rPr>
              <a:t> trên xe tăng rồi nhảy lên xe đối phương dùng súng trên xe diệt thêm 10 lính Pháp nữa.</a:t>
            </a:r>
          </a:p>
          <a:p>
            <a:pPr algn="l"/>
            <a:r>
              <a:rPr lang="vi-VN" sz="2000" b="0" i="0" dirty="0">
                <a:solidFill>
                  <a:srgbClr val="202122"/>
                </a:solidFill>
                <a:effectLst/>
                <a:latin typeface="Arial" panose="020B0604020202020204" pitchFamily="34" charset="0"/>
              </a:rPr>
              <a:t>Trong </a:t>
            </a:r>
            <a:r>
              <a:rPr lang="vi-VN" sz="2000" b="0" i="0" u="none" strike="noStrike" dirty="0">
                <a:solidFill>
                  <a:srgbClr val="BA0000"/>
                </a:solidFill>
                <a:effectLst/>
                <a:latin typeface="Arial" panose="020B0604020202020204" pitchFamily="34" charset="0"/>
                <a:hlinkClick r:id="rId11" tooltip="Trận Đông Khê (trang không tồn tại)"/>
              </a:rPr>
              <a:t>Trận Đông Khê</a:t>
            </a:r>
            <a:r>
              <a:rPr lang="vi-VN" sz="2000" b="0" i="0" dirty="0">
                <a:solidFill>
                  <a:srgbClr val="202122"/>
                </a:solidFill>
                <a:effectLst/>
                <a:latin typeface="Arial" panose="020B0604020202020204" pitchFamily="34" charset="0"/>
              </a:rPr>
              <a:t> thuộc </a:t>
            </a:r>
            <a:r>
              <a:rPr lang="vi-VN" sz="2000" b="0" i="0" u="none" strike="noStrike" dirty="0">
                <a:solidFill>
                  <a:srgbClr val="0645AD"/>
                </a:solidFill>
                <a:effectLst/>
                <a:latin typeface="Arial" panose="020B0604020202020204" pitchFamily="34" charset="0"/>
                <a:hlinkClick r:id="rId12" tooltip="Chiến dịch Biên giới"/>
              </a:rPr>
              <a:t>Chiến dịch biên giới</a:t>
            </a:r>
            <a:r>
              <a:rPr lang="vi-VN" sz="2000" b="0" i="0" dirty="0">
                <a:solidFill>
                  <a:srgbClr val="202122"/>
                </a:solidFill>
                <a:effectLst/>
                <a:latin typeface="Arial" panose="020B0604020202020204" pitchFamily="34" charset="0"/>
              </a:rPr>
              <a:t> năm </a:t>
            </a:r>
            <a:r>
              <a:rPr lang="vi-VN" sz="2000" b="0" i="0" u="none" strike="noStrike" dirty="0">
                <a:solidFill>
                  <a:srgbClr val="0645AD"/>
                </a:solidFill>
                <a:effectLst/>
                <a:latin typeface="Arial" panose="020B0604020202020204" pitchFamily="34" charset="0"/>
                <a:hlinkClick r:id="rId13" tooltip="1950"/>
              </a:rPr>
              <a:t>1950</a:t>
            </a:r>
            <a:r>
              <a:rPr lang="vi-VN" sz="2000" b="0" i="0" dirty="0">
                <a:solidFill>
                  <a:srgbClr val="202122"/>
                </a:solidFill>
                <a:effectLst/>
                <a:latin typeface="Arial" panose="020B0604020202020204" pitchFamily="34" charset="0"/>
              </a:rPr>
              <a:t>, La Văn Cầu là chỉ huy tổ bộc phá hàng rào để đơn vị phía sau tiến công đồn. Ông Cầu bị trúng đạn dập nát một phần cánh tay phải. La Văn Cầu đã nghiến răng nhờ đồng đội dùng lưỡi lê chặt đứt cánh tay bị thương và tiếp tục chiến đấu. Ông dùng tay trái ôm bọc phá đánh mở đường, tạo thời cơ cho các lực lượng khác tiếp đánh chiếm đồn quân đối phương</a:t>
            </a:r>
            <a:r>
              <a:rPr lang="en-US" sz="2000" b="0" i="0" dirty="0">
                <a:solidFill>
                  <a:srgbClr val="202122"/>
                </a:solidFill>
                <a:effectLst/>
                <a:latin typeface="Arial" panose="020B0604020202020204" pitchFamily="34" charset="0"/>
              </a:rPr>
              <a:t>.</a:t>
            </a:r>
            <a:endParaRPr lang="vi-VN" sz="2000" b="0" i="0" dirty="0">
              <a:solidFill>
                <a:srgbClr val="202122"/>
              </a:solidFill>
              <a:effectLst/>
              <a:latin typeface="Arial" panose="020B0604020202020204" pitchFamily="34" charset="0"/>
            </a:endParaRPr>
          </a:p>
          <a:p>
            <a:pPr algn="ctr" eaLnBrk="0" hangingPunct="0"/>
            <a:endParaRPr lang="en-US"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0" name="Text Box 6">
            <a:extLst>
              <a:ext uri="{FF2B5EF4-FFF2-40B4-BE49-F238E27FC236}">
                <a16:creationId xmlns:a16="http://schemas.microsoft.com/office/drawing/2014/main" id="{2736AE8F-8B84-440D-AB14-54B23CB6B1C1}"/>
              </a:ext>
            </a:extLst>
          </p:cNvPr>
          <p:cNvSpPr txBox="1">
            <a:spLocks noChangeArrowheads="1"/>
          </p:cNvSpPr>
          <p:nvPr/>
        </p:nvSpPr>
        <p:spPr bwMode="auto">
          <a:xfrm>
            <a:off x="1828800" y="6324600"/>
            <a:ext cx="2133600" cy="457200"/>
          </a:xfrm>
          <a:prstGeom prst="rect">
            <a:avLst/>
          </a:prstGeom>
          <a:noFill/>
          <a:ln w="9525">
            <a:noFill/>
            <a:miter lim="800000"/>
            <a:headEnd/>
            <a:tailEnd/>
          </a:ln>
        </p:spPr>
        <p:txBody>
          <a:bodyPr>
            <a:spAutoFit/>
          </a:bodyPr>
          <a:lstStyle/>
          <a:p>
            <a:pPr algn="r" eaLnBrk="0" hangingPunct="0"/>
            <a:r>
              <a:rPr lang="en-US" sz="2400" b="1" dirty="0" err="1">
                <a:latin typeface="Times New Roman" panose="02020603050405020304" pitchFamily="18" charset="0"/>
                <a:cs typeface="Times New Roman" panose="02020603050405020304" pitchFamily="18" charset="0"/>
              </a:rPr>
              <a:t>Tô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Vĩnh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endParaRPr lang="en-US" sz="2000" b="1" dirty="0">
              <a:latin typeface="Times New Roman" panose="02020603050405020304" pitchFamily="18" charset="0"/>
              <a:cs typeface="Times New Roman" panose="02020603050405020304" pitchFamily="18" charset="0"/>
            </a:endParaRPr>
          </a:p>
        </p:txBody>
      </p:sp>
      <p:sp>
        <p:nvSpPr>
          <p:cNvPr id="14" name="Text Box 6">
            <a:extLst>
              <a:ext uri="{FF2B5EF4-FFF2-40B4-BE49-F238E27FC236}">
                <a16:creationId xmlns:a16="http://schemas.microsoft.com/office/drawing/2014/main" id="{80182C20-7568-4AD8-9A73-F5BB362F6199}"/>
              </a:ext>
            </a:extLst>
          </p:cNvPr>
          <p:cNvSpPr txBox="1">
            <a:spLocks noChangeArrowheads="1"/>
          </p:cNvSpPr>
          <p:nvPr/>
        </p:nvSpPr>
        <p:spPr bwMode="auto">
          <a:xfrm>
            <a:off x="6100302" y="1981200"/>
            <a:ext cx="5791200" cy="1631216"/>
          </a:xfrm>
          <a:prstGeom prst="rect">
            <a:avLst/>
          </a:prstGeom>
          <a:noFill/>
          <a:ln w="9525">
            <a:noFill/>
            <a:miter lim="800000"/>
            <a:headEnd/>
            <a:tailEnd/>
          </a:ln>
        </p:spPr>
        <p:txBody>
          <a:bodyPr wrap="square">
            <a:spAutoFit/>
          </a:bodyPr>
          <a:lstStyle/>
          <a:p>
            <a:pPr eaLnBrk="0" hangingPunct="0"/>
            <a:r>
              <a:rPr lang="vi-VN" sz="2000" b="1" i="0" dirty="0">
                <a:solidFill>
                  <a:srgbClr val="FF0000"/>
                </a:solidFill>
                <a:effectLst/>
                <a:latin typeface="Arial" panose="020B0604020202020204" pitchFamily="34" charset="0"/>
              </a:rPr>
              <a:t>Tô Vĩnh Diện</a:t>
            </a:r>
            <a:r>
              <a:rPr lang="vi-VN" sz="2000" b="0" i="0" dirty="0">
                <a:solidFill>
                  <a:srgbClr val="FF0000"/>
                </a:solidFill>
                <a:effectLst/>
                <a:latin typeface="Arial" panose="020B0604020202020204" pitchFamily="34" charset="0"/>
              </a:rPr>
              <a:t> </a:t>
            </a:r>
            <a:r>
              <a:rPr lang="vi-VN" sz="2000" b="0" i="0" dirty="0">
                <a:solidFill>
                  <a:srgbClr val="202122"/>
                </a:solidFill>
                <a:effectLst/>
                <a:latin typeface="Arial" panose="020B0604020202020204" pitchFamily="34" charset="0"/>
              </a:rPr>
              <a:t>(</a:t>
            </a:r>
            <a:r>
              <a:rPr lang="vi-VN" sz="2000" b="0" i="0" strike="noStrike" dirty="0">
                <a:solidFill>
                  <a:srgbClr val="0645AD"/>
                </a:solidFill>
                <a:effectLst/>
                <a:latin typeface="Arial" panose="020B0604020202020204" pitchFamily="34" charset="0"/>
                <a:hlinkClick r:id="rId2" tooltip="1924"/>
              </a:rPr>
              <a:t>1924</a:t>
            </a:r>
            <a:r>
              <a:rPr lang="vi-VN" sz="2000" b="0" i="0" dirty="0">
                <a:solidFill>
                  <a:srgbClr val="202122"/>
                </a:solidFill>
                <a:effectLst/>
                <a:latin typeface="Arial" panose="020B0604020202020204" pitchFamily="34" charset="0"/>
              </a:rPr>
              <a:t> – </a:t>
            </a:r>
            <a:r>
              <a:rPr lang="vi-VN" sz="2000" b="0" i="0" strike="noStrike" dirty="0">
                <a:solidFill>
                  <a:srgbClr val="0645AD"/>
                </a:solidFill>
                <a:effectLst/>
                <a:latin typeface="Arial" panose="020B0604020202020204" pitchFamily="34" charset="0"/>
                <a:hlinkClick r:id="rId3" tooltip="1954"/>
              </a:rPr>
              <a:t>1954</a:t>
            </a:r>
            <a:r>
              <a:rPr lang="vi-VN" sz="2000" b="0" i="0" dirty="0">
                <a:solidFill>
                  <a:srgbClr val="202122"/>
                </a:solidFill>
                <a:effectLst/>
                <a:latin typeface="Arial" panose="020B0604020202020204" pitchFamily="34" charset="0"/>
              </a:rPr>
              <a:t>) là một </a:t>
            </a:r>
            <a:r>
              <a:rPr lang="vi-VN" sz="2000" b="0" i="0" strike="noStrike" dirty="0">
                <a:solidFill>
                  <a:srgbClr val="0645AD"/>
                </a:solidFill>
                <a:effectLst/>
                <a:latin typeface="Arial" panose="020B0604020202020204" pitchFamily="34" charset="0"/>
                <a:hlinkClick r:id="rId4" tooltip="Chiến sĩ"/>
              </a:rPr>
              <a:t>chiến sĩ</a:t>
            </a:r>
            <a:r>
              <a:rPr lang="vi-VN" sz="2000" b="0" i="0" dirty="0">
                <a:solidFill>
                  <a:srgbClr val="202122"/>
                </a:solidFill>
                <a:effectLst/>
                <a:latin typeface="Arial" panose="020B0604020202020204" pitchFamily="34" charset="0"/>
              </a:rPr>
              <a:t>, </a:t>
            </a:r>
            <a:r>
              <a:rPr lang="vi-VN" sz="2000" b="0" i="0" strike="noStrike" dirty="0">
                <a:solidFill>
                  <a:srgbClr val="0645AD"/>
                </a:solidFill>
                <a:effectLst/>
                <a:latin typeface="Arial" panose="020B0604020202020204" pitchFamily="34" charset="0"/>
                <a:hlinkClick r:id="rId5" tooltip="Anh hùng lực lượng vũ trang nhân dân"/>
              </a:rPr>
              <a:t>Anh hùng lực lượng vũ trang nhân dân</a:t>
            </a:r>
            <a:r>
              <a:rPr lang="vi-VN" sz="2000" b="0" i="0" dirty="0">
                <a:solidFill>
                  <a:srgbClr val="202122"/>
                </a:solidFill>
                <a:effectLst/>
                <a:latin typeface="Arial" panose="020B0604020202020204" pitchFamily="34" charset="0"/>
              </a:rPr>
              <a:t> người </a:t>
            </a:r>
            <a:r>
              <a:rPr lang="vi-VN" sz="2000" b="0" i="0" strike="noStrike" dirty="0">
                <a:solidFill>
                  <a:srgbClr val="0645AD"/>
                </a:solidFill>
                <a:effectLst/>
                <a:latin typeface="Arial" panose="020B0604020202020204" pitchFamily="34" charset="0"/>
                <a:hlinkClick r:id="rId6" tooltip="Việt Nam"/>
              </a:rPr>
              <a:t>Việt Nam</a:t>
            </a:r>
            <a:r>
              <a:rPr lang="vi-VN" sz="2000" b="0" i="0" dirty="0">
                <a:solidFill>
                  <a:srgbClr val="202122"/>
                </a:solidFill>
                <a:effectLst/>
                <a:latin typeface="Arial" panose="020B0604020202020204" pitchFamily="34" charset="0"/>
              </a:rPr>
              <a:t>. Anh nổi tiếng với chiến công hi sinh thân mình để cứu khẩu </a:t>
            </a:r>
            <a:r>
              <a:rPr lang="vi-VN" sz="2000" b="0" i="0" dirty="0">
                <a:solidFill>
                  <a:srgbClr val="BA0000"/>
                </a:solidFill>
                <a:effectLst/>
                <a:latin typeface="Arial" panose="020B0604020202020204" pitchFamily="34" charset="0"/>
                <a:hlinkClick r:id="rId7" tooltip="Pháo cao xạ (trang không tồn tại)"/>
              </a:rPr>
              <a:t>pháo cao xạ</a:t>
            </a:r>
            <a:r>
              <a:rPr lang="vi-VN" sz="2000" b="0" i="0" dirty="0">
                <a:solidFill>
                  <a:srgbClr val="202122"/>
                </a:solidFill>
                <a:effectLst/>
                <a:latin typeface="Arial" panose="020B0604020202020204" pitchFamily="34" charset="0"/>
              </a:rPr>
              <a:t> 37 </a:t>
            </a:r>
            <a:r>
              <a:rPr lang="vi-VN" sz="2000" b="0" i="0" strike="noStrike" dirty="0">
                <a:solidFill>
                  <a:srgbClr val="0645AD"/>
                </a:solidFill>
                <a:effectLst/>
                <a:latin typeface="Arial" panose="020B0604020202020204" pitchFamily="34" charset="0"/>
                <a:hlinkClick r:id="rId8" tooltip="Mm"/>
              </a:rPr>
              <a:t>mm</a:t>
            </a:r>
            <a:r>
              <a:rPr lang="vi-VN" sz="2000" b="0" i="0" dirty="0">
                <a:solidFill>
                  <a:srgbClr val="202122"/>
                </a:solidFill>
                <a:effectLst/>
                <a:latin typeface="Arial" panose="020B0604020202020204" pitchFamily="34" charset="0"/>
              </a:rPr>
              <a:t> không bị lăn xuống </a:t>
            </a:r>
            <a:r>
              <a:rPr lang="vi-VN" sz="2000" b="0" i="0" strike="noStrike" dirty="0">
                <a:solidFill>
                  <a:srgbClr val="BA0000"/>
                </a:solidFill>
                <a:effectLst/>
                <a:latin typeface="Arial" panose="020B0604020202020204" pitchFamily="34" charset="0"/>
                <a:hlinkClick r:id="rId9" tooltip="Vực (trang không tồn tại)"/>
              </a:rPr>
              <a:t>vực</a:t>
            </a:r>
            <a:r>
              <a:rPr lang="vi-VN" sz="2000" b="0" i="0" dirty="0">
                <a:solidFill>
                  <a:srgbClr val="202122"/>
                </a:solidFill>
                <a:effectLst/>
                <a:latin typeface="Arial" panose="020B0604020202020204" pitchFamily="34" charset="0"/>
              </a:rPr>
              <a:t> trong </a:t>
            </a:r>
            <a:r>
              <a:rPr lang="vi-VN" sz="2000" b="0" i="0" strike="noStrike" dirty="0">
                <a:solidFill>
                  <a:srgbClr val="0645AD"/>
                </a:solidFill>
                <a:effectLst/>
                <a:latin typeface="Arial" panose="020B0604020202020204" pitchFamily="34" charset="0"/>
                <a:hlinkClick r:id="rId10" tooltip="Chiến dịch Điện Biên Phủ"/>
              </a:rPr>
              <a:t>Chiến dịch Điện Biên Phủ</a:t>
            </a:r>
            <a:r>
              <a:rPr lang="vi-VN" sz="2000" b="0" i="0" dirty="0">
                <a:solidFill>
                  <a:srgbClr val="202122"/>
                </a:solidFill>
                <a:effectLst/>
                <a:latin typeface="Arial" panose="020B0604020202020204" pitchFamily="34" charset="0"/>
              </a:rPr>
              <a:t>.</a:t>
            </a:r>
            <a:endParaRPr lang="en-US" sz="2000" b="1" dirty="0">
              <a:solidFill>
                <a:srgbClr val="000000"/>
              </a:solidFill>
              <a:latin typeface="Times New Roman" panose="02020603050405020304" pitchFamily="18" charset="0"/>
              <a:cs typeface="Times New Roman" panose="02020603050405020304" pitchFamily="18" charset="0"/>
            </a:endParaRPr>
          </a:p>
        </p:txBody>
      </p:sp>
      <p:pic>
        <p:nvPicPr>
          <p:cNvPr id="6" name="Picture 11">
            <a:extLst>
              <a:ext uri="{FF2B5EF4-FFF2-40B4-BE49-F238E27FC236}">
                <a16:creationId xmlns:a16="http://schemas.microsoft.com/office/drawing/2014/main" id="{59D32231-5310-4454-9C65-71FD318181EB}"/>
              </a:ext>
            </a:extLst>
          </p:cNvPr>
          <p:cNvPicPr>
            <a:picLocks noChangeAspect="1" noChangeArrowheads="1"/>
          </p:cNvPicPr>
          <p:nvPr/>
        </p:nvPicPr>
        <p:blipFill>
          <a:blip r:embed="rId11"/>
          <a:srcRect/>
          <a:stretch>
            <a:fillRect/>
          </a:stretch>
        </p:blipFill>
        <p:spPr bwMode="auto">
          <a:xfrm>
            <a:off x="150864" y="76199"/>
            <a:ext cx="5791200" cy="6166783"/>
          </a:xfrm>
          <a:prstGeom prst="rect">
            <a:avLst/>
          </a:prstGeom>
          <a:noFill/>
          <a:ln w="9525">
            <a:noFill/>
            <a:miter lim="800000"/>
            <a:headEnd/>
            <a:tailEnd/>
          </a:ln>
        </p:spPr>
      </p:pic>
    </p:spTree>
    <p:extLst>
      <p:ext uri="{BB962C8B-B14F-4D97-AF65-F5344CB8AC3E}">
        <p14:creationId xmlns:p14="http://schemas.microsoft.com/office/powerpoint/2010/main" val="40666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0" name="Text Box 6">
            <a:extLst>
              <a:ext uri="{FF2B5EF4-FFF2-40B4-BE49-F238E27FC236}">
                <a16:creationId xmlns:a16="http://schemas.microsoft.com/office/drawing/2014/main" id="{2736AE8F-8B84-440D-AB14-54B23CB6B1C1}"/>
              </a:ext>
            </a:extLst>
          </p:cNvPr>
          <p:cNvSpPr txBox="1">
            <a:spLocks noChangeArrowheads="1"/>
          </p:cNvSpPr>
          <p:nvPr/>
        </p:nvSpPr>
        <p:spPr bwMode="auto">
          <a:xfrm>
            <a:off x="1828800" y="6324600"/>
            <a:ext cx="2362200" cy="461665"/>
          </a:xfrm>
          <a:prstGeom prst="rect">
            <a:avLst/>
          </a:prstGeom>
          <a:noFill/>
          <a:ln w="9525">
            <a:noFill/>
            <a:miter lim="800000"/>
            <a:headEnd/>
            <a:tailEnd/>
          </a:ln>
        </p:spPr>
        <p:txBody>
          <a:bodyPr wrap="square">
            <a:spAutoFit/>
          </a:bodyPr>
          <a:lstStyle/>
          <a:p>
            <a:pPr eaLnBrk="0" hangingPunct="0"/>
            <a:r>
              <a:rPr lang="en-US" sz="2400" b="1" dirty="0">
                <a:latin typeface="Times New Roman" panose="02020603050405020304" pitchFamily="18" charset="0"/>
                <a:cs typeface="Times New Roman" panose="02020603050405020304" pitchFamily="18" charset="0"/>
              </a:rPr>
              <a:t>Phan </a:t>
            </a:r>
            <a:r>
              <a:rPr lang="en-US" sz="2400" b="1" dirty="0" err="1">
                <a:latin typeface="Times New Roman" panose="02020603050405020304" pitchFamily="18" charset="0"/>
                <a:cs typeface="Times New Roman" panose="02020603050405020304" pitchFamily="18" charset="0"/>
              </a:rPr>
              <a:t>Đình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Giót</a:t>
            </a:r>
            <a:endParaRPr lang="en-US" sz="2000" b="1" dirty="0">
              <a:latin typeface="Times New Roman" panose="02020603050405020304" pitchFamily="18" charset="0"/>
              <a:cs typeface="Times New Roman" panose="02020603050405020304" pitchFamily="18" charset="0"/>
            </a:endParaRPr>
          </a:p>
        </p:txBody>
      </p:sp>
      <p:sp>
        <p:nvSpPr>
          <p:cNvPr id="14" name="Text Box 6">
            <a:extLst>
              <a:ext uri="{FF2B5EF4-FFF2-40B4-BE49-F238E27FC236}">
                <a16:creationId xmlns:a16="http://schemas.microsoft.com/office/drawing/2014/main" id="{80182C20-7568-4AD8-9A73-F5BB362F6199}"/>
              </a:ext>
            </a:extLst>
          </p:cNvPr>
          <p:cNvSpPr txBox="1">
            <a:spLocks noChangeArrowheads="1"/>
          </p:cNvSpPr>
          <p:nvPr/>
        </p:nvSpPr>
        <p:spPr bwMode="auto">
          <a:xfrm>
            <a:off x="5961114" y="1981200"/>
            <a:ext cx="6041922" cy="1323439"/>
          </a:xfrm>
          <a:prstGeom prst="rect">
            <a:avLst/>
          </a:prstGeom>
          <a:noFill/>
          <a:ln w="9525">
            <a:noFill/>
            <a:miter lim="800000"/>
            <a:headEnd/>
            <a:tailEnd/>
          </a:ln>
        </p:spPr>
        <p:txBody>
          <a:bodyPr wrap="square">
            <a:spAutoFit/>
          </a:bodyPr>
          <a:lstStyle/>
          <a:p>
            <a:pPr eaLnBrk="0" hangingPunct="0"/>
            <a:r>
              <a:rPr lang="vi-VN" sz="2000" b="1" i="0" dirty="0">
                <a:solidFill>
                  <a:srgbClr val="FF0000"/>
                </a:solidFill>
                <a:effectLst/>
                <a:latin typeface="Arial" panose="020B0604020202020204" pitchFamily="34" charset="0"/>
              </a:rPr>
              <a:t>Phan Đình Giót</a:t>
            </a:r>
            <a:r>
              <a:rPr lang="vi-VN" sz="2000" b="0" i="0" dirty="0">
                <a:solidFill>
                  <a:srgbClr val="FF0000"/>
                </a:solidFill>
                <a:effectLst/>
                <a:latin typeface="Arial" panose="020B0604020202020204" pitchFamily="34" charset="0"/>
              </a:rPr>
              <a:t> </a:t>
            </a:r>
            <a:r>
              <a:rPr lang="vi-VN" sz="2000" b="0" i="0" dirty="0">
                <a:solidFill>
                  <a:srgbClr val="202122"/>
                </a:solidFill>
                <a:effectLst/>
                <a:latin typeface="Arial" panose="020B0604020202020204" pitchFamily="34" charset="0"/>
              </a:rPr>
              <a:t>(</a:t>
            </a:r>
            <a:r>
              <a:rPr lang="vi-VN" sz="2000" b="0" i="0" u="none" strike="noStrike" dirty="0">
                <a:solidFill>
                  <a:srgbClr val="0645AD"/>
                </a:solidFill>
                <a:effectLst/>
                <a:latin typeface="Arial" panose="020B0604020202020204" pitchFamily="34" charset="0"/>
                <a:hlinkClick r:id="rId2" tooltip="1922"/>
              </a:rPr>
              <a:t>1922</a:t>
            </a:r>
            <a:r>
              <a:rPr lang="vi-VN" sz="2000" b="0" i="0" dirty="0">
                <a:solidFill>
                  <a:srgbClr val="202122"/>
                </a:solidFill>
                <a:effectLst/>
                <a:latin typeface="Arial" panose="020B0604020202020204" pitchFamily="34" charset="0"/>
              </a:rPr>
              <a:t>-</a:t>
            </a:r>
            <a:r>
              <a:rPr lang="vi-VN" sz="2000" b="0" i="0" u="none" strike="noStrike" dirty="0">
                <a:solidFill>
                  <a:srgbClr val="0645AD"/>
                </a:solidFill>
                <a:effectLst/>
                <a:latin typeface="Arial" panose="020B0604020202020204" pitchFamily="34" charset="0"/>
                <a:hlinkClick r:id="rId3" tooltip="1954"/>
              </a:rPr>
              <a:t>1954</a:t>
            </a:r>
            <a:r>
              <a:rPr lang="vi-VN" sz="2000" b="0" i="0" dirty="0">
                <a:solidFill>
                  <a:srgbClr val="202122"/>
                </a:solidFill>
                <a:effectLst/>
                <a:latin typeface="Arial" panose="020B0604020202020204" pitchFamily="34" charset="0"/>
              </a:rPr>
              <a:t>) là một trong 16 </a:t>
            </a:r>
            <a:r>
              <a:rPr lang="vi-VN" sz="2000" b="0" i="0" u="none" strike="noStrike" dirty="0">
                <a:solidFill>
                  <a:srgbClr val="0645AD"/>
                </a:solidFill>
                <a:effectLst/>
                <a:latin typeface="Arial" panose="020B0604020202020204" pitchFamily="34" charset="0"/>
                <a:hlinkClick r:id="rId4" tooltip="Anh hùng lực lượng vũ trang nhân dân"/>
              </a:rPr>
              <a:t>anh hùng lực lượng vũ trang nhân dân</a:t>
            </a:r>
            <a:r>
              <a:rPr lang="vi-VN" sz="2000" b="0" i="0" dirty="0">
                <a:solidFill>
                  <a:srgbClr val="202122"/>
                </a:solidFill>
                <a:effectLst/>
                <a:latin typeface="Arial" panose="020B0604020202020204" pitchFamily="34" charset="0"/>
              </a:rPr>
              <a:t> được tuyên dương vì thành tích trong </a:t>
            </a:r>
            <a:r>
              <a:rPr lang="vi-VN" sz="2000" b="0" i="0" u="none" strike="noStrike" dirty="0">
                <a:solidFill>
                  <a:srgbClr val="0645AD"/>
                </a:solidFill>
                <a:effectLst/>
                <a:latin typeface="Arial" panose="020B0604020202020204" pitchFamily="34" charset="0"/>
                <a:hlinkClick r:id="rId5" tooltip="Chiến dịch Điện Biên Phủ"/>
              </a:rPr>
              <a:t>chiến dịch Điện Biên Phủ</a:t>
            </a:r>
            <a:r>
              <a:rPr lang="vi-VN" sz="2000" b="0" i="0" dirty="0">
                <a:solidFill>
                  <a:srgbClr val="202122"/>
                </a:solidFill>
                <a:effectLst/>
                <a:latin typeface="Arial" panose="020B0604020202020204" pitchFamily="34" charset="0"/>
              </a:rPr>
              <a:t>.</a:t>
            </a:r>
            <a:r>
              <a:rPr lang="vi-VN" sz="2000" b="1" i="0" dirty="0">
                <a:solidFill>
                  <a:srgbClr val="202122"/>
                </a:solidFill>
                <a:effectLst/>
                <a:latin typeface="Arial" panose="020B0604020202020204" pitchFamily="34" charset="0"/>
              </a:rPr>
              <a:t> </a:t>
            </a:r>
            <a:r>
              <a:rPr lang="en-US" sz="2000" b="0" i="0" dirty="0">
                <a:solidFill>
                  <a:srgbClr val="202122"/>
                </a:solidFill>
                <a:effectLst/>
                <a:latin typeface="Arial" panose="020B0604020202020204" pitchFamily="34" charset="0"/>
              </a:rPr>
              <a:t>Anh </a:t>
            </a:r>
            <a:r>
              <a:rPr lang="en-US" sz="2000" b="0" i="0" dirty="0" err="1">
                <a:solidFill>
                  <a:srgbClr val="202122"/>
                </a:solidFill>
                <a:effectLst/>
                <a:latin typeface="Arial" panose="020B0604020202020204" pitchFamily="34" charset="0"/>
              </a:rPr>
              <a:t>đã</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lấy</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thân</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mình</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lấp</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kín</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lỗ</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châu</a:t>
            </a:r>
            <a:r>
              <a:rPr lang="en-US" sz="2000" b="0" i="0" dirty="0">
                <a:solidFill>
                  <a:srgbClr val="202122"/>
                </a:solidFill>
                <a:effectLst/>
                <a:latin typeface="Arial" panose="020B0604020202020204" pitchFamily="34" charset="0"/>
              </a:rPr>
              <a:t> </a:t>
            </a:r>
            <a:r>
              <a:rPr lang="en-US" sz="2000" b="0" i="0" dirty="0" err="1">
                <a:solidFill>
                  <a:srgbClr val="202122"/>
                </a:solidFill>
                <a:effectLst/>
                <a:latin typeface="Arial" panose="020B0604020202020204" pitchFamily="34" charset="0"/>
              </a:rPr>
              <a:t>mai</a:t>
            </a:r>
            <a:r>
              <a:rPr lang="en-US" sz="2000" b="0" i="0" dirty="0">
                <a:solidFill>
                  <a:srgbClr val="202122"/>
                </a:solidFill>
                <a:effectLst/>
                <a:latin typeface="Arial" panose="020B0604020202020204" pitchFamily="34" charset="0"/>
              </a:rPr>
              <a:t>.</a:t>
            </a:r>
            <a:endParaRPr lang="en-US" sz="2000" b="1" dirty="0">
              <a:solidFill>
                <a:srgbClr val="000000"/>
              </a:solidFill>
              <a:latin typeface="Times New Roman" panose="02020603050405020304" pitchFamily="18" charset="0"/>
              <a:cs typeface="Times New Roman" panose="02020603050405020304" pitchFamily="18" charset="0"/>
            </a:endParaRPr>
          </a:p>
        </p:txBody>
      </p:sp>
      <p:pic>
        <p:nvPicPr>
          <p:cNvPr id="7" name="Picture 12">
            <a:extLst>
              <a:ext uri="{FF2B5EF4-FFF2-40B4-BE49-F238E27FC236}">
                <a16:creationId xmlns:a16="http://schemas.microsoft.com/office/drawing/2014/main" id="{F440B4D4-90CB-49AF-901F-98D182C02CBB}"/>
              </a:ext>
            </a:extLst>
          </p:cNvPr>
          <p:cNvPicPr>
            <a:picLocks noChangeAspect="1" noChangeArrowheads="1"/>
          </p:cNvPicPr>
          <p:nvPr/>
        </p:nvPicPr>
        <p:blipFill>
          <a:blip r:embed="rId6"/>
          <a:srcRect/>
          <a:stretch>
            <a:fillRect/>
          </a:stretch>
        </p:blipFill>
        <p:spPr bwMode="auto">
          <a:xfrm>
            <a:off x="49776" y="39330"/>
            <a:ext cx="5791200" cy="6179574"/>
          </a:xfrm>
          <a:prstGeom prst="rect">
            <a:avLst/>
          </a:prstGeom>
          <a:noFill/>
          <a:ln w="9525">
            <a:noFill/>
            <a:miter lim="800000"/>
            <a:headEnd/>
            <a:tailEnd/>
          </a:ln>
        </p:spPr>
      </p:pic>
    </p:spTree>
    <p:extLst>
      <p:ext uri="{BB962C8B-B14F-4D97-AF65-F5344CB8AC3E}">
        <p14:creationId xmlns:p14="http://schemas.microsoft.com/office/powerpoint/2010/main" val="24882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6">
            <a:extLst>
              <a:ext uri="{FF2B5EF4-FFF2-40B4-BE49-F238E27FC236}">
                <a16:creationId xmlns:a16="http://schemas.microsoft.com/office/drawing/2014/main" id="{176D3073-6D72-4CA7-8DC4-60E83629F65C}"/>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latin typeface="Times New Roman" panose="02020603050405020304" pitchFamily="18" charset="0"/>
            </a:endParaRPr>
          </a:p>
        </p:txBody>
      </p:sp>
      <p:sp>
        <p:nvSpPr>
          <p:cNvPr id="14" name="Text Box 6">
            <a:extLst>
              <a:ext uri="{FF2B5EF4-FFF2-40B4-BE49-F238E27FC236}">
                <a16:creationId xmlns:a16="http://schemas.microsoft.com/office/drawing/2014/main" id="{80182C20-7568-4AD8-9A73-F5BB362F6199}"/>
              </a:ext>
            </a:extLst>
          </p:cNvPr>
          <p:cNvSpPr txBox="1">
            <a:spLocks noChangeArrowheads="1"/>
          </p:cNvSpPr>
          <p:nvPr/>
        </p:nvSpPr>
        <p:spPr bwMode="auto">
          <a:xfrm>
            <a:off x="5930542" y="1219200"/>
            <a:ext cx="6041922" cy="4093428"/>
          </a:xfrm>
          <a:prstGeom prst="rect">
            <a:avLst/>
          </a:prstGeom>
          <a:noFill/>
          <a:ln w="9525">
            <a:noFill/>
            <a:miter lim="800000"/>
            <a:headEnd/>
            <a:tailEnd/>
          </a:ln>
        </p:spPr>
        <p:txBody>
          <a:bodyPr wrap="square">
            <a:spAutoFit/>
          </a:bodyPr>
          <a:lstStyle/>
          <a:p>
            <a:pPr eaLnBrk="0" hangingPunct="0"/>
            <a:r>
              <a:rPr lang="vi-VN" sz="2000" b="1" i="0" dirty="0">
                <a:solidFill>
                  <a:srgbClr val="FF0000"/>
                </a:solidFill>
                <a:effectLst/>
                <a:latin typeface="Arial" panose="020B0604020202020204" pitchFamily="34" charset="0"/>
              </a:rPr>
              <a:t>Võ Nguyên Giáp</a:t>
            </a:r>
            <a:r>
              <a:rPr lang="vi-VN" sz="2000" b="0" i="0" dirty="0">
                <a:solidFill>
                  <a:srgbClr val="FF0000"/>
                </a:solidFill>
                <a:effectLst/>
                <a:latin typeface="Arial" panose="020B0604020202020204" pitchFamily="34" charset="0"/>
              </a:rPr>
              <a:t> </a:t>
            </a:r>
            <a:r>
              <a:rPr lang="vi-VN" sz="2000" b="0" i="0" dirty="0">
                <a:solidFill>
                  <a:srgbClr val="202122"/>
                </a:solidFill>
                <a:effectLst/>
                <a:latin typeface="Arial" panose="020B0604020202020204" pitchFamily="34" charset="0"/>
              </a:rPr>
              <a:t>(25 tháng 8 năm 1911 – 4 tháng 10 năm 2013), tên khai sinh là </a:t>
            </a:r>
            <a:r>
              <a:rPr lang="vi-VN" sz="2000" b="1" i="0" dirty="0">
                <a:solidFill>
                  <a:srgbClr val="202122"/>
                </a:solidFill>
                <a:effectLst/>
                <a:latin typeface="Arial" panose="020B0604020202020204" pitchFamily="34" charset="0"/>
              </a:rPr>
              <a:t>Võ Giáp</a:t>
            </a:r>
            <a:r>
              <a:rPr lang="vi-VN" sz="2000" b="0" i="0" dirty="0">
                <a:solidFill>
                  <a:srgbClr val="202122"/>
                </a:solidFill>
                <a:effectLst/>
                <a:latin typeface="Arial" panose="020B0604020202020204" pitchFamily="34" charset="0"/>
              </a:rPr>
              <a:t>, còn được gọi là </a:t>
            </a:r>
            <a:r>
              <a:rPr lang="vi-VN" sz="2000" b="1" i="0" dirty="0">
                <a:solidFill>
                  <a:srgbClr val="202122"/>
                </a:solidFill>
                <a:effectLst/>
                <a:latin typeface="Arial" panose="020B0604020202020204" pitchFamily="34" charset="0"/>
              </a:rPr>
              <a:t>tướng Giáp</a:t>
            </a:r>
            <a:r>
              <a:rPr lang="vi-VN" sz="2000" b="0" i="0" dirty="0">
                <a:solidFill>
                  <a:srgbClr val="202122"/>
                </a:solidFill>
                <a:effectLst/>
                <a:latin typeface="Arial" panose="020B0604020202020204" pitchFamily="34" charset="0"/>
              </a:rPr>
              <a:t> hoặc </a:t>
            </a:r>
            <a:r>
              <a:rPr lang="vi-VN" sz="2000" b="1" i="0" dirty="0">
                <a:solidFill>
                  <a:srgbClr val="202122"/>
                </a:solidFill>
                <a:effectLst/>
                <a:latin typeface="Arial" panose="020B0604020202020204" pitchFamily="34" charset="0"/>
              </a:rPr>
              <a:t>anh Văn</a:t>
            </a:r>
            <a:r>
              <a:rPr lang="vi-VN" sz="2000" b="0" i="0" dirty="0">
                <a:solidFill>
                  <a:srgbClr val="202122"/>
                </a:solidFill>
                <a:effectLst/>
                <a:latin typeface="Arial" panose="020B0604020202020204" pitchFamily="34" charset="0"/>
              </a:rPr>
              <a:t>, là một </a:t>
            </a:r>
            <a:r>
              <a:rPr lang="vi-VN" sz="2000" b="0" i="0" u="none" strike="noStrike" dirty="0">
                <a:solidFill>
                  <a:srgbClr val="0645AD"/>
                </a:solidFill>
                <a:effectLst/>
                <a:latin typeface="Arial" panose="020B0604020202020204" pitchFamily="34" charset="0"/>
                <a:hlinkClick r:id="rId2" tooltip="Nhà lãnh đạo"/>
              </a:rPr>
              <a:t>nhà lãnh đạo</a:t>
            </a:r>
            <a:r>
              <a:rPr lang="vi-VN" sz="2000" b="0" i="0" dirty="0">
                <a:solidFill>
                  <a:srgbClr val="202122"/>
                </a:solidFill>
                <a:effectLst/>
                <a:latin typeface="Arial" panose="020B0604020202020204" pitchFamily="34" charset="0"/>
              </a:rPr>
              <a:t> </a:t>
            </a:r>
            <a:r>
              <a:rPr lang="vi-VN" sz="2000" b="0" i="0" u="sng" dirty="0">
                <a:solidFill>
                  <a:srgbClr val="FAA700"/>
                </a:solidFill>
                <a:effectLst/>
                <a:latin typeface="Arial" panose="020B0604020202020204" pitchFamily="34" charset="0"/>
                <a:hlinkClick r:id="rId3"/>
              </a:rPr>
              <a:t>quân sự</a:t>
            </a:r>
            <a:r>
              <a:rPr lang="vi-VN" sz="2000" b="0" i="0" dirty="0">
                <a:solidFill>
                  <a:srgbClr val="202122"/>
                </a:solidFill>
                <a:effectLst/>
                <a:latin typeface="Arial" panose="020B0604020202020204" pitchFamily="34" charset="0"/>
              </a:rPr>
              <a:t> và </a:t>
            </a:r>
            <a:r>
              <a:rPr lang="vi-VN" sz="2000" b="0" i="0" u="none" strike="noStrike" dirty="0">
                <a:solidFill>
                  <a:srgbClr val="0645AD"/>
                </a:solidFill>
                <a:effectLst/>
                <a:latin typeface="Arial" panose="020B0604020202020204" pitchFamily="34" charset="0"/>
                <a:hlinkClick r:id="rId4" tooltip="Chính trị gia"/>
              </a:rPr>
              <a:t>chính trị gia</a:t>
            </a:r>
            <a:r>
              <a:rPr lang="vi-VN" sz="2000" b="0" i="0" dirty="0">
                <a:solidFill>
                  <a:srgbClr val="202122"/>
                </a:solidFill>
                <a:effectLst/>
                <a:latin typeface="Arial" panose="020B0604020202020204" pitchFamily="34" charset="0"/>
              </a:rPr>
              <a:t> </a:t>
            </a:r>
            <a:r>
              <a:rPr lang="vi-VN" sz="2000" b="0" i="0" u="none" strike="noStrike" dirty="0">
                <a:solidFill>
                  <a:srgbClr val="0645AD"/>
                </a:solidFill>
                <a:effectLst/>
                <a:latin typeface="Arial" panose="020B0604020202020204" pitchFamily="34" charset="0"/>
                <a:hlinkClick r:id="rId5" tooltip="Người Việt Nam"/>
              </a:rPr>
              <a:t>người Việt Nam</a:t>
            </a:r>
            <a:r>
              <a:rPr lang="vi-VN" sz="2000" b="0" i="0" dirty="0">
                <a:solidFill>
                  <a:srgbClr val="202122"/>
                </a:solidFill>
                <a:effectLst/>
                <a:latin typeface="Arial" panose="020B0604020202020204" pitchFamily="34" charset="0"/>
              </a:rPr>
              <a:t>. Ông là </a:t>
            </a:r>
            <a:r>
              <a:rPr lang="vi-VN" sz="2000" b="0" i="0" u="none" strike="noStrike" dirty="0">
                <a:solidFill>
                  <a:srgbClr val="0645AD"/>
                </a:solidFill>
                <a:effectLst/>
                <a:latin typeface="Arial" panose="020B0604020202020204" pitchFamily="34" charset="0"/>
                <a:hlinkClick r:id="rId6" tooltip="Đại tướng Quân đội nhân dân Việt Nam"/>
              </a:rPr>
              <a:t>Đại tướng đầu tiên</a:t>
            </a:r>
            <a:r>
              <a:rPr lang="vi-VN" sz="2000" b="0" i="0" dirty="0">
                <a:solidFill>
                  <a:srgbClr val="202122"/>
                </a:solidFill>
                <a:effectLst/>
                <a:latin typeface="Arial" panose="020B0604020202020204" pitchFamily="34" charset="0"/>
              </a:rPr>
              <a:t>, Tổng Tư lệnh tối cao của </a:t>
            </a:r>
            <a:r>
              <a:rPr lang="vi-VN" sz="2000" b="0" i="0" u="none" strike="noStrike" dirty="0">
                <a:solidFill>
                  <a:srgbClr val="0645AD"/>
                </a:solidFill>
                <a:effectLst/>
                <a:latin typeface="Arial" panose="020B0604020202020204" pitchFamily="34" charset="0"/>
                <a:hlinkClick r:id="rId7" tooltip="Quân đội nhân dân Việt Nam"/>
              </a:rPr>
              <a:t>Quân đội nhân dân Việt Nam</a:t>
            </a:r>
            <a:r>
              <a:rPr lang="vi-VN" sz="2000" b="0" i="0" dirty="0">
                <a:solidFill>
                  <a:srgbClr val="202122"/>
                </a:solidFill>
                <a:effectLst/>
                <a:latin typeface="Arial" panose="020B0604020202020204" pitchFamily="34" charset="0"/>
              </a:rPr>
              <a:t>, một trong những người sáng lập nhà nước </a:t>
            </a:r>
            <a:r>
              <a:rPr lang="vi-VN" sz="2000" b="0" i="0" u="none" strike="noStrike" dirty="0">
                <a:solidFill>
                  <a:srgbClr val="0645AD"/>
                </a:solidFill>
                <a:effectLst/>
                <a:latin typeface="Arial" panose="020B0604020202020204" pitchFamily="34" charset="0"/>
                <a:hlinkClick r:id="rId8" tooltip="Việt Nam Dân chủ Cộng hòa"/>
              </a:rPr>
              <a:t>Việt Nam Dân chủ Cộng hòa</a:t>
            </a:r>
            <a:r>
              <a:rPr lang="vi-VN" sz="2000" b="0" i="0" dirty="0">
                <a:solidFill>
                  <a:srgbClr val="202122"/>
                </a:solidFill>
                <a:effectLst/>
                <a:latin typeface="Arial" panose="020B0604020202020204" pitchFamily="34" charset="0"/>
              </a:rPr>
              <a:t>, được </a:t>
            </a:r>
            <a:r>
              <a:rPr lang="vi-VN" sz="2000" b="0" i="0" u="none" strike="noStrike" dirty="0">
                <a:solidFill>
                  <a:srgbClr val="0645AD"/>
                </a:solidFill>
                <a:effectLst/>
                <a:latin typeface="Arial" panose="020B0604020202020204" pitchFamily="34" charset="0"/>
                <a:hlinkClick r:id="rId9" tooltip="Chính phủ Việt Nam"/>
              </a:rPr>
              <a:t>Chính phủ Việt Nam</a:t>
            </a:r>
            <a:r>
              <a:rPr lang="vi-VN" sz="2000" b="0" i="0" dirty="0">
                <a:solidFill>
                  <a:srgbClr val="202122"/>
                </a:solidFill>
                <a:effectLst/>
                <a:latin typeface="Arial" panose="020B0604020202020204" pitchFamily="34" charset="0"/>
              </a:rPr>
              <a:t> đánh giá là </a:t>
            </a:r>
            <a:r>
              <a:rPr lang="vi-VN" sz="2000" b="0" i="1" dirty="0">
                <a:solidFill>
                  <a:srgbClr val="202122"/>
                </a:solidFill>
                <a:effectLst/>
                <a:latin typeface="Arial" panose="020B0604020202020204" pitchFamily="34" charset="0"/>
              </a:rPr>
              <a:t>"người học trò xuất sắc và gần gũi của Chủ tịch </a:t>
            </a:r>
            <a:r>
              <a:rPr lang="vi-VN" sz="2000" b="0" i="1" u="none" strike="noStrike" dirty="0">
                <a:solidFill>
                  <a:srgbClr val="0645AD"/>
                </a:solidFill>
                <a:effectLst/>
                <a:latin typeface="Arial" panose="020B0604020202020204" pitchFamily="34" charset="0"/>
                <a:hlinkClick r:id="rId10" tooltip="Hồ Chí Minh"/>
              </a:rPr>
              <a:t>Hồ Chí Minh</a:t>
            </a:r>
            <a:r>
              <a:rPr lang="vi-VN" sz="2000" b="0" i="1" dirty="0">
                <a:solidFill>
                  <a:srgbClr val="202122"/>
                </a:solidFill>
                <a:effectLst/>
                <a:latin typeface="Arial" panose="020B0604020202020204" pitchFamily="34" charset="0"/>
              </a:rPr>
              <a:t>"</a:t>
            </a:r>
            <a:r>
              <a:rPr lang="vi-VN" sz="2000" b="0" i="0" dirty="0">
                <a:solidFill>
                  <a:srgbClr val="202122"/>
                </a:solidFill>
                <a:effectLst/>
                <a:latin typeface="Arial" panose="020B0604020202020204" pitchFamily="34" charset="0"/>
              </a:rPr>
              <a:t>, là chỉ huy trưởng của các chiến dịch trong </a:t>
            </a:r>
            <a:r>
              <a:rPr lang="vi-VN" sz="2000" b="0" i="0" u="none" strike="noStrike" dirty="0">
                <a:solidFill>
                  <a:srgbClr val="0645AD"/>
                </a:solidFill>
                <a:effectLst/>
                <a:latin typeface="Arial" panose="020B0604020202020204" pitchFamily="34" charset="0"/>
                <a:hlinkClick r:id="rId11" tooltip="Chiến tranh Đông Dương"/>
              </a:rPr>
              <a:t>Chiến tranh Đông Dương</a:t>
            </a:r>
            <a:r>
              <a:rPr lang="vi-VN" sz="2000" b="0" i="0" dirty="0">
                <a:solidFill>
                  <a:srgbClr val="202122"/>
                </a:solidFill>
                <a:effectLst/>
                <a:latin typeface="Arial" panose="020B0604020202020204" pitchFamily="34" charset="0"/>
              </a:rPr>
              <a:t> (1946–1954), </a:t>
            </a:r>
            <a:r>
              <a:rPr lang="vi-VN" sz="2000" b="0" i="0" u="none" strike="noStrike" dirty="0">
                <a:solidFill>
                  <a:srgbClr val="0645AD"/>
                </a:solidFill>
                <a:effectLst/>
                <a:latin typeface="Arial" panose="020B0604020202020204" pitchFamily="34" charset="0"/>
                <a:hlinkClick r:id="rId12" tooltip="Chiến tranh Việt Nam"/>
              </a:rPr>
              <a:t>Chiến tranh Việt Nam</a:t>
            </a:r>
            <a:r>
              <a:rPr lang="vi-VN" sz="2000" b="0" i="0" dirty="0">
                <a:solidFill>
                  <a:srgbClr val="202122"/>
                </a:solidFill>
                <a:effectLst/>
                <a:latin typeface="Arial" panose="020B0604020202020204" pitchFamily="34" charset="0"/>
              </a:rPr>
              <a:t> (1955–1975) và </a:t>
            </a:r>
            <a:r>
              <a:rPr lang="vi-VN" sz="2000" b="0" i="0" u="none" strike="noStrike" dirty="0">
                <a:solidFill>
                  <a:srgbClr val="0645AD"/>
                </a:solidFill>
                <a:effectLst/>
                <a:latin typeface="Arial" panose="020B0604020202020204" pitchFamily="34" charset="0"/>
                <a:hlinkClick r:id="rId13" tooltip="Chiến tranh biên giới Việt–Trung 1979"/>
              </a:rPr>
              <a:t>Chiến tranh biên giới Việt – Trung</a:t>
            </a:r>
            <a:r>
              <a:rPr lang="vi-VN" sz="2000" b="0" i="0" dirty="0">
                <a:solidFill>
                  <a:srgbClr val="202122"/>
                </a:solidFill>
                <a:effectLst/>
                <a:latin typeface="Arial" panose="020B0604020202020204" pitchFamily="34" charset="0"/>
              </a:rPr>
              <a:t> (1979).</a:t>
            </a:r>
            <a:endParaRPr lang="en-US" sz="2000" b="1" dirty="0">
              <a:solidFill>
                <a:srgbClr val="000000"/>
              </a:solidFill>
              <a:latin typeface="Times New Roman" panose="02020603050405020304" pitchFamily="18" charset="0"/>
              <a:cs typeface="Times New Roman" panose="02020603050405020304" pitchFamily="18" charset="0"/>
            </a:endParaRPr>
          </a:p>
        </p:txBody>
      </p:sp>
      <p:grpSp>
        <p:nvGrpSpPr>
          <p:cNvPr id="6" name="Group 4">
            <a:extLst>
              <a:ext uri="{FF2B5EF4-FFF2-40B4-BE49-F238E27FC236}">
                <a16:creationId xmlns:a16="http://schemas.microsoft.com/office/drawing/2014/main" id="{8804E83F-28D0-49C5-96AC-DB9EB5F9B49B}"/>
              </a:ext>
            </a:extLst>
          </p:cNvPr>
          <p:cNvGrpSpPr>
            <a:grpSpLocks/>
          </p:cNvGrpSpPr>
          <p:nvPr/>
        </p:nvGrpSpPr>
        <p:grpSpPr bwMode="auto">
          <a:xfrm>
            <a:off x="407" y="96316"/>
            <a:ext cx="5710599" cy="6665249"/>
            <a:chOff x="3009" y="240"/>
            <a:chExt cx="2367" cy="2972"/>
          </a:xfrm>
        </p:grpSpPr>
        <p:pic>
          <p:nvPicPr>
            <p:cNvPr id="8" name="Picture 5">
              <a:extLst>
                <a:ext uri="{FF2B5EF4-FFF2-40B4-BE49-F238E27FC236}">
                  <a16:creationId xmlns:a16="http://schemas.microsoft.com/office/drawing/2014/main" id="{1965F112-359A-46C5-8021-4D2367FCCD27}"/>
                </a:ext>
              </a:extLst>
            </p:cNvPr>
            <p:cNvPicPr>
              <a:picLocks noChangeAspect="1" noChangeArrowheads="1"/>
            </p:cNvPicPr>
            <p:nvPr/>
          </p:nvPicPr>
          <p:blipFill>
            <a:blip r:embed="rId14"/>
            <a:srcRect/>
            <a:stretch>
              <a:fillRect/>
            </a:stretch>
          </p:blipFill>
          <p:spPr bwMode="auto">
            <a:xfrm>
              <a:off x="3009" y="240"/>
              <a:ext cx="2367" cy="2696"/>
            </a:xfrm>
            <a:prstGeom prst="rect">
              <a:avLst/>
            </a:prstGeom>
            <a:noFill/>
            <a:ln w="9525">
              <a:noFill/>
              <a:miter lim="800000"/>
              <a:headEnd/>
              <a:tailEnd/>
            </a:ln>
          </p:spPr>
        </p:pic>
        <p:sp>
          <p:nvSpPr>
            <p:cNvPr id="9" name="Text Box 6">
              <a:extLst>
                <a:ext uri="{FF2B5EF4-FFF2-40B4-BE49-F238E27FC236}">
                  <a16:creationId xmlns:a16="http://schemas.microsoft.com/office/drawing/2014/main" id="{E8DA2571-0611-4B8E-82A8-E3BD9E735097}"/>
                </a:ext>
              </a:extLst>
            </p:cNvPr>
            <p:cNvSpPr txBox="1">
              <a:spLocks noChangeArrowheads="1"/>
            </p:cNvSpPr>
            <p:nvPr/>
          </p:nvSpPr>
          <p:spPr bwMode="auto">
            <a:xfrm>
              <a:off x="3483" y="2979"/>
              <a:ext cx="1232" cy="233"/>
            </a:xfrm>
            <a:prstGeom prst="rect">
              <a:avLst/>
            </a:prstGeom>
            <a:noFill/>
            <a:ln w="9525">
              <a:noFill/>
              <a:miter lim="800000"/>
              <a:headEnd/>
              <a:tailEnd/>
            </a:ln>
          </p:spPr>
          <p:txBody>
            <a:bodyPr wrap="square">
              <a:spAutoFit/>
            </a:bodyPr>
            <a:lstStyle/>
            <a:p>
              <a:pPr eaLnBrk="0" hangingPunct="0">
                <a:spcBef>
                  <a:spcPct val="50000"/>
                </a:spcBef>
              </a:pPr>
              <a:r>
                <a:rPr lang="en-US" sz="2800" b="1" dirty="0" err="1">
                  <a:latin typeface="Times New Roman" panose="02020603050405020304" pitchFamily="18" charset="0"/>
                  <a:cs typeface="Times New Roman" panose="02020603050405020304" pitchFamily="18" charset="0"/>
                </a:rPr>
                <a:t>Võ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Giáp</a:t>
              </a:r>
              <a:r>
                <a:rPr lang="en-US" b="1"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199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3">
            <a:extLst>
              <a:ext uri="{FF2B5EF4-FFF2-40B4-BE49-F238E27FC236}">
                <a16:creationId xmlns:a16="http://schemas.microsoft.com/office/drawing/2014/main" id="{D480BA73-9414-4A40-B796-3B2DF54385B3}"/>
              </a:ext>
            </a:extLst>
          </p:cNvPr>
          <p:cNvSpPr>
            <a:spLocks noChangeArrowheads="1"/>
          </p:cNvSpPr>
          <p:nvPr/>
        </p:nvSpPr>
        <p:spPr bwMode="auto">
          <a:xfrm>
            <a:off x="1391267" y="1143000"/>
            <a:ext cx="3733800" cy="1104900"/>
          </a:xfrm>
          <a:prstGeom prst="wedgeEllipseCallout">
            <a:avLst>
              <a:gd name="adj1" fmla="val 40828"/>
              <a:gd name="adj2" fmla="val -28080"/>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5400" b="1" dirty="0" err="1">
                <a:solidFill>
                  <a:srgbClr val="0B19C8"/>
                </a:solidFill>
                <a:latin typeface="Times New Roman" panose="02020603050405020304" pitchFamily="18" charset="0"/>
              </a:rPr>
              <a:t>Dặn</a:t>
            </a:r>
            <a:r>
              <a:rPr lang="en-US" altLang="vi-VN" sz="5400" b="1" dirty="0">
                <a:solidFill>
                  <a:srgbClr val="0B19C8"/>
                </a:solidFill>
                <a:latin typeface="Times New Roman" panose="02020603050405020304" pitchFamily="18" charset="0"/>
              </a:rPr>
              <a:t> </a:t>
            </a:r>
            <a:r>
              <a:rPr lang="en-US" altLang="vi-VN" sz="5400" b="1" dirty="0" err="1">
                <a:solidFill>
                  <a:srgbClr val="0B19C8"/>
                </a:solidFill>
                <a:latin typeface="Times New Roman" panose="02020603050405020304" pitchFamily="18" charset="0"/>
              </a:rPr>
              <a:t>dò</a:t>
            </a:r>
            <a:endParaRPr lang="vi-VN" altLang="vi-VN" sz="5400" b="1" dirty="0">
              <a:solidFill>
                <a:srgbClr val="0B19C8"/>
              </a:solidFill>
              <a:latin typeface="Times New Roman" panose="02020603050405020304" pitchFamily="18" charset="0"/>
            </a:endParaRPr>
          </a:p>
        </p:txBody>
      </p:sp>
      <p:sp>
        <p:nvSpPr>
          <p:cNvPr id="19461" name="Rectangle 5">
            <a:extLst>
              <a:ext uri="{FF2B5EF4-FFF2-40B4-BE49-F238E27FC236}">
                <a16:creationId xmlns:a16="http://schemas.microsoft.com/office/drawing/2014/main" id="{F513BF2F-474B-43F9-AC74-DD1F503C66D8}"/>
              </a:ext>
            </a:extLst>
          </p:cNvPr>
          <p:cNvSpPr>
            <a:spLocks noGrp="1" noChangeArrowheads="1"/>
          </p:cNvSpPr>
          <p:nvPr>
            <p:ph type="title"/>
          </p:nvPr>
        </p:nvSpPr>
        <p:spPr>
          <a:xfrm>
            <a:off x="2286000" y="2783748"/>
            <a:ext cx="7924800" cy="1752600"/>
          </a:xfrm>
        </p:spPr>
        <p:txBody>
          <a:bodyPr>
            <a:normAutofit/>
          </a:bodyPr>
          <a:lstStyle/>
          <a:p>
            <a:pPr algn="ctr">
              <a:defRPr/>
            </a:pPr>
            <a:r>
              <a:rPr lang="en-US" sz="3200" b="1" i="1" dirty="0">
                <a:solidFill>
                  <a:srgbClr val="002060"/>
                </a:solidFill>
                <a:latin typeface="Times New Roman" pitchFamily="18" charset="0"/>
                <a:cs typeface="Times New Roman" pitchFamily="18" charset="0"/>
              </a:rPr>
              <a:t>Hệ thống lại các kiến thức vừa học</a:t>
            </a:r>
            <a:br>
              <a:rPr lang="en-US" sz="3200" b="1" i="1" dirty="0">
                <a:solidFill>
                  <a:srgbClr val="002060"/>
                </a:solidFill>
                <a:latin typeface="Times New Roman" pitchFamily="18" charset="0"/>
                <a:cs typeface="Times New Roman" pitchFamily="18" charset="0"/>
              </a:rPr>
            </a:br>
            <a:r>
              <a:rPr lang="en-US" sz="3200" b="1" i="1" dirty="0" err="1">
                <a:solidFill>
                  <a:srgbClr val="002060"/>
                </a:solidFill>
                <a:latin typeface="Times New Roman" pitchFamily="18" charset="0"/>
                <a:cs typeface="Times New Roman" pitchFamily="18" charset="0"/>
              </a:rPr>
              <a:t>Chuẩn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bị</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bài</a:t>
            </a:r>
            <a:r>
              <a:rPr lang="en-US" sz="3200" b="1" i="1" dirty="0">
                <a:solidFill>
                  <a:srgbClr val="002060"/>
                </a:solidFill>
                <a:latin typeface="Times New Roman" pitchFamily="18" charset="0"/>
                <a:cs typeface="Times New Roman" pitchFamily="18" charset="0"/>
              </a:rPr>
              <a:t> sau: Nước nhà bị chia cắt</a:t>
            </a:r>
          </a:p>
        </p:txBody>
      </p:sp>
    </p:spTree>
  </p:cSld>
  <p:clrMapOvr>
    <a:masterClrMapping/>
  </p:clrMapOvr>
  <p:transition>
    <p:random/>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D37CB75B-2CA1-421B-89D8-46AC9ED5BA4B}"/>
              </a:ext>
            </a:extLst>
          </p:cNvPr>
          <p:cNvSpPr>
            <a:spLocks noChangeArrowheads="1"/>
          </p:cNvSpPr>
          <p:nvPr/>
        </p:nvSpPr>
        <p:spPr bwMode="auto">
          <a:xfrm>
            <a:off x="2071330" y="368915"/>
            <a:ext cx="6096000" cy="1371600"/>
          </a:xfrm>
          <a:prstGeom prst="roundRect">
            <a:avLst>
              <a:gd name="adj" fmla="val 16667"/>
            </a:avLst>
          </a:prstGeom>
          <a:noFill/>
          <a:ln w="9525">
            <a:solidFill>
              <a:srgbClr val="0B19C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Tình thế hiểm nghèo của nước ta sau</a:t>
            </a:r>
          </a:p>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Cách mạng tháng 8 thường được</a:t>
            </a:r>
          </a:p>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diễn tả bằng cụm từ nào dưới đây ?</a:t>
            </a:r>
          </a:p>
        </p:txBody>
      </p:sp>
      <p:grpSp>
        <p:nvGrpSpPr>
          <p:cNvPr id="29699" name="Group 51">
            <a:extLst>
              <a:ext uri="{FF2B5EF4-FFF2-40B4-BE49-F238E27FC236}">
                <a16:creationId xmlns:a16="http://schemas.microsoft.com/office/drawing/2014/main" id="{3075F0E9-E326-4A29-8BF3-A80338ACBA5A}"/>
              </a:ext>
            </a:extLst>
          </p:cNvPr>
          <p:cNvGrpSpPr>
            <a:grpSpLocks/>
          </p:cNvGrpSpPr>
          <p:nvPr/>
        </p:nvGrpSpPr>
        <p:grpSpPr bwMode="auto">
          <a:xfrm>
            <a:off x="257176" y="14288"/>
            <a:ext cx="320675" cy="6858000"/>
            <a:chOff x="202295" y="-322943"/>
            <a:chExt cx="319314" cy="7180943"/>
          </a:xfrm>
        </p:grpSpPr>
        <p:sp>
          <p:nvSpPr>
            <p:cNvPr id="10" name="Rectangle 9">
              <a:extLst>
                <a:ext uri="{FF2B5EF4-FFF2-40B4-BE49-F238E27FC236}">
                  <a16:creationId xmlns:a16="http://schemas.microsoft.com/office/drawing/2014/main" id="{CDAC4233-F42C-455B-A600-80C5951142BE}"/>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Times New Roman" panose="02020603050405020304" pitchFamily="18" charset="0"/>
                <a:cs typeface="Times New Roman" panose="02020603050405020304" pitchFamily="18" charset="0"/>
              </a:endParaRPr>
            </a:p>
          </p:txBody>
        </p:sp>
        <p:sp>
          <p:nvSpPr>
            <p:cNvPr id="29744" name="Rectangle 10">
              <a:extLst>
                <a:ext uri="{FF2B5EF4-FFF2-40B4-BE49-F238E27FC236}">
                  <a16:creationId xmlns:a16="http://schemas.microsoft.com/office/drawing/2014/main" id="{2ACAC81A-1AB2-4370-A993-B77CBB5DB109}"/>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D671EBD-66F7-4532-B2A8-EE20B73FD7C3}"/>
                </a:ext>
              </a:extLst>
            </p:cNvPr>
            <p:cNvSpPr/>
            <p:nvPr/>
          </p:nvSpPr>
          <p:spPr bwMode="auto">
            <a:xfrm>
              <a:off x="324014"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grpSp>
      <p:sp>
        <p:nvSpPr>
          <p:cNvPr id="3" name="AutoShape 51">
            <a:extLst>
              <a:ext uri="{FF2B5EF4-FFF2-40B4-BE49-F238E27FC236}">
                <a16:creationId xmlns:a16="http://schemas.microsoft.com/office/drawing/2014/main" id="{0B29D2B3-ED51-4D71-9DA4-E2A5503B1617}"/>
              </a:ext>
            </a:extLst>
          </p:cNvPr>
          <p:cNvSpPr>
            <a:spLocks noChangeArrowheads="1"/>
          </p:cNvSpPr>
          <p:nvPr/>
        </p:nvSpPr>
        <p:spPr bwMode="auto">
          <a:xfrm>
            <a:off x="1914917" y="2284413"/>
            <a:ext cx="546417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Ngàn cân treo sợi tóc</a:t>
            </a:r>
          </a:p>
        </p:txBody>
      </p:sp>
      <p:pic>
        <p:nvPicPr>
          <p:cNvPr id="39" name="Picture 37" descr="Blue_chapterlist">
            <a:extLst>
              <a:ext uri="{FF2B5EF4-FFF2-40B4-BE49-F238E27FC236}">
                <a16:creationId xmlns:a16="http://schemas.microsoft.com/office/drawing/2014/main" id="{98C8D4A7-AA63-438A-903A-96E125121C8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30" y="254317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F11073CC-52DA-4584-A786-5B60299CB561}"/>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4130" y="232092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D7D27224-7859-4C95-8065-F488D1BAEA5C}"/>
              </a:ext>
            </a:extLst>
          </p:cNvPr>
          <p:cNvSpPr>
            <a:spLocks noChangeArrowheads="1"/>
          </p:cNvSpPr>
          <p:nvPr/>
        </p:nvSpPr>
        <p:spPr bwMode="auto">
          <a:xfrm>
            <a:off x="770329" y="239395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044" name="WordArt 226">
            <a:extLst>
              <a:ext uri="{FF2B5EF4-FFF2-40B4-BE49-F238E27FC236}">
                <a16:creationId xmlns:a16="http://schemas.microsoft.com/office/drawing/2014/main" id="{BBE27692-A4C8-4505-AC16-6819B346E135}"/>
              </a:ext>
            </a:extLst>
          </p:cNvPr>
          <p:cNvSpPr>
            <a:spLocks noChangeArrowheads="1" noChangeShapeType="1" noTextEdit="1"/>
          </p:cNvSpPr>
          <p:nvPr/>
        </p:nvSpPr>
        <p:spPr bwMode="auto">
          <a:xfrm>
            <a:off x="976705" y="25066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A</a:t>
            </a:r>
          </a:p>
        </p:txBody>
      </p:sp>
      <p:sp>
        <p:nvSpPr>
          <p:cNvPr id="4" name="AutoShape 51">
            <a:extLst>
              <a:ext uri="{FF2B5EF4-FFF2-40B4-BE49-F238E27FC236}">
                <a16:creationId xmlns:a16="http://schemas.microsoft.com/office/drawing/2014/main" id="{E54E2C8B-4F6B-4E91-8365-E4E68CAD2B9E}"/>
              </a:ext>
            </a:extLst>
          </p:cNvPr>
          <p:cNvSpPr>
            <a:spLocks noChangeArrowheads="1"/>
          </p:cNvSpPr>
          <p:nvPr/>
        </p:nvSpPr>
        <p:spPr bwMode="auto">
          <a:xfrm>
            <a:off x="1929205" y="3262313"/>
            <a:ext cx="5449887"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Cực kì nguy hiểm</a:t>
            </a:r>
          </a:p>
        </p:txBody>
      </p:sp>
      <p:pic>
        <p:nvPicPr>
          <p:cNvPr id="5" name="Picture 37" descr="Blue_chapterlist">
            <a:extLst>
              <a:ext uri="{FF2B5EF4-FFF2-40B4-BE49-F238E27FC236}">
                <a16:creationId xmlns:a16="http://schemas.microsoft.com/office/drawing/2014/main" id="{0E730BBF-3F2C-4C03-8708-3E51C01398B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080" y="353377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2BD4BEC5-D5F7-43A4-A3FF-D4267B4CF76F}"/>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75080" y="331152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37102CE0-FE23-4A2E-A655-B6FFADDFD350}"/>
              </a:ext>
            </a:extLst>
          </p:cNvPr>
          <p:cNvSpPr>
            <a:spLocks noChangeArrowheads="1"/>
          </p:cNvSpPr>
          <p:nvPr/>
        </p:nvSpPr>
        <p:spPr bwMode="auto">
          <a:xfrm>
            <a:off x="751279" y="338455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8" name="WordArt 226">
            <a:extLst>
              <a:ext uri="{FF2B5EF4-FFF2-40B4-BE49-F238E27FC236}">
                <a16:creationId xmlns:a16="http://schemas.microsoft.com/office/drawing/2014/main" id="{48931C68-CEEC-40EC-89BB-E642B8B7C19D}"/>
              </a:ext>
            </a:extLst>
          </p:cNvPr>
          <p:cNvSpPr>
            <a:spLocks noChangeArrowheads="1" noChangeShapeType="1" noTextEdit="1"/>
          </p:cNvSpPr>
          <p:nvPr/>
        </p:nvSpPr>
        <p:spPr bwMode="auto">
          <a:xfrm>
            <a:off x="957655" y="34972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9" name="AutoShape 51">
            <a:extLst>
              <a:ext uri="{FF2B5EF4-FFF2-40B4-BE49-F238E27FC236}">
                <a16:creationId xmlns:a16="http://schemas.microsoft.com/office/drawing/2014/main" id="{16368080-236D-4F01-A66B-9304C53DD322}"/>
              </a:ext>
            </a:extLst>
          </p:cNvPr>
          <p:cNvSpPr>
            <a:spLocks noChangeArrowheads="1"/>
          </p:cNvSpPr>
          <p:nvPr/>
        </p:nvSpPr>
        <p:spPr bwMode="auto">
          <a:xfrm>
            <a:off x="1875229" y="4265613"/>
            <a:ext cx="5503862"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 Rất nguy hiểm</a:t>
            </a:r>
          </a:p>
        </p:txBody>
      </p:sp>
      <p:pic>
        <p:nvPicPr>
          <p:cNvPr id="11" name="Picture 37" descr="Blue_chapterlist">
            <a:extLst>
              <a:ext uri="{FF2B5EF4-FFF2-40B4-BE49-F238E27FC236}">
                <a16:creationId xmlns:a16="http://schemas.microsoft.com/office/drawing/2014/main" id="{F5F16E36-481A-4B3A-BF3E-D3E2FBA5ED4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080" y="452437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17A969BF-4225-4719-80FB-0386B19B615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75080" y="430212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EB1513F9-6A2E-48BD-A9C0-BF6E473E929C}"/>
              </a:ext>
            </a:extLst>
          </p:cNvPr>
          <p:cNvSpPr>
            <a:spLocks noChangeArrowheads="1"/>
          </p:cNvSpPr>
          <p:nvPr/>
        </p:nvSpPr>
        <p:spPr bwMode="auto">
          <a:xfrm>
            <a:off x="751279" y="437515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5" name="WordArt 226">
            <a:extLst>
              <a:ext uri="{FF2B5EF4-FFF2-40B4-BE49-F238E27FC236}">
                <a16:creationId xmlns:a16="http://schemas.microsoft.com/office/drawing/2014/main" id="{4DE4707F-231C-49FA-959A-55E5F263A7AD}"/>
              </a:ext>
            </a:extLst>
          </p:cNvPr>
          <p:cNvSpPr>
            <a:spLocks noChangeArrowheads="1" noChangeShapeType="1" noTextEdit="1"/>
          </p:cNvSpPr>
          <p:nvPr/>
        </p:nvSpPr>
        <p:spPr bwMode="auto">
          <a:xfrm>
            <a:off x="957655" y="44878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C</a:t>
            </a:r>
          </a:p>
        </p:txBody>
      </p:sp>
      <p:sp>
        <p:nvSpPr>
          <p:cNvPr id="16" name="AutoShape 51">
            <a:extLst>
              <a:ext uri="{FF2B5EF4-FFF2-40B4-BE49-F238E27FC236}">
                <a16:creationId xmlns:a16="http://schemas.microsoft.com/office/drawing/2014/main" id="{0FA66FA7-C997-4359-BD85-9999EDC58AB4}"/>
              </a:ext>
            </a:extLst>
          </p:cNvPr>
          <p:cNvSpPr>
            <a:spLocks noChangeArrowheads="1"/>
          </p:cNvSpPr>
          <p:nvPr/>
        </p:nvSpPr>
        <p:spPr bwMode="auto">
          <a:xfrm>
            <a:off x="1832367" y="5222876"/>
            <a:ext cx="554672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00" b="1">
                <a:solidFill>
                  <a:srgbClr val="0B19C8"/>
                </a:solidFill>
                <a:latin typeface="Times New Roman" panose="02020603050405020304" pitchFamily="18" charset="0"/>
                <a:cs typeface="Times New Roman" panose="02020603050405020304" pitchFamily="18" charset="0"/>
              </a:rPr>
              <a:t>    Vô cùng khốn khổ</a:t>
            </a:r>
          </a:p>
        </p:txBody>
      </p:sp>
      <p:pic>
        <p:nvPicPr>
          <p:cNvPr id="17" name="Picture 37" descr="Blue_chapterlist">
            <a:extLst>
              <a:ext uri="{FF2B5EF4-FFF2-40B4-BE49-F238E27FC236}">
                <a16:creationId xmlns:a16="http://schemas.microsoft.com/office/drawing/2014/main" id="{E3BFA17B-35F9-4BEE-AE9A-1E5D4657B2C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080" y="551497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a:extLst>
              <a:ext uri="{FF2B5EF4-FFF2-40B4-BE49-F238E27FC236}">
                <a16:creationId xmlns:a16="http://schemas.microsoft.com/office/drawing/2014/main" id="{BDBCAA57-5B97-4E0C-BE9B-73404E2A7159}"/>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75080" y="529272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a:extLst>
              <a:ext uri="{FF2B5EF4-FFF2-40B4-BE49-F238E27FC236}">
                <a16:creationId xmlns:a16="http://schemas.microsoft.com/office/drawing/2014/main" id="{4EEE1FFF-220D-47B6-9E4A-EA6A499341FD}"/>
              </a:ext>
            </a:extLst>
          </p:cNvPr>
          <p:cNvSpPr>
            <a:spLocks noChangeArrowheads="1"/>
          </p:cNvSpPr>
          <p:nvPr/>
        </p:nvSpPr>
        <p:spPr bwMode="auto">
          <a:xfrm>
            <a:off x="751279" y="536575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20" name="WordArt 226">
            <a:extLst>
              <a:ext uri="{FF2B5EF4-FFF2-40B4-BE49-F238E27FC236}">
                <a16:creationId xmlns:a16="http://schemas.microsoft.com/office/drawing/2014/main" id="{A70F1D7E-579A-4CE9-AAF5-3738199CBE0B}"/>
              </a:ext>
            </a:extLst>
          </p:cNvPr>
          <p:cNvSpPr>
            <a:spLocks noChangeArrowheads="1" noChangeShapeType="1" noTextEdit="1"/>
          </p:cNvSpPr>
          <p:nvPr/>
        </p:nvSpPr>
        <p:spPr bwMode="auto">
          <a:xfrm>
            <a:off x="957655" y="547846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D</a:t>
            </a:r>
          </a:p>
        </p:txBody>
      </p:sp>
      <p:sp>
        <p:nvSpPr>
          <p:cNvPr id="6171" name="AutoShape 27">
            <a:extLst>
              <a:ext uri="{FF2B5EF4-FFF2-40B4-BE49-F238E27FC236}">
                <a16:creationId xmlns:a16="http://schemas.microsoft.com/office/drawing/2014/main" id="{8FFD107D-BD23-41EF-BDD6-12ED5DA7A50A}"/>
              </a:ext>
            </a:extLst>
          </p:cNvPr>
          <p:cNvSpPr>
            <a:spLocks noChangeArrowheads="1"/>
          </p:cNvSpPr>
          <p:nvPr/>
        </p:nvSpPr>
        <p:spPr bwMode="auto">
          <a:xfrm>
            <a:off x="492819" y="3206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6172" name="WordArt 28">
            <a:extLst>
              <a:ext uri="{FF2B5EF4-FFF2-40B4-BE49-F238E27FC236}">
                <a16:creationId xmlns:a16="http://schemas.microsoft.com/office/drawing/2014/main" id="{56BE242B-EDE8-4910-9AA2-B5232A95B719}"/>
              </a:ext>
            </a:extLst>
          </p:cNvPr>
          <p:cNvSpPr>
            <a:spLocks noChangeArrowheads="1" noChangeShapeType="1" noTextEdit="1"/>
          </p:cNvSpPr>
          <p:nvPr/>
        </p:nvSpPr>
        <p:spPr bwMode="auto">
          <a:xfrm>
            <a:off x="918269" y="708000"/>
            <a:ext cx="674688" cy="59055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1</a:t>
            </a:r>
          </a:p>
        </p:txBody>
      </p:sp>
      <p:grpSp>
        <p:nvGrpSpPr>
          <p:cNvPr id="25" name="Group 33">
            <a:extLst>
              <a:ext uri="{FF2B5EF4-FFF2-40B4-BE49-F238E27FC236}">
                <a16:creationId xmlns:a16="http://schemas.microsoft.com/office/drawing/2014/main" id="{B5887748-0060-4925-A219-6C3CB67AA979}"/>
              </a:ext>
            </a:extLst>
          </p:cNvPr>
          <p:cNvGrpSpPr>
            <a:grpSpLocks/>
          </p:cNvGrpSpPr>
          <p:nvPr/>
        </p:nvGrpSpPr>
        <p:grpSpPr bwMode="auto">
          <a:xfrm>
            <a:off x="8885122" y="915595"/>
            <a:ext cx="1752600" cy="1752600"/>
            <a:chOff x="4320" y="2928"/>
            <a:chExt cx="1104" cy="1104"/>
          </a:xfrm>
        </p:grpSpPr>
        <p:sp>
          <p:nvSpPr>
            <p:cNvPr id="29741" name="AutoShape 34">
              <a:extLst>
                <a:ext uri="{FF2B5EF4-FFF2-40B4-BE49-F238E27FC236}">
                  <a16:creationId xmlns:a16="http://schemas.microsoft.com/office/drawing/2014/main" id="{6C1E477B-1159-48B1-9E45-B34F440AC64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6000" b="1">
                <a:solidFill>
                  <a:srgbClr val="FF0066"/>
                </a:solidFill>
                <a:latin typeface="Times New Roman" panose="02020603050405020304" pitchFamily="18" charset="0"/>
                <a:cs typeface="Times New Roman" panose="02020603050405020304" pitchFamily="18" charset="0"/>
              </a:endParaRPr>
            </a:p>
          </p:txBody>
        </p:sp>
        <p:sp>
          <p:nvSpPr>
            <p:cNvPr id="29742" name="WordArt 35">
              <a:extLst>
                <a:ext uri="{FF2B5EF4-FFF2-40B4-BE49-F238E27FC236}">
                  <a16:creationId xmlns:a16="http://schemas.microsoft.com/office/drawing/2014/main" id="{493FB3F6-82AE-4EC9-8ECC-F742A0972070}"/>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6180" name="WordArt 36">
            <a:extLst>
              <a:ext uri="{FF2B5EF4-FFF2-40B4-BE49-F238E27FC236}">
                <a16:creationId xmlns:a16="http://schemas.microsoft.com/office/drawing/2014/main" id="{BBAAF4AE-2427-4C28-BA74-AAD192DC3BEA}"/>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0</a:t>
            </a:r>
          </a:p>
        </p:txBody>
      </p:sp>
      <p:sp>
        <p:nvSpPr>
          <p:cNvPr id="6181" name="WordArt 37">
            <a:extLst>
              <a:ext uri="{FF2B5EF4-FFF2-40B4-BE49-F238E27FC236}">
                <a16:creationId xmlns:a16="http://schemas.microsoft.com/office/drawing/2014/main" id="{53C16502-CA9C-4E0F-9481-B205B5FE2DD4}"/>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6182" name="WordArt 38">
            <a:extLst>
              <a:ext uri="{FF2B5EF4-FFF2-40B4-BE49-F238E27FC236}">
                <a16:creationId xmlns:a16="http://schemas.microsoft.com/office/drawing/2014/main" id="{653B09BF-3F98-4928-BB05-68647E181C48}"/>
              </a:ext>
            </a:extLst>
          </p:cNvPr>
          <p:cNvSpPr>
            <a:spLocks noChangeArrowheads="1" noChangeShapeType="1" noTextEdit="1"/>
          </p:cNvSpPr>
          <p:nvPr/>
        </p:nvSpPr>
        <p:spPr bwMode="auto">
          <a:xfrm>
            <a:off x="9456622" y="281583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a:t>
            </a:r>
          </a:p>
        </p:txBody>
      </p:sp>
      <p:sp>
        <p:nvSpPr>
          <p:cNvPr id="6183" name="WordArt 39">
            <a:extLst>
              <a:ext uri="{FF2B5EF4-FFF2-40B4-BE49-F238E27FC236}">
                <a16:creationId xmlns:a16="http://schemas.microsoft.com/office/drawing/2014/main" id="{48C22634-F495-4064-B930-325E1BA1DC7C}"/>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3</a:t>
            </a:r>
          </a:p>
        </p:txBody>
      </p:sp>
      <p:sp>
        <p:nvSpPr>
          <p:cNvPr id="6184" name="WordArt 40">
            <a:extLst>
              <a:ext uri="{FF2B5EF4-FFF2-40B4-BE49-F238E27FC236}">
                <a16:creationId xmlns:a16="http://schemas.microsoft.com/office/drawing/2014/main" id="{B0F85ECB-8E67-4DEA-835B-20677CB39766}"/>
              </a:ext>
            </a:extLst>
          </p:cNvPr>
          <p:cNvSpPr>
            <a:spLocks noChangeArrowheads="1" noChangeShapeType="1" noTextEdit="1"/>
          </p:cNvSpPr>
          <p:nvPr/>
        </p:nvSpPr>
        <p:spPr bwMode="auto">
          <a:xfrm>
            <a:off x="9499485"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4</a:t>
            </a:r>
          </a:p>
        </p:txBody>
      </p:sp>
      <p:sp>
        <p:nvSpPr>
          <p:cNvPr id="6185" name="WordArt 41">
            <a:extLst>
              <a:ext uri="{FF2B5EF4-FFF2-40B4-BE49-F238E27FC236}">
                <a16:creationId xmlns:a16="http://schemas.microsoft.com/office/drawing/2014/main" id="{E340F229-6723-4876-8CD8-E4CD9BBBAD70}"/>
              </a:ext>
            </a:extLst>
          </p:cNvPr>
          <p:cNvSpPr>
            <a:spLocks noChangeArrowheads="1" noChangeShapeType="1" noTextEdit="1"/>
          </p:cNvSpPr>
          <p:nvPr/>
        </p:nvSpPr>
        <p:spPr bwMode="auto">
          <a:xfrm>
            <a:off x="9466147"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5</a:t>
            </a:r>
          </a:p>
        </p:txBody>
      </p:sp>
      <p:sp>
        <p:nvSpPr>
          <p:cNvPr id="6186" name="WordArt 42">
            <a:extLst>
              <a:ext uri="{FF2B5EF4-FFF2-40B4-BE49-F238E27FC236}">
                <a16:creationId xmlns:a16="http://schemas.microsoft.com/office/drawing/2014/main" id="{8E601A86-30D6-493D-8F6B-3DA9046D013E}"/>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6</a:t>
            </a:r>
          </a:p>
        </p:txBody>
      </p:sp>
      <p:sp>
        <p:nvSpPr>
          <p:cNvPr id="6187" name="WordArt 43">
            <a:extLst>
              <a:ext uri="{FF2B5EF4-FFF2-40B4-BE49-F238E27FC236}">
                <a16:creationId xmlns:a16="http://schemas.microsoft.com/office/drawing/2014/main" id="{AF19316D-3676-4A3C-A503-A655B3BF5C83}"/>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7</a:t>
            </a:r>
          </a:p>
        </p:txBody>
      </p:sp>
      <p:sp>
        <p:nvSpPr>
          <p:cNvPr id="6188" name="WordArt 44">
            <a:extLst>
              <a:ext uri="{FF2B5EF4-FFF2-40B4-BE49-F238E27FC236}">
                <a16:creationId xmlns:a16="http://schemas.microsoft.com/office/drawing/2014/main" id="{02F728F9-D4AF-47FD-AB1A-B0D5F7E6E18E}"/>
              </a:ext>
            </a:extLst>
          </p:cNvPr>
          <p:cNvSpPr>
            <a:spLocks noChangeArrowheads="1" noChangeShapeType="1" noTextEdit="1"/>
          </p:cNvSpPr>
          <p:nvPr/>
        </p:nvSpPr>
        <p:spPr bwMode="auto">
          <a:xfrm>
            <a:off x="9456622" y="283012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8</a:t>
            </a:r>
          </a:p>
        </p:txBody>
      </p:sp>
      <p:sp>
        <p:nvSpPr>
          <p:cNvPr id="6189" name="WordArt 45">
            <a:extLst>
              <a:ext uri="{FF2B5EF4-FFF2-40B4-BE49-F238E27FC236}">
                <a16:creationId xmlns:a16="http://schemas.microsoft.com/office/drawing/2014/main" id="{8354D859-BC6F-4E88-B999-BD31A10D2D9A}"/>
              </a:ext>
            </a:extLst>
          </p:cNvPr>
          <p:cNvSpPr>
            <a:spLocks noChangeArrowheads="1" noChangeShapeType="1" noTextEdit="1"/>
          </p:cNvSpPr>
          <p:nvPr/>
        </p:nvSpPr>
        <p:spPr bwMode="auto">
          <a:xfrm>
            <a:off x="9451860" y="284440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9</a:t>
            </a:r>
          </a:p>
        </p:txBody>
      </p:sp>
      <p:sp>
        <p:nvSpPr>
          <p:cNvPr id="6190" name="WordArt 46">
            <a:extLst>
              <a:ext uri="{FF2B5EF4-FFF2-40B4-BE49-F238E27FC236}">
                <a16:creationId xmlns:a16="http://schemas.microsoft.com/office/drawing/2014/main" id="{0FB61D82-D75F-4A64-B502-05434485F05E}"/>
              </a:ext>
            </a:extLst>
          </p:cNvPr>
          <p:cNvSpPr>
            <a:spLocks noChangeArrowheads="1" noChangeShapeType="1" noTextEdit="1"/>
          </p:cNvSpPr>
          <p:nvPr/>
        </p:nvSpPr>
        <p:spPr bwMode="auto">
          <a:xfrm>
            <a:off x="9502780" y="2894013"/>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10</a:t>
            </a:r>
          </a:p>
        </p:txBody>
      </p:sp>
      <p:pic>
        <p:nvPicPr>
          <p:cNvPr id="50" name="Picture 32" descr="Bellcoll">
            <a:hlinkClick r:id="" action="ppaction://hlinkshowjump?jump=firstslide"/>
            <a:extLst>
              <a:ext uri="{FF2B5EF4-FFF2-40B4-BE49-F238E27FC236}">
                <a16:creationId xmlns:a16="http://schemas.microsoft.com/office/drawing/2014/main" id="{AFAAE8E0-1609-4DD6-85CA-69E24EBF41EC}"/>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9435" y="-60475"/>
            <a:ext cx="1183382" cy="9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71"/>
                                        </p:tgtEl>
                                        <p:attrNameLst>
                                          <p:attrName>style.visibility</p:attrName>
                                        </p:attrNameLst>
                                      </p:cBhvr>
                                      <p:to>
                                        <p:strVal val="visible"/>
                                      </p:to>
                                    </p:set>
                                    <p:anim calcmode="lin" valueType="num">
                                      <p:cBhvr>
                                        <p:cTn id="7" dur="500" fill="hold"/>
                                        <p:tgtEl>
                                          <p:spTgt spid="6171"/>
                                        </p:tgtEl>
                                        <p:attrNameLst>
                                          <p:attrName>ppt_w</p:attrName>
                                        </p:attrNameLst>
                                      </p:cBhvr>
                                      <p:tavLst>
                                        <p:tav tm="0">
                                          <p:val>
                                            <p:fltVal val="0"/>
                                          </p:val>
                                        </p:tav>
                                        <p:tav tm="100000">
                                          <p:val>
                                            <p:strVal val="#ppt_w"/>
                                          </p:val>
                                        </p:tav>
                                      </p:tavLst>
                                    </p:anim>
                                    <p:anim calcmode="lin" valueType="num">
                                      <p:cBhvr>
                                        <p:cTn id="8" dur="500" fill="hold"/>
                                        <p:tgtEl>
                                          <p:spTgt spid="6171"/>
                                        </p:tgtEl>
                                        <p:attrNameLst>
                                          <p:attrName>ppt_h</p:attrName>
                                        </p:attrNameLst>
                                      </p:cBhvr>
                                      <p:tavLst>
                                        <p:tav tm="0">
                                          <p:val>
                                            <p:fltVal val="0"/>
                                          </p:val>
                                        </p:tav>
                                        <p:tav tm="100000">
                                          <p:val>
                                            <p:strVal val="#ppt_h"/>
                                          </p:val>
                                        </p:tav>
                                      </p:tavLst>
                                    </p:anim>
                                    <p:animEffect transition="in" filter="fade">
                                      <p:cBhvr>
                                        <p:cTn id="9" dur="500"/>
                                        <p:tgtEl>
                                          <p:spTgt spid="6171"/>
                                        </p:tgtEl>
                                      </p:cBhvr>
                                    </p:animEffect>
                                  </p:childTnLst>
                                </p:cTn>
                              </p:par>
                              <p:par>
                                <p:cTn id="10" presetID="53" presetClass="entr" presetSubtype="0" fill="hold" nodeType="withEffect">
                                  <p:stCondLst>
                                    <p:cond delay="0"/>
                                  </p:stCondLst>
                                  <p:childTnLst>
                                    <p:set>
                                      <p:cBhvr>
                                        <p:cTn id="11" dur="1" fill="hold">
                                          <p:stCondLst>
                                            <p:cond delay="0"/>
                                          </p:stCondLst>
                                        </p:cTn>
                                        <p:tgtEl>
                                          <p:spTgt spid="6172"/>
                                        </p:tgtEl>
                                        <p:attrNameLst>
                                          <p:attrName>style.visibility</p:attrName>
                                        </p:attrNameLst>
                                      </p:cBhvr>
                                      <p:to>
                                        <p:strVal val="visible"/>
                                      </p:to>
                                    </p:set>
                                    <p:anim calcmode="lin" valueType="num">
                                      <p:cBhvr>
                                        <p:cTn id="12" dur="500" fill="hold"/>
                                        <p:tgtEl>
                                          <p:spTgt spid="6172"/>
                                        </p:tgtEl>
                                        <p:attrNameLst>
                                          <p:attrName>ppt_w</p:attrName>
                                        </p:attrNameLst>
                                      </p:cBhvr>
                                      <p:tavLst>
                                        <p:tav tm="0">
                                          <p:val>
                                            <p:fltVal val="0"/>
                                          </p:val>
                                        </p:tav>
                                        <p:tav tm="100000">
                                          <p:val>
                                            <p:strVal val="#ppt_w"/>
                                          </p:val>
                                        </p:tav>
                                      </p:tavLst>
                                    </p:anim>
                                    <p:anim calcmode="lin" valueType="num">
                                      <p:cBhvr>
                                        <p:cTn id="13" dur="500" fill="hold"/>
                                        <p:tgtEl>
                                          <p:spTgt spid="6172"/>
                                        </p:tgtEl>
                                        <p:attrNameLst>
                                          <p:attrName>ppt_h</p:attrName>
                                        </p:attrNameLst>
                                      </p:cBhvr>
                                      <p:tavLst>
                                        <p:tav tm="0">
                                          <p:val>
                                            <p:fltVal val="0"/>
                                          </p:val>
                                        </p:tav>
                                        <p:tav tm="100000">
                                          <p:val>
                                            <p:strVal val="#ppt_h"/>
                                          </p:val>
                                        </p:tav>
                                      </p:tavLst>
                                    </p:anim>
                                    <p:animEffect transition="in" filter="fade">
                                      <p:cBhvr>
                                        <p:cTn id="14" dur="500"/>
                                        <p:tgtEl>
                                          <p:spTgt spid="6172"/>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6171"/>
                                        </p:tgtEl>
                                        <p:attrNameLst>
                                          <p:attrName>r</p:attrName>
                                        </p:attrNameLst>
                                      </p:cBhvr>
                                    </p:animRot>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p:stCondLst>
                        <p:cond delay="indefinite"/>
                      </p:stCondLst>
                      <p:childTnLst>
                        <p:par>
                          <p:cTn id="82" fill="hold" nodeType="afterGroup">
                            <p:stCondLst>
                              <p:cond delay="0"/>
                            </p:stCondLst>
                            <p:childTnLst>
                              <p:par>
                                <p:cTn id="83" presetID="9" presetClass="entr" presetSubtype="0" fill="hold" nodeType="clickEffect">
                                  <p:stCondLst>
                                    <p:cond delay="0"/>
                                  </p:stCondLst>
                                  <p:childTnLst>
                                    <p:set>
                                      <p:cBhvr>
                                        <p:cTn id="84" dur="1" fill="hold">
                                          <p:stCondLst>
                                            <p:cond delay="0"/>
                                          </p:stCondLst>
                                        </p:cTn>
                                        <p:tgtEl>
                                          <p:spTgt spid="6190"/>
                                        </p:tgtEl>
                                        <p:attrNameLst>
                                          <p:attrName>style.visibility</p:attrName>
                                        </p:attrNameLst>
                                      </p:cBhvr>
                                      <p:to>
                                        <p:strVal val="visible"/>
                                      </p:to>
                                    </p:set>
                                    <p:animEffect transition="in" filter="dissolve">
                                      <p:cBhvr>
                                        <p:cTn id="85" dur="500"/>
                                        <p:tgtEl>
                                          <p:spTgt spid="6190"/>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par>
                          <p:cTn id="86" fill="hold" nodeType="afterGroup">
                            <p:stCondLst>
                              <p:cond delay="500"/>
                            </p:stCondLst>
                            <p:childTnLst>
                              <p:par>
                                <p:cTn id="87" presetID="53" presetClass="exit" presetSubtype="0" fill="hold" nodeType="afterEffect">
                                  <p:stCondLst>
                                    <p:cond delay="0"/>
                                  </p:stCondLst>
                                  <p:childTnLst>
                                    <p:anim calcmode="lin" valueType="num">
                                      <p:cBhvr>
                                        <p:cTn id="88" dur="500"/>
                                        <p:tgtEl>
                                          <p:spTgt spid="6190"/>
                                        </p:tgtEl>
                                        <p:attrNameLst>
                                          <p:attrName>ppt_w</p:attrName>
                                        </p:attrNameLst>
                                      </p:cBhvr>
                                      <p:tavLst>
                                        <p:tav tm="0">
                                          <p:val>
                                            <p:strVal val="ppt_w"/>
                                          </p:val>
                                        </p:tav>
                                        <p:tav tm="100000">
                                          <p:val>
                                            <p:fltVal val="0"/>
                                          </p:val>
                                        </p:tav>
                                      </p:tavLst>
                                    </p:anim>
                                    <p:anim calcmode="lin" valueType="num">
                                      <p:cBhvr>
                                        <p:cTn id="89" dur="500"/>
                                        <p:tgtEl>
                                          <p:spTgt spid="6190"/>
                                        </p:tgtEl>
                                        <p:attrNameLst>
                                          <p:attrName>ppt_h</p:attrName>
                                        </p:attrNameLst>
                                      </p:cBhvr>
                                      <p:tavLst>
                                        <p:tav tm="0">
                                          <p:val>
                                            <p:strVal val="ppt_h"/>
                                          </p:val>
                                        </p:tav>
                                        <p:tav tm="100000">
                                          <p:val>
                                            <p:fltVal val="0"/>
                                          </p:val>
                                        </p:tav>
                                      </p:tavLst>
                                    </p:anim>
                                    <p:animEffect transition="out" filter="fade">
                                      <p:cBhvr>
                                        <p:cTn id="90" dur="500"/>
                                        <p:tgtEl>
                                          <p:spTgt spid="6190"/>
                                        </p:tgtEl>
                                      </p:cBhvr>
                                    </p:animEffect>
                                    <p:set>
                                      <p:cBhvr>
                                        <p:cTn id="91" dur="1" fill="hold">
                                          <p:stCondLst>
                                            <p:cond delay="499"/>
                                          </p:stCondLst>
                                        </p:cTn>
                                        <p:tgtEl>
                                          <p:spTgt spid="6190"/>
                                        </p:tgtEl>
                                        <p:attrNameLst>
                                          <p:attrName>style.visibility</p:attrName>
                                        </p:attrNameLst>
                                      </p:cBhvr>
                                      <p:to>
                                        <p:strVal val="hidden"/>
                                      </p:to>
                                    </p:set>
                                  </p:childTnLst>
                                </p:cTn>
                              </p:par>
                            </p:childTnLst>
                          </p:cTn>
                        </p:par>
                        <p:par>
                          <p:cTn id="92" fill="hold" nodeType="afterGroup">
                            <p:stCondLst>
                              <p:cond delay="1000"/>
                            </p:stCondLst>
                            <p:childTnLst>
                              <p:par>
                                <p:cTn id="93" presetID="9" presetClass="entr" presetSubtype="0" fill="hold" nodeType="afterEffect">
                                  <p:stCondLst>
                                    <p:cond delay="0"/>
                                  </p:stCondLst>
                                  <p:childTnLst>
                                    <p:set>
                                      <p:cBhvr>
                                        <p:cTn id="94" dur="1" fill="hold">
                                          <p:stCondLst>
                                            <p:cond delay="0"/>
                                          </p:stCondLst>
                                        </p:cTn>
                                        <p:tgtEl>
                                          <p:spTgt spid="6189"/>
                                        </p:tgtEl>
                                        <p:attrNameLst>
                                          <p:attrName>style.visibility</p:attrName>
                                        </p:attrNameLst>
                                      </p:cBhvr>
                                      <p:to>
                                        <p:strVal val="visible"/>
                                      </p:to>
                                    </p:set>
                                    <p:animEffect transition="in" filter="dissolve">
                                      <p:cBhvr>
                                        <p:cTn id="95" dur="500"/>
                                        <p:tgtEl>
                                          <p:spTgt spid="6189"/>
                                        </p:tgtEl>
                                      </p:cBhvr>
                                    </p:animEffect>
                                  </p:childTnLst>
                                  <p:subTnLst>
                                    <p:audio>
                                      <p:cMediaNode>
                                        <p:cTn display="0" masterRel="sameClick">
                                          <p:stCondLst>
                                            <p:cond evt="begin" delay="0">
                                              <p:tn val="93"/>
                                            </p:cond>
                                          </p:stCondLst>
                                          <p:endCondLst>
                                            <p:cond evt="onStopAudio" delay="0">
                                              <p:tgtEl>
                                                <p:sldTgt/>
                                              </p:tgtEl>
                                            </p:cond>
                                          </p:endCondLst>
                                        </p:cTn>
                                        <p:tgtEl>
                                          <p:sndTgt r:embed="rId5" name="camera.wav"/>
                                        </p:tgtEl>
                                      </p:cMediaNode>
                                    </p:audio>
                                  </p:subTnLst>
                                </p:cTn>
                              </p:par>
                            </p:childTnLst>
                          </p:cTn>
                        </p:par>
                        <p:par>
                          <p:cTn id="96" fill="hold" nodeType="afterGroup">
                            <p:stCondLst>
                              <p:cond delay="1500"/>
                            </p:stCondLst>
                            <p:childTnLst>
                              <p:par>
                                <p:cTn id="97" presetID="53" presetClass="exit" presetSubtype="0" fill="hold" nodeType="afterEffect">
                                  <p:stCondLst>
                                    <p:cond delay="0"/>
                                  </p:stCondLst>
                                  <p:childTnLst>
                                    <p:anim calcmode="lin" valueType="num">
                                      <p:cBhvr>
                                        <p:cTn id="98" dur="500"/>
                                        <p:tgtEl>
                                          <p:spTgt spid="6189"/>
                                        </p:tgtEl>
                                        <p:attrNameLst>
                                          <p:attrName>ppt_w</p:attrName>
                                        </p:attrNameLst>
                                      </p:cBhvr>
                                      <p:tavLst>
                                        <p:tav tm="0">
                                          <p:val>
                                            <p:strVal val="ppt_w"/>
                                          </p:val>
                                        </p:tav>
                                        <p:tav tm="100000">
                                          <p:val>
                                            <p:fltVal val="0"/>
                                          </p:val>
                                        </p:tav>
                                      </p:tavLst>
                                    </p:anim>
                                    <p:anim calcmode="lin" valueType="num">
                                      <p:cBhvr>
                                        <p:cTn id="99" dur="500"/>
                                        <p:tgtEl>
                                          <p:spTgt spid="6189"/>
                                        </p:tgtEl>
                                        <p:attrNameLst>
                                          <p:attrName>ppt_h</p:attrName>
                                        </p:attrNameLst>
                                      </p:cBhvr>
                                      <p:tavLst>
                                        <p:tav tm="0">
                                          <p:val>
                                            <p:strVal val="ppt_h"/>
                                          </p:val>
                                        </p:tav>
                                        <p:tav tm="100000">
                                          <p:val>
                                            <p:fltVal val="0"/>
                                          </p:val>
                                        </p:tav>
                                      </p:tavLst>
                                    </p:anim>
                                    <p:animEffect transition="out" filter="fade">
                                      <p:cBhvr>
                                        <p:cTn id="100" dur="500"/>
                                        <p:tgtEl>
                                          <p:spTgt spid="6189"/>
                                        </p:tgtEl>
                                      </p:cBhvr>
                                    </p:animEffect>
                                    <p:set>
                                      <p:cBhvr>
                                        <p:cTn id="101" dur="1" fill="hold">
                                          <p:stCondLst>
                                            <p:cond delay="499"/>
                                          </p:stCondLst>
                                        </p:cTn>
                                        <p:tgtEl>
                                          <p:spTgt spid="6189"/>
                                        </p:tgtEl>
                                        <p:attrNameLst>
                                          <p:attrName>style.visibility</p:attrName>
                                        </p:attrNameLst>
                                      </p:cBhvr>
                                      <p:to>
                                        <p:strVal val="hidden"/>
                                      </p:to>
                                    </p:set>
                                  </p:childTnLst>
                                </p:cTn>
                              </p:par>
                            </p:childTnLst>
                          </p:cTn>
                        </p:par>
                        <p:par>
                          <p:cTn id="102" fill="hold" nodeType="afterGroup">
                            <p:stCondLst>
                              <p:cond delay="2000"/>
                            </p:stCondLst>
                            <p:childTnLst>
                              <p:par>
                                <p:cTn id="103" presetID="9" presetClass="entr" presetSubtype="0" fill="hold" nodeType="afterEffect">
                                  <p:stCondLst>
                                    <p:cond delay="0"/>
                                  </p:stCondLst>
                                  <p:childTnLst>
                                    <p:set>
                                      <p:cBhvr>
                                        <p:cTn id="104" dur="1" fill="hold">
                                          <p:stCondLst>
                                            <p:cond delay="0"/>
                                          </p:stCondLst>
                                        </p:cTn>
                                        <p:tgtEl>
                                          <p:spTgt spid="6188"/>
                                        </p:tgtEl>
                                        <p:attrNameLst>
                                          <p:attrName>style.visibility</p:attrName>
                                        </p:attrNameLst>
                                      </p:cBhvr>
                                      <p:to>
                                        <p:strVal val="visible"/>
                                      </p:to>
                                    </p:set>
                                    <p:animEffect transition="in" filter="dissolve">
                                      <p:cBhvr>
                                        <p:cTn id="105" dur="500"/>
                                        <p:tgtEl>
                                          <p:spTgt spid="6188"/>
                                        </p:tgtEl>
                                      </p:cBhvr>
                                    </p:animEffect>
                                  </p:childTnLst>
                                  <p:subTnLst>
                                    <p:audio>
                                      <p:cMediaNode>
                                        <p:cTn display="0" masterRel="sameClick">
                                          <p:stCondLst>
                                            <p:cond evt="begin" delay="0">
                                              <p:tn val="103"/>
                                            </p:cond>
                                          </p:stCondLst>
                                          <p:endCondLst>
                                            <p:cond evt="onStopAudio" delay="0">
                                              <p:tgtEl>
                                                <p:sldTgt/>
                                              </p:tgtEl>
                                            </p:cond>
                                          </p:endCondLst>
                                        </p:cTn>
                                        <p:tgtEl>
                                          <p:sndTgt r:embed="rId5" name="camera.wav"/>
                                        </p:tgtEl>
                                      </p:cMediaNode>
                                    </p:audio>
                                  </p:subTnLst>
                                </p:cTn>
                              </p:par>
                            </p:childTnLst>
                          </p:cTn>
                        </p:par>
                        <p:par>
                          <p:cTn id="106" fill="hold" nodeType="afterGroup">
                            <p:stCondLst>
                              <p:cond delay="2500"/>
                            </p:stCondLst>
                            <p:childTnLst>
                              <p:par>
                                <p:cTn id="107" presetID="53" presetClass="exit" presetSubtype="0" fill="hold" nodeType="afterEffect">
                                  <p:stCondLst>
                                    <p:cond delay="0"/>
                                  </p:stCondLst>
                                  <p:childTnLst>
                                    <p:anim calcmode="lin" valueType="num">
                                      <p:cBhvr>
                                        <p:cTn id="108" dur="500"/>
                                        <p:tgtEl>
                                          <p:spTgt spid="6188"/>
                                        </p:tgtEl>
                                        <p:attrNameLst>
                                          <p:attrName>ppt_w</p:attrName>
                                        </p:attrNameLst>
                                      </p:cBhvr>
                                      <p:tavLst>
                                        <p:tav tm="0">
                                          <p:val>
                                            <p:strVal val="ppt_w"/>
                                          </p:val>
                                        </p:tav>
                                        <p:tav tm="100000">
                                          <p:val>
                                            <p:fltVal val="0"/>
                                          </p:val>
                                        </p:tav>
                                      </p:tavLst>
                                    </p:anim>
                                    <p:anim calcmode="lin" valueType="num">
                                      <p:cBhvr>
                                        <p:cTn id="109" dur="500"/>
                                        <p:tgtEl>
                                          <p:spTgt spid="6188"/>
                                        </p:tgtEl>
                                        <p:attrNameLst>
                                          <p:attrName>ppt_h</p:attrName>
                                        </p:attrNameLst>
                                      </p:cBhvr>
                                      <p:tavLst>
                                        <p:tav tm="0">
                                          <p:val>
                                            <p:strVal val="ppt_h"/>
                                          </p:val>
                                        </p:tav>
                                        <p:tav tm="100000">
                                          <p:val>
                                            <p:fltVal val="0"/>
                                          </p:val>
                                        </p:tav>
                                      </p:tavLst>
                                    </p:anim>
                                    <p:animEffect transition="out" filter="fade">
                                      <p:cBhvr>
                                        <p:cTn id="110" dur="500"/>
                                        <p:tgtEl>
                                          <p:spTgt spid="6188"/>
                                        </p:tgtEl>
                                      </p:cBhvr>
                                    </p:animEffect>
                                    <p:set>
                                      <p:cBhvr>
                                        <p:cTn id="111" dur="1" fill="hold">
                                          <p:stCondLst>
                                            <p:cond delay="499"/>
                                          </p:stCondLst>
                                        </p:cTn>
                                        <p:tgtEl>
                                          <p:spTgt spid="6188"/>
                                        </p:tgtEl>
                                        <p:attrNameLst>
                                          <p:attrName>style.visibility</p:attrName>
                                        </p:attrNameLst>
                                      </p:cBhvr>
                                      <p:to>
                                        <p:strVal val="hidden"/>
                                      </p:to>
                                    </p:set>
                                  </p:childTnLst>
                                </p:cTn>
                              </p:par>
                            </p:childTnLst>
                          </p:cTn>
                        </p:par>
                        <p:par>
                          <p:cTn id="112" fill="hold" nodeType="afterGroup">
                            <p:stCondLst>
                              <p:cond delay="3000"/>
                            </p:stCondLst>
                            <p:childTnLst>
                              <p:par>
                                <p:cTn id="113" presetID="9" presetClass="entr" presetSubtype="0" fill="hold" nodeType="afterEffect">
                                  <p:stCondLst>
                                    <p:cond delay="0"/>
                                  </p:stCondLst>
                                  <p:childTnLst>
                                    <p:set>
                                      <p:cBhvr>
                                        <p:cTn id="114" dur="1" fill="hold">
                                          <p:stCondLst>
                                            <p:cond delay="0"/>
                                          </p:stCondLst>
                                        </p:cTn>
                                        <p:tgtEl>
                                          <p:spTgt spid="6187"/>
                                        </p:tgtEl>
                                        <p:attrNameLst>
                                          <p:attrName>style.visibility</p:attrName>
                                        </p:attrNameLst>
                                      </p:cBhvr>
                                      <p:to>
                                        <p:strVal val="visible"/>
                                      </p:to>
                                    </p:set>
                                    <p:animEffect transition="in" filter="dissolve">
                                      <p:cBhvr>
                                        <p:cTn id="115" dur="500"/>
                                        <p:tgtEl>
                                          <p:spTgt spid="618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nodeType="afterGroup">
                            <p:stCondLst>
                              <p:cond delay="3500"/>
                            </p:stCondLst>
                            <p:childTnLst>
                              <p:par>
                                <p:cTn id="117" presetID="53" presetClass="exit" presetSubtype="0" fill="hold" nodeType="afterEffect">
                                  <p:stCondLst>
                                    <p:cond delay="0"/>
                                  </p:stCondLst>
                                  <p:childTnLst>
                                    <p:anim calcmode="lin" valueType="num">
                                      <p:cBhvr>
                                        <p:cTn id="118" dur="500"/>
                                        <p:tgtEl>
                                          <p:spTgt spid="6187"/>
                                        </p:tgtEl>
                                        <p:attrNameLst>
                                          <p:attrName>ppt_w</p:attrName>
                                        </p:attrNameLst>
                                      </p:cBhvr>
                                      <p:tavLst>
                                        <p:tav tm="0">
                                          <p:val>
                                            <p:strVal val="ppt_w"/>
                                          </p:val>
                                        </p:tav>
                                        <p:tav tm="100000">
                                          <p:val>
                                            <p:fltVal val="0"/>
                                          </p:val>
                                        </p:tav>
                                      </p:tavLst>
                                    </p:anim>
                                    <p:anim calcmode="lin" valueType="num">
                                      <p:cBhvr>
                                        <p:cTn id="119" dur="500"/>
                                        <p:tgtEl>
                                          <p:spTgt spid="6187"/>
                                        </p:tgtEl>
                                        <p:attrNameLst>
                                          <p:attrName>ppt_h</p:attrName>
                                        </p:attrNameLst>
                                      </p:cBhvr>
                                      <p:tavLst>
                                        <p:tav tm="0">
                                          <p:val>
                                            <p:strVal val="ppt_h"/>
                                          </p:val>
                                        </p:tav>
                                        <p:tav tm="100000">
                                          <p:val>
                                            <p:fltVal val="0"/>
                                          </p:val>
                                        </p:tav>
                                      </p:tavLst>
                                    </p:anim>
                                    <p:animEffect transition="out" filter="fade">
                                      <p:cBhvr>
                                        <p:cTn id="120" dur="500"/>
                                        <p:tgtEl>
                                          <p:spTgt spid="6187"/>
                                        </p:tgtEl>
                                      </p:cBhvr>
                                    </p:animEffect>
                                    <p:set>
                                      <p:cBhvr>
                                        <p:cTn id="121" dur="1" fill="hold">
                                          <p:stCondLst>
                                            <p:cond delay="499"/>
                                          </p:stCondLst>
                                        </p:cTn>
                                        <p:tgtEl>
                                          <p:spTgt spid="6187"/>
                                        </p:tgtEl>
                                        <p:attrNameLst>
                                          <p:attrName>style.visibility</p:attrName>
                                        </p:attrNameLst>
                                      </p:cBhvr>
                                      <p:to>
                                        <p:strVal val="hidden"/>
                                      </p:to>
                                    </p:set>
                                  </p:childTnLst>
                                </p:cTn>
                              </p:par>
                            </p:childTnLst>
                          </p:cTn>
                        </p:par>
                        <p:par>
                          <p:cTn id="122" fill="hold" nodeType="afterGroup">
                            <p:stCondLst>
                              <p:cond delay="4000"/>
                            </p:stCondLst>
                            <p:childTnLst>
                              <p:par>
                                <p:cTn id="123" presetID="9" presetClass="entr" presetSubtype="0" fill="hold" nodeType="afterEffect">
                                  <p:stCondLst>
                                    <p:cond delay="0"/>
                                  </p:stCondLst>
                                  <p:childTnLst>
                                    <p:set>
                                      <p:cBhvr>
                                        <p:cTn id="124" dur="1" fill="hold">
                                          <p:stCondLst>
                                            <p:cond delay="0"/>
                                          </p:stCondLst>
                                        </p:cTn>
                                        <p:tgtEl>
                                          <p:spTgt spid="6186"/>
                                        </p:tgtEl>
                                        <p:attrNameLst>
                                          <p:attrName>style.visibility</p:attrName>
                                        </p:attrNameLst>
                                      </p:cBhvr>
                                      <p:to>
                                        <p:strVal val="visible"/>
                                      </p:to>
                                    </p:set>
                                    <p:animEffect transition="in" filter="dissolve">
                                      <p:cBhvr>
                                        <p:cTn id="125" dur="500"/>
                                        <p:tgtEl>
                                          <p:spTgt spid="6186"/>
                                        </p:tgtEl>
                                      </p:cBhvr>
                                    </p:animEffect>
                                  </p:childTnLst>
                                  <p:subTnLst>
                                    <p:audio>
                                      <p:cMediaNode>
                                        <p:cTn display="0" masterRel="sameClick">
                                          <p:stCondLst>
                                            <p:cond evt="begin" delay="0">
                                              <p:tn val="123"/>
                                            </p:cond>
                                          </p:stCondLst>
                                          <p:endCondLst>
                                            <p:cond evt="onStopAudio" delay="0">
                                              <p:tgtEl>
                                                <p:sldTgt/>
                                              </p:tgtEl>
                                            </p:cond>
                                          </p:endCondLst>
                                        </p:cTn>
                                        <p:tgtEl>
                                          <p:sndTgt r:embed="rId5" name="camera.wav"/>
                                        </p:tgtEl>
                                      </p:cMediaNode>
                                    </p:audio>
                                  </p:subTnLst>
                                </p:cTn>
                              </p:par>
                            </p:childTnLst>
                          </p:cTn>
                        </p:par>
                        <p:par>
                          <p:cTn id="126" fill="hold" nodeType="afterGroup">
                            <p:stCondLst>
                              <p:cond delay="4500"/>
                            </p:stCondLst>
                            <p:childTnLst>
                              <p:par>
                                <p:cTn id="127" presetID="53" presetClass="exit" presetSubtype="0" fill="hold" nodeType="afterEffect">
                                  <p:stCondLst>
                                    <p:cond delay="0"/>
                                  </p:stCondLst>
                                  <p:childTnLst>
                                    <p:anim calcmode="lin" valueType="num">
                                      <p:cBhvr>
                                        <p:cTn id="128" dur="500"/>
                                        <p:tgtEl>
                                          <p:spTgt spid="6186"/>
                                        </p:tgtEl>
                                        <p:attrNameLst>
                                          <p:attrName>ppt_w</p:attrName>
                                        </p:attrNameLst>
                                      </p:cBhvr>
                                      <p:tavLst>
                                        <p:tav tm="0">
                                          <p:val>
                                            <p:strVal val="ppt_w"/>
                                          </p:val>
                                        </p:tav>
                                        <p:tav tm="100000">
                                          <p:val>
                                            <p:fltVal val="0"/>
                                          </p:val>
                                        </p:tav>
                                      </p:tavLst>
                                    </p:anim>
                                    <p:anim calcmode="lin" valueType="num">
                                      <p:cBhvr>
                                        <p:cTn id="129" dur="500"/>
                                        <p:tgtEl>
                                          <p:spTgt spid="6186"/>
                                        </p:tgtEl>
                                        <p:attrNameLst>
                                          <p:attrName>ppt_h</p:attrName>
                                        </p:attrNameLst>
                                      </p:cBhvr>
                                      <p:tavLst>
                                        <p:tav tm="0">
                                          <p:val>
                                            <p:strVal val="ppt_h"/>
                                          </p:val>
                                        </p:tav>
                                        <p:tav tm="100000">
                                          <p:val>
                                            <p:fltVal val="0"/>
                                          </p:val>
                                        </p:tav>
                                      </p:tavLst>
                                    </p:anim>
                                    <p:animEffect transition="out" filter="fade">
                                      <p:cBhvr>
                                        <p:cTn id="130" dur="500"/>
                                        <p:tgtEl>
                                          <p:spTgt spid="6186"/>
                                        </p:tgtEl>
                                      </p:cBhvr>
                                    </p:animEffect>
                                    <p:set>
                                      <p:cBhvr>
                                        <p:cTn id="131" dur="1" fill="hold">
                                          <p:stCondLst>
                                            <p:cond delay="499"/>
                                          </p:stCondLst>
                                        </p:cTn>
                                        <p:tgtEl>
                                          <p:spTgt spid="6186"/>
                                        </p:tgtEl>
                                        <p:attrNameLst>
                                          <p:attrName>style.visibility</p:attrName>
                                        </p:attrNameLst>
                                      </p:cBhvr>
                                      <p:to>
                                        <p:strVal val="hidden"/>
                                      </p:to>
                                    </p:set>
                                  </p:childTnLst>
                                </p:cTn>
                              </p:par>
                            </p:childTnLst>
                          </p:cTn>
                        </p:par>
                        <p:par>
                          <p:cTn id="132" fill="hold" nodeType="afterGroup">
                            <p:stCondLst>
                              <p:cond delay="5000"/>
                            </p:stCondLst>
                            <p:childTnLst>
                              <p:par>
                                <p:cTn id="133" presetID="9" presetClass="entr" presetSubtype="0" fill="hold" nodeType="afterEffect">
                                  <p:stCondLst>
                                    <p:cond delay="0"/>
                                  </p:stCondLst>
                                  <p:childTnLst>
                                    <p:set>
                                      <p:cBhvr>
                                        <p:cTn id="134" dur="1" fill="hold">
                                          <p:stCondLst>
                                            <p:cond delay="0"/>
                                          </p:stCondLst>
                                        </p:cTn>
                                        <p:tgtEl>
                                          <p:spTgt spid="6185"/>
                                        </p:tgtEl>
                                        <p:attrNameLst>
                                          <p:attrName>style.visibility</p:attrName>
                                        </p:attrNameLst>
                                      </p:cBhvr>
                                      <p:to>
                                        <p:strVal val="visible"/>
                                      </p:to>
                                    </p:set>
                                    <p:animEffect transition="in" filter="dissolve">
                                      <p:cBhvr>
                                        <p:cTn id="135" dur="500"/>
                                        <p:tgtEl>
                                          <p:spTgt spid="6185"/>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nodeType="afterGroup">
                            <p:stCondLst>
                              <p:cond delay="5500"/>
                            </p:stCondLst>
                            <p:childTnLst>
                              <p:par>
                                <p:cTn id="137" presetID="53" presetClass="exit" presetSubtype="0" fill="hold" nodeType="afterEffect">
                                  <p:stCondLst>
                                    <p:cond delay="0"/>
                                  </p:stCondLst>
                                  <p:childTnLst>
                                    <p:anim calcmode="lin" valueType="num">
                                      <p:cBhvr>
                                        <p:cTn id="138" dur="500"/>
                                        <p:tgtEl>
                                          <p:spTgt spid="6185"/>
                                        </p:tgtEl>
                                        <p:attrNameLst>
                                          <p:attrName>ppt_w</p:attrName>
                                        </p:attrNameLst>
                                      </p:cBhvr>
                                      <p:tavLst>
                                        <p:tav tm="0">
                                          <p:val>
                                            <p:strVal val="ppt_w"/>
                                          </p:val>
                                        </p:tav>
                                        <p:tav tm="100000">
                                          <p:val>
                                            <p:fltVal val="0"/>
                                          </p:val>
                                        </p:tav>
                                      </p:tavLst>
                                    </p:anim>
                                    <p:anim calcmode="lin" valueType="num">
                                      <p:cBhvr>
                                        <p:cTn id="139" dur="500"/>
                                        <p:tgtEl>
                                          <p:spTgt spid="6185"/>
                                        </p:tgtEl>
                                        <p:attrNameLst>
                                          <p:attrName>ppt_h</p:attrName>
                                        </p:attrNameLst>
                                      </p:cBhvr>
                                      <p:tavLst>
                                        <p:tav tm="0">
                                          <p:val>
                                            <p:strVal val="ppt_h"/>
                                          </p:val>
                                        </p:tav>
                                        <p:tav tm="100000">
                                          <p:val>
                                            <p:fltVal val="0"/>
                                          </p:val>
                                        </p:tav>
                                      </p:tavLst>
                                    </p:anim>
                                    <p:animEffect transition="out" filter="fade">
                                      <p:cBhvr>
                                        <p:cTn id="140" dur="500"/>
                                        <p:tgtEl>
                                          <p:spTgt spid="6185"/>
                                        </p:tgtEl>
                                      </p:cBhvr>
                                    </p:animEffect>
                                    <p:set>
                                      <p:cBhvr>
                                        <p:cTn id="141" dur="1" fill="hold">
                                          <p:stCondLst>
                                            <p:cond delay="499"/>
                                          </p:stCondLst>
                                        </p:cTn>
                                        <p:tgtEl>
                                          <p:spTgt spid="6185"/>
                                        </p:tgtEl>
                                        <p:attrNameLst>
                                          <p:attrName>style.visibility</p:attrName>
                                        </p:attrNameLst>
                                      </p:cBhvr>
                                      <p:to>
                                        <p:strVal val="hidden"/>
                                      </p:to>
                                    </p:set>
                                  </p:childTnLst>
                                </p:cTn>
                              </p:par>
                            </p:childTnLst>
                          </p:cTn>
                        </p:par>
                        <p:par>
                          <p:cTn id="142" fill="hold" nodeType="afterGroup">
                            <p:stCondLst>
                              <p:cond delay="6000"/>
                            </p:stCondLst>
                            <p:childTnLst>
                              <p:par>
                                <p:cTn id="143" presetID="9" presetClass="entr" presetSubtype="0" fill="hold" nodeType="afterEffect">
                                  <p:stCondLst>
                                    <p:cond delay="0"/>
                                  </p:stCondLst>
                                  <p:childTnLst>
                                    <p:set>
                                      <p:cBhvr>
                                        <p:cTn id="144" dur="1" fill="hold">
                                          <p:stCondLst>
                                            <p:cond delay="0"/>
                                          </p:stCondLst>
                                        </p:cTn>
                                        <p:tgtEl>
                                          <p:spTgt spid="6184"/>
                                        </p:tgtEl>
                                        <p:attrNameLst>
                                          <p:attrName>style.visibility</p:attrName>
                                        </p:attrNameLst>
                                      </p:cBhvr>
                                      <p:to>
                                        <p:strVal val="visible"/>
                                      </p:to>
                                    </p:set>
                                    <p:animEffect transition="in" filter="dissolve">
                                      <p:cBhvr>
                                        <p:cTn id="145" dur="500"/>
                                        <p:tgtEl>
                                          <p:spTgt spid="6184"/>
                                        </p:tgtEl>
                                      </p:cBhvr>
                                    </p:animEffect>
                                  </p:childTnLst>
                                  <p:subTnLst>
                                    <p:audio>
                                      <p:cMediaNode>
                                        <p:cTn display="0" masterRel="sameClick">
                                          <p:stCondLst>
                                            <p:cond evt="begin" delay="0">
                                              <p:tn val="143"/>
                                            </p:cond>
                                          </p:stCondLst>
                                          <p:endCondLst>
                                            <p:cond evt="onStopAudio" delay="0">
                                              <p:tgtEl>
                                                <p:sldTgt/>
                                              </p:tgtEl>
                                            </p:cond>
                                          </p:endCondLst>
                                        </p:cTn>
                                        <p:tgtEl>
                                          <p:sndTgt r:embed="rId5" name="camera.wav"/>
                                        </p:tgtEl>
                                      </p:cMediaNode>
                                    </p:audio>
                                  </p:subTnLst>
                                </p:cTn>
                              </p:par>
                            </p:childTnLst>
                          </p:cTn>
                        </p:par>
                        <p:par>
                          <p:cTn id="146" fill="hold" nodeType="afterGroup">
                            <p:stCondLst>
                              <p:cond delay="6500"/>
                            </p:stCondLst>
                            <p:childTnLst>
                              <p:par>
                                <p:cTn id="147" presetID="53" presetClass="exit" presetSubtype="0" fill="hold" nodeType="afterEffect">
                                  <p:stCondLst>
                                    <p:cond delay="0"/>
                                  </p:stCondLst>
                                  <p:childTnLst>
                                    <p:anim calcmode="lin" valueType="num">
                                      <p:cBhvr>
                                        <p:cTn id="148" dur="500"/>
                                        <p:tgtEl>
                                          <p:spTgt spid="6184"/>
                                        </p:tgtEl>
                                        <p:attrNameLst>
                                          <p:attrName>ppt_w</p:attrName>
                                        </p:attrNameLst>
                                      </p:cBhvr>
                                      <p:tavLst>
                                        <p:tav tm="0">
                                          <p:val>
                                            <p:strVal val="ppt_w"/>
                                          </p:val>
                                        </p:tav>
                                        <p:tav tm="100000">
                                          <p:val>
                                            <p:fltVal val="0"/>
                                          </p:val>
                                        </p:tav>
                                      </p:tavLst>
                                    </p:anim>
                                    <p:anim calcmode="lin" valueType="num">
                                      <p:cBhvr>
                                        <p:cTn id="149" dur="500"/>
                                        <p:tgtEl>
                                          <p:spTgt spid="6184"/>
                                        </p:tgtEl>
                                        <p:attrNameLst>
                                          <p:attrName>ppt_h</p:attrName>
                                        </p:attrNameLst>
                                      </p:cBhvr>
                                      <p:tavLst>
                                        <p:tav tm="0">
                                          <p:val>
                                            <p:strVal val="ppt_h"/>
                                          </p:val>
                                        </p:tav>
                                        <p:tav tm="100000">
                                          <p:val>
                                            <p:fltVal val="0"/>
                                          </p:val>
                                        </p:tav>
                                      </p:tavLst>
                                    </p:anim>
                                    <p:animEffect transition="out" filter="fade">
                                      <p:cBhvr>
                                        <p:cTn id="150" dur="500"/>
                                        <p:tgtEl>
                                          <p:spTgt spid="6184"/>
                                        </p:tgtEl>
                                      </p:cBhvr>
                                    </p:animEffect>
                                    <p:set>
                                      <p:cBhvr>
                                        <p:cTn id="151" dur="1" fill="hold">
                                          <p:stCondLst>
                                            <p:cond delay="499"/>
                                          </p:stCondLst>
                                        </p:cTn>
                                        <p:tgtEl>
                                          <p:spTgt spid="6184"/>
                                        </p:tgtEl>
                                        <p:attrNameLst>
                                          <p:attrName>style.visibility</p:attrName>
                                        </p:attrNameLst>
                                      </p:cBhvr>
                                      <p:to>
                                        <p:strVal val="hidden"/>
                                      </p:to>
                                    </p:set>
                                  </p:childTnLst>
                                </p:cTn>
                              </p:par>
                            </p:childTnLst>
                          </p:cTn>
                        </p:par>
                        <p:par>
                          <p:cTn id="152" fill="hold" nodeType="afterGroup">
                            <p:stCondLst>
                              <p:cond delay="7000"/>
                            </p:stCondLst>
                            <p:childTnLst>
                              <p:par>
                                <p:cTn id="153" presetID="9" presetClass="entr" presetSubtype="0" fill="hold" nodeType="afterEffect">
                                  <p:stCondLst>
                                    <p:cond delay="0"/>
                                  </p:stCondLst>
                                  <p:childTnLst>
                                    <p:set>
                                      <p:cBhvr>
                                        <p:cTn id="154" dur="1" fill="hold">
                                          <p:stCondLst>
                                            <p:cond delay="0"/>
                                          </p:stCondLst>
                                        </p:cTn>
                                        <p:tgtEl>
                                          <p:spTgt spid="6183"/>
                                        </p:tgtEl>
                                        <p:attrNameLst>
                                          <p:attrName>style.visibility</p:attrName>
                                        </p:attrNameLst>
                                      </p:cBhvr>
                                      <p:to>
                                        <p:strVal val="visible"/>
                                      </p:to>
                                    </p:set>
                                    <p:animEffect transition="in" filter="dissolve">
                                      <p:cBhvr>
                                        <p:cTn id="155" dur="500"/>
                                        <p:tgtEl>
                                          <p:spTgt spid="6183"/>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nodeType="afterGroup">
                            <p:stCondLst>
                              <p:cond delay="7500"/>
                            </p:stCondLst>
                            <p:childTnLst>
                              <p:par>
                                <p:cTn id="157" presetID="53" presetClass="exit" presetSubtype="0" fill="hold" nodeType="afterEffect">
                                  <p:stCondLst>
                                    <p:cond delay="0"/>
                                  </p:stCondLst>
                                  <p:childTnLst>
                                    <p:anim calcmode="lin" valueType="num">
                                      <p:cBhvr>
                                        <p:cTn id="158" dur="500"/>
                                        <p:tgtEl>
                                          <p:spTgt spid="6183"/>
                                        </p:tgtEl>
                                        <p:attrNameLst>
                                          <p:attrName>ppt_w</p:attrName>
                                        </p:attrNameLst>
                                      </p:cBhvr>
                                      <p:tavLst>
                                        <p:tav tm="0">
                                          <p:val>
                                            <p:strVal val="ppt_w"/>
                                          </p:val>
                                        </p:tav>
                                        <p:tav tm="100000">
                                          <p:val>
                                            <p:fltVal val="0"/>
                                          </p:val>
                                        </p:tav>
                                      </p:tavLst>
                                    </p:anim>
                                    <p:anim calcmode="lin" valueType="num">
                                      <p:cBhvr>
                                        <p:cTn id="159" dur="500"/>
                                        <p:tgtEl>
                                          <p:spTgt spid="6183"/>
                                        </p:tgtEl>
                                        <p:attrNameLst>
                                          <p:attrName>ppt_h</p:attrName>
                                        </p:attrNameLst>
                                      </p:cBhvr>
                                      <p:tavLst>
                                        <p:tav tm="0">
                                          <p:val>
                                            <p:strVal val="ppt_h"/>
                                          </p:val>
                                        </p:tav>
                                        <p:tav tm="100000">
                                          <p:val>
                                            <p:fltVal val="0"/>
                                          </p:val>
                                        </p:tav>
                                      </p:tavLst>
                                    </p:anim>
                                    <p:animEffect transition="out" filter="fade">
                                      <p:cBhvr>
                                        <p:cTn id="160" dur="500"/>
                                        <p:tgtEl>
                                          <p:spTgt spid="6183"/>
                                        </p:tgtEl>
                                      </p:cBhvr>
                                    </p:animEffect>
                                    <p:set>
                                      <p:cBhvr>
                                        <p:cTn id="161" dur="1" fill="hold">
                                          <p:stCondLst>
                                            <p:cond delay="499"/>
                                          </p:stCondLst>
                                        </p:cTn>
                                        <p:tgtEl>
                                          <p:spTgt spid="6183"/>
                                        </p:tgtEl>
                                        <p:attrNameLst>
                                          <p:attrName>style.visibility</p:attrName>
                                        </p:attrNameLst>
                                      </p:cBhvr>
                                      <p:to>
                                        <p:strVal val="hidden"/>
                                      </p:to>
                                    </p:set>
                                  </p:childTnLst>
                                </p:cTn>
                              </p:par>
                            </p:childTnLst>
                          </p:cTn>
                        </p:par>
                        <p:par>
                          <p:cTn id="162" fill="hold" nodeType="afterGroup">
                            <p:stCondLst>
                              <p:cond delay="8000"/>
                            </p:stCondLst>
                            <p:childTnLst>
                              <p:par>
                                <p:cTn id="163" presetID="9" presetClass="entr" presetSubtype="0" fill="hold" nodeType="afterEffect">
                                  <p:stCondLst>
                                    <p:cond delay="0"/>
                                  </p:stCondLst>
                                  <p:childTnLst>
                                    <p:set>
                                      <p:cBhvr>
                                        <p:cTn id="164" dur="1" fill="hold">
                                          <p:stCondLst>
                                            <p:cond delay="0"/>
                                          </p:stCondLst>
                                        </p:cTn>
                                        <p:tgtEl>
                                          <p:spTgt spid="6182"/>
                                        </p:tgtEl>
                                        <p:attrNameLst>
                                          <p:attrName>style.visibility</p:attrName>
                                        </p:attrNameLst>
                                      </p:cBhvr>
                                      <p:to>
                                        <p:strVal val="visible"/>
                                      </p:to>
                                    </p:set>
                                    <p:animEffect transition="in" filter="dissolve">
                                      <p:cBhvr>
                                        <p:cTn id="165" dur="500"/>
                                        <p:tgtEl>
                                          <p:spTgt spid="6182"/>
                                        </p:tgtEl>
                                      </p:cBhvr>
                                    </p:animEffect>
                                  </p:childTnLst>
                                  <p:subTnLst>
                                    <p:audio>
                                      <p:cMediaNode>
                                        <p:cTn display="0" masterRel="sameClick">
                                          <p:stCondLst>
                                            <p:cond evt="begin" delay="0">
                                              <p:tn val="163"/>
                                            </p:cond>
                                          </p:stCondLst>
                                          <p:endCondLst>
                                            <p:cond evt="onStopAudio" delay="0">
                                              <p:tgtEl>
                                                <p:sldTgt/>
                                              </p:tgtEl>
                                            </p:cond>
                                          </p:endCondLst>
                                        </p:cTn>
                                        <p:tgtEl>
                                          <p:sndTgt r:embed="rId5" name="camera.wav"/>
                                        </p:tgtEl>
                                      </p:cMediaNode>
                                    </p:audio>
                                  </p:subTnLst>
                                </p:cTn>
                              </p:par>
                            </p:childTnLst>
                          </p:cTn>
                        </p:par>
                        <p:par>
                          <p:cTn id="166" fill="hold" nodeType="afterGroup">
                            <p:stCondLst>
                              <p:cond delay="8500"/>
                            </p:stCondLst>
                            <p:childTnLst>
                              <p:par>
                                <p:cTn id="167" presetID="53" presetClass="exit" presetSubtype="0" fill="hold" nodeType="afterEffect">
                                  <p:stCondLst>
                                    <p:cond delay="0"/>
                                  </p:stCondLst>
                                  <p:childTnLst>
                                    <p:anim calcmode="lin" valueType="num">
                                      <p:cBhvr>
                                        <p:cTn id="168" dur="500"/>
                                        <p:tgtEl>
                                          <p:spTgt spid="6182"/>
                                        </p:tgtEl>
                                        <p:attrNameLst>
                                          <p:attrName>ppt_w</p:attrName>
                                        </p:attrNameLst>
                                      </p:cBhvr>
                                      <p:tavLst>
                                        <p:tav tm="0">
                                          <p:val>
                                            <p:strVal val="ppt_w"/>
                                          </p:val>
                                        </p:tav>
                                        <p:tav tm="100000">
                                          <p:val>
                                            <p:fltVal val="0"/>
                                          </p:val>
                                        </p:tav>
                                      </p:tavLst>
                                    </p:anim>
                                    <p:anim calcmode="lin" valueType="num">
                                      <p:cBhvr>
                                        <p:cTn id="169" dur="500"/>
                                        <p:tgtEl>
                                          <p:spTgt spid="6182"/>
                                        </p:tgtEl>
                                        <p:attrNameLst>
                                          <p:attrName>ppt_h</p:attrName>
                                        </p:attrNameLst>
                                      </p:cBhvr>
                                      <p:tavLst>
                                        <p:tav tm="0">
                                          <p:val>
                                            <p:strVal val="ppt_h"/>
                                          </p:val>
                                        </p:tav>
                                        <p:tav tm="100000">
                                          <p:val>
                                            <p:fltVal val="0"/>
                                          </p:val>
                                        </p:tav>
                                      </p:tavLst>
                                    </p:anim>
                                    <p:animEffect transition="out" filter="fade">
                                      <p:cBhvr>
                                        <p:cTn id="170" dur="500"/>
                                        <p:tgtEl>
                                          <p:spTgt spid="6182"/>
                                        </p:tgtEl>
                                      </p:cBhvr>
                                    </p:animEffect>
                                    <p:set>
                                      <p:cBhvr>
                                        <p:cTn id="171" dur="1" fill="hold">
                                          <p:stCondLst>
                                            <p:cond delay="499"/>
                                          </p:stCondLst>
                                        </p:cTn>
                                        <p:tgtEl>
                                          <p:spTgt spid="6182"/>
                                        </p:tgtEl>
                                        <p:attrNameLst>
                                          <p:attrName>style.visibility</p:attrName>
                                        </p:attrNameLst>
                                      </p:cBhvr>
                                      <p:to>
                                        <p:strVal val="hidden"/>
                                      </p:to>
                                    </p:set>
                                  </p:childTnLst>
                                </p:cTn>
                              </p:par>
                            </p:childTnLst>
                          </p:cTn>
                        </p:par>
                        <p:par>
                          <p:cTn id="172" fill="hold" nodeType="afterGroup">
                            <p:stCondLst>
                              <p:cond delay="9000"/>
                            </p:stCondLst>
                            <p:childTnLst>
                              <p:par>
                                <p:cTn id="173" presetID="9" presetClass="entr" presetSubtype="0" fill="hold" nodeType="afterEffect">
                                  <p:stCondLst>
                                    <p:cond delay="0"/>
                                  </p:stCondLst>
                                  <p:childTnLst>
                                    <p:set>
                                      <p:cBhvr>
                                        <p:cTn id="174" dur="1" fill="hold">
                                          <p:stCondLst>
                                            <p:cond delay="0"/>
                                          </p:stCondLst>
                                        </p:cTn>
                                        <p:tgtEl>
                                          <p:spTgt spid="6181"/>
                                        </p:tgtEl>
                                        <p:attrNameLst>
                                          <p:attrName>style.visibility</p:attrName>
                                        </p:attrNameLst>
                                      </p:cBhvr>
                                      <p:to>
                                        <p:strVal val="visible"/>
                                      </p:to>
                                    </p:set>
                                    <p:animEffect transition="in" filter="dissolve">
                                      <p:cBhvr>
                                        <p:cTn id="175" dur="500"/>
                                        <p:tgtEl>
                                          <p:spTgt spid="6181"/>
                                        </p:tgtEl>
                                      </p:cBhvr>
                                    </p:animEffect>
                                  </p:childTnLst>
                                  <p:subTnLst>
                                    <p:audio>
                                      <p:cMediaNode>
                                        <p:cTn display="0" masterRel="sameClick">
                                          <p:stCondLst>
                                            <p:cond evt="begin" delay="0">
                                              <p:tn val="173"/>
                                            </p:cond>
                                          </p:stCondLst>
                                          <p:endCondLst>
                                            <p:cond evt="onStopAudio" delay="0">
                                              <p:tgtEl>
                                                <p:sldTgt/>
                                              </p:tgtEl>
                                            </p:cond>
                                          </p:endCondLst>
                                        </p:cTn>
                                        <p:tgtEl>
                                          <p:sndTgt r:embed="rId5" name="camera.wav"/>
                                        </p:tgtEl>
                                      </p:cMediaNode>
                                    </p:audio>
                                  </p:subTnLst>
                                </p:cTn>
                              </p:par>
                            </p:childTnLst>
                          </p:cTn>
                        </p:par>
                        <p:par>
                          <p:cTn id="176" fill="hold" nodeType="afterGroup">
                            <p:stCondLst>
                              <p:cond delay="9500"/>
                            </p:stCondLst>
                            <p:childTnLst>
                              <p:par>
                                <p:cTn id="177" presetID="53" presetClass="exit" presetSubtype="0" fill="hold" nodeType="afterEffect">
                                  <p:stCondLst>
                                    <p:cond delay="0"/>
                                  </p:stCondLst>
                                  <p:childTnLst>
                                    <p:anim calcmode="lin" valueType="num">
                                      <p:cBhvr>
                                        <p:cTn id="178" dur="500"/>
                                        <p:tgtEl>
                                          <p:spTgt spid="6181"/>
                                        </p:tgtEl>
                                        <p:attrNameLst>
                                          <p:attrName>ppt_w</p:attrName>
                                        </p:attrNameLst>
                                      </p:cBhvr>
                                      <p:tavLst>
                                        <p:tav tm="0">
                                          <p:val>
                                            <p:strVal val="ppt_w"/>
                                          </p:val>
                                        </p:tav>
                                        <p:tav tm="100000">
                                          <p:val>
                                            <p:fltVal val="0"/>
                                          </p:val>
                                        </p:tav>
                                      </p:tavLst>
                                    </p:anim>
                                    <p:anim calcmode="lin" valueType="num">
                                      <p:cBhvr>
                                        <p:cTn id="179" dur="500"/>
                                        <p:tgtEl>
                                          <p:spTgt spid="6181"/>
                                        </p:tgtEl>
                                        <p:attrNameLst>
                                          <p:attrName>ppt_h</p:attrName>
                                        </p:attrNameLst>
                                      </p:cBhvr>
                                      <p:tavLst>
                                        <p:tav tm="0">
                                          <p:val>
                                            <p:strVal val="ppt_h"/>
                                          </p:val>
                                        </p:tav>
                                        <p:tav tm="100000">
                                          <p:val>
                                            <p:fltVal val="0"/>
                                          </p:val>
                                        </p:tav>
                                      </p:tavLst>
                                    </p:anim>
                                    <p:animEffect transition="out" filter="fade">
                                      <p:cBhvr>
                                        <p:cTn id="180" dur="500"/>
                                        <p:tgtEl>
                                          <p:spTgt spid="6181"/>
                                        </p:tgtEl>
                                      </p:cBhvr>
                                    </p:animEffect>
                                    <p:set>
                                      <p:cBhvr>
                                        <p:cTn id="181" dur="1" fill="hold">
                                          <p:stCondLst>
                                            <p:cond delay="499"/>
                                          </p:stCondLst>
                                        </p:cTn>
                                        <p:tgtEl>
                                          <p:spTgt spid="6181"/>
                                        </p:tgtEl>
                                        <p:attrNameLst>
                                          <p:attrName>style.visibility</p:attrName>
                                        </p:attrNameLst>
                                      </p:cBhvr>
                                      <p:to>
                                        <p:strVal val="hidden"/>
                                      </p:to>
                                    </p:set>
                                  </p:childTnLst>
                                </p:cTn>
                              </p:par>
                            </p:childTnLst>
                          </p:cTn>
                        </p:par>
                        <p:par>
                          <p:cTn id="182" fill="hold" nodeType="afterGroup">
                            <p:stCondLst>
                              <p:cond delay="10000"/>
                            </p:stCondLst>
                            <p:childTnLst>
                              <p:par>
                                <p:cTn id="183" presetID="9" presetClass="entr" presetSubtype="0" fill="hold" nodeType="afterEffect">
                                  <p:stCondLst>
                                    <p:cond delay="0"/>
                                  </p:stCondLst>
                                  <p:childTnLst>
                                    <p:set>
                                      <p:cBhvr>
                                        <p:cTn id="184" dur="1" fill="hold">
                                          <p:stCondLst>
                                            <p:cond delay="0"/>
                                          </p:stCondLst>
                                        </p:cTn>
                                        <p:tgtEl>
                                          <p:spTgt spid="6180"/>
                                        </p:tgtEl>
                                        <p:attrNameLst>
                                          <p:attrName>style.visibility</p:attrName>
                                        </p:attrNameLst>
                                      </p:cBhvr>
                                      <p:to>
                                        <p:strVal val="visible"/>
                                      </p:to>
                                    </p:set>
                                    <p:animEffect transition="in" filter="dissolve">
                                      <p:cBhvr>
                                        <p:cTn id="185" dur="500"/>
                                        <p:tgtEl>
                                          <p:spTgt spid="6180"/>
                                        </p:tgtEl>
                                      </p:cBhvr>
                                    </p:animEffect>
                                  </p:childTnLst>
                                  <p:subTnLst>
                                    <p:audio>
                                      <p:cMediaNode>
                                        <p:cTn display="0" masterRel="sameClick">
                                          <p:stCondLst>
                                            <p:cond evt="begin" delay="0">
                                              <p:tn val="183"/>
                                            </p:cond>
                                          </p:stCondLst>
                                          <p:endCondLst>
                                            <p:cond evt="onStopAudio" delay="0">
                                              <p:tgtEl>
                                                <p:sldTgt/>
                                              </p:tgtEl>
                                            </p:cond>
                                          </p:endCondLst>
                                        </p:cTn>
                                        <p:tgtEl>
                                          <p:sndTgt r:embed="rId5" name="camera.wav"/>
                                        </p:tgtEl>
                                      </p:cMediaNode>
                                    </p:audio>
                                  </p:subTnLst>
                                </p:cTn>
                              </p:par>
                            </p:childTnLst>
                          </p:cTn>
                        </p:par>
                        <p:par>
                          <p:cTn id="186" fill="hold" nodeType="afterGroup">
                            <p:stCondLst>
                              <p:cond delay="10500"/>
                            </p:stCondLst>
                            <p:childTnLst>
                              <p:par>
                                <p:cTn id="187" presetID="53" presetClass="exit" presetSubtype="0" fill="hold" nodeType="afterEffect">
                                  <p:stCondLst>
                                    <p:cond delay="0"/>
                                  </p:stCondLst>
                                  <p:childTnLst>
                                    <p:anim calcmode="lin" valueType="num">
                                      <p:cBhvr>
                                        <p:cTn id="188" dur="500"/>
                                        <p:tgtEl>
                                          <p:spTgt spid="6180"/>
                                        </p:tgtEl>
                                        <p:attrNameLst>
                                          <p:attrName>ppt_w</p:attrName>
                                        </p:attrNameLst>
                                      </p:cBhvr>
                                      <p:tavLst>
                                        <p:tav tm="0">
                                          <p:val>
                                            <p:strVal val="ppt_w"/>
                                          </p:val>
                                        </p:tav>
                                        <p:tav tm="100000">
                                          <p:val>
                                            <p:fltVal val="0"/>
                                          </p:val>
                                        </p:tav>
                                      </p:tavLst>
                                    </p:anim>
                                    <p:anim calcmode="lin" valueType="num">
                                      <p:cBhvr>
                                        <p:cTn id="189" dur="500"/>
                                        <p:tgtEl>
                                          <p:spTgt spid="6180"/>
                                        </p:tgtEl>
                                        <p:attrNameLst>
                                          <p:attrName>ppt_h</p:attrName>
                                        </p:attrNameLst>
                                      </p:cBhvr>
                                      <p:tavLst>
                                        <p:tav tm="0">
                                          <p:val>
                                            <p:strVal val="ppt_h"/>
                                          </p:val>
                                        </p:tav>
                                        <p:tav tm="100000">
                                          <p:val>
                                            <p:fltVal val="0"/>
                                          </p:val>
                                        </p:tav>
                                      </p:tavLst>
                                    </p:anim>
                                    <p:animEffect transition="out" filter="fade">
                                      <p:cBhvr>
                                        <p:cTn id="190" dur="500"/>
                                        <p:tgtEl>
                                          <p:spTgt spid="6180"/>
                                        </p:tgtEl>
                                      </p:cBhvr>
                                    </p:animEffect>
                                    <p:set>
                                      <p:cBhvr>
                                        <p:cTn id="191" dur="1" fill="hold">
                                          <p:stCondLst>
                                            <p:cond delay="499"/>
                                          </p:stCondLst>
                                        </p:cTn>
                                        <p:tgtEl>
                                          <p:spTgt spid="6180"/>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25"/>
                                        </p:tgtEl>
                                        <p:attrNameLst>
                                          <p:attrName>style.visibility</p:attrName>
                                        </p:attrNameLst>
                                      </p:cBhvr>
                                      <p:to>
                                        <p:strVal val="visible"/>
                                      </p:to>
                                    </p:set>
                                    <p:anim calcmode="lin" valueType="num">
                                      <p:cBhvr>
                                        <p:cTn id="194" dur="500" fill="hold"/>
                                        <p:tgtEl>
                                          <p:spTgt spid="25"/>
                                        </p:tgtEl>
                                        <p:attrNameLst>
                                          <p:attrName>ppt_w</p:attrName>
                                        </p:attrNameLst>
                                      </p:cBhvr>
                                      <p:tavLst>
                                        <p:tav tm="0">
                                          <p:val>
                                            <p:fltVal val="0"/>
                                          </p:val>
                                        </p:tav>
                                        <p:tav tm="100000">
                                          <p:val>
                                            <p:strVal val="#ppt_w"/>
                                          </p:val>
                                        </p:tav>
                                      </p:tavLst>
                                    </p:anim>
                                    <p:anim calcmode="lin" valueType="num">
                                      <p:cBhvr>
                                        <p:cTn id="195" dur="500" fill="hold"/>
                                        <p:tgtEl>
                                          <p:spTgt spid="25"/>
                                        </p:tgtEl>
                                        <p:attrNameLst>
                                          <p:attrName>ppt_h</p:attrName>
                                        </p:attrNameLst>
                                      </p:cBhvr>
                                      <p:tavLst>
                                        <p:tav tm="0">
                                          <p:val>
                                            <p:fltVal val="0"/>
                                          </p:val>
                                        </p:tav>
                                        <p:tav tm="100000">
                                          <p:val>
                                            <p:strVal val="#ppt_h"/>
                                          </p:val>
                                        </p:tav>
                                      </p:tavLst>
                                    </p:anim>
                                    <p:animEffect transition="in" filter="fade">
                                      <p:cBhvr>
                                        <p:cTn id="196" dur="500"/>
                                        <p:tgtEl>
                                          <p:spTgt spid="25"/>
                                        </p:tgtEl>
                                      </p:cBhvr>
                                    </p:animEffect>
                                  </p:childTnLst>
                                  <p:subTnLst>
                                    <p:audio>
                                      <p:cMediaNode>
                                        <p:cTn display="0" masterRel="sameClick">
                                          <p:stCondLst>
                                            <p:cond evt="begin" delay="0">
                                              <p:tn val="192"/>
                                            </p:cond>
                                          </p:stCondLst>
                                          <p:endCondLst>
                                            <p:cond evt="onStopAudio" delay="0">
                                              <p:tgtEl>
                                                <p:sldTgt/>
                                              </p:tgtEl>
                                            </p:cond>
                                          </p:endCondLst>
                                        </p:cTn>
                                        <p:tgtEl>
                                          <p:sndTgt r:embed="rId6" name="chimes.wav"/>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 presetClass="exit" presetSubtype="2" fill="hold" nodeType="clickEffect">
                                  <p:stCondLst>
                                    <p:cond delay="0"/>
                                  </p:stCondLst>
                                  <p:childTnLst>
                                    <p:anim calcmode="lin" valueType="num">
                                      <p:cBhvr additive="base">
                                        <p:cTn id="200" dur="500"/>
                                        <p:tgtEl>
                                          <p:spTgt spid="25"/>
                                        </p:tgtEl>
                                        <p:attrNameLst>
                                          <p:attrName>ppt_x</p:attrName>
                                        </p:attrNameLst>
                                      </p:cBhvr>
                                      <p:tavLst>
                                        <p:tav tm="0">
                                          <p:val>
                                            <p:strVal val="ppt_x"/>
                                          </p:val>
                                        </p:tav>
                                        <p:tav tm="100000">
                                          <p:val>
                                            <p:strVal val="1+ppt_w/2"/>
                                          </p:val>
                                        </p:tav>
                                      </p:tavLst>
                                    </p:anim>
                                    <p:anim calcmode="lin" valueType="num">
                                      <p:cBhvr additive="base">
                                        <p:cTn id="201" dur="500"/>
                                        <p:tgtEl>
                                          <p:spTgt spid="25"/>
                                        </p:tgtEl>
                                        <p:attrNameLst>
                                          <p:attrName>ppt_y</p:attrName>
                                        </p:attrNameLst>
                                      </p:cBhvr>
                                      <p:tavLst>
                                        <p:tav tm="0">
                                          <p:val>
                                            <p:strVal val="ppt_y"/>
                                          </p:val>
                                        </p:tav>
                                        <p:tav tm="100000">
                                          <p:val>
                                            <p:strVal val="ppt_y"/>
                                          </p:val>
                                        </p:tav>
                                      </p:tavLst>
                                    </p:anim>
                                    <p:set>
                                      <p:cBhvr>
                                        <p:cTn id="202" dur="1" fill="hold">
                                          <p:stCondLst>
                                            <p:cond delay="499"/>
                                          </p:stCondLst>
                                        </p:cTn>
                                        <p:tgtEl>
                                          <p:spTgt spid="25"/>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3" presetClass="emph" presetSubtype="0" fill="hold" grpId="1" nodeType="clickEffect">
                                  <p:stCondLst>
                                    <p:cond delay="0"/>
                                  </p:stCondLst>
                                  <p:iterate type="lt">
                                    <p:tmPct val="0"/>
                                  </p:iterate>
                                  <p:childTnLst>
                                    <p:animClr clrSpc="hsl" dir="cw">
                                      <p:cBhvr override="childStyle">
                                        <p:cTn id="206" dur="500" fill="hold"/>
                                        <p:tgtEl>
                                          <p:spTgt spid="3"/>
                                        </p:tgtEl>
                                        <p:attrNameLst>
                                          <p:attrName>style.color</p:attrName>
                                        </p:attrNameLst>
                                      </p:cBhvr>
                                      <p:by>
                                        <p:hsl h="10842353" s="0" l="0"/>
                                      </p:by>
                                    </p:animClr>
                                    <p:animClr clrSpc="hsl" dir="cw">
                                      <p:cBhvr>
                                        <p:cTn id="207" dur="500" fill="hold"/>
                                        <p:tgtEl>
                                          <p:spTgt spid="3"/>
                                        </p:tgtEl>
                                        <p:attrNameLst>
                                          <p:attrName>fillcolor</p:attrName>
                                        </p:attrNameLst>
                                      </p:cBhvr>
                                      <p:by>
                                        <p:hsl h="10842353" s="0" l="0"/>
                                      </p:by>
                                    </p:animClr>
                                    <p:animClr clrSpc="hsl" dir="cw">
                                      <p:cBhvr>
                                        <p:cTn id="208" dur="500" fill="hold"/>
                                        <p:tgtEl>
                                          <p:spTgt spid="3"/>
                                        </p:tgtEl>
                                        <p:attrNameLst>
                                          <p:attrName>stroke.color</p:attrName>
                                        </p:attrNameLst>
                                      </p:cBhvr>
                                      <p:by>
                                        <p:hsl h="10842353" s="0" l="0"/>
                                      </p:by>
                                    </p:animClr>
                                    <p:set>
                                      <p:cBhvr>
                                        <p:cTn id="209" dur="500" fill="hold"/>
                                        <p:tgtEl>
                                          <p:spTgt spid="3"/>
                                        </p:tgtEl>
                                        <p:attrNameLst>
                                          <p:attrName>fill.type</p:attrName>
                                        </p:attrNameLst>
                                      </p:cBhvr>
                                      <p:to>
                                        <p:strVal val="solid"/>
                                      </p:to>
                                    </p:set>
                                  </p:childTnLst>
                                  <p:subTnLst>
                                    <p:audio>
                                      <p:cMediaNode>
                                        <p:cTn display="0" masterRel="sameClick">
                                          <p:stCondLst>
                                            <p:cond evt="begin" delay="0">
                                              <p:tn val="205"/>
                                            </p:cond>
                                          </p:stCondLst>
                                          <p:endCondLst>
                                            <p:cond evt="onStopAudio" delay="0">
                                              <p:tgtEl>
                                                <p:sldTgt/>
                                              </p:tgtEl>
                                            </p:cond>
                                          </p:endCondLst>
                                        </p:cTn>
                                        <p:tgtEl>
                                          <p:sndTgt r:embed="rId7" name="FELIZ2.WAV"/>
                                        </p:tgtEl>
                                      </p:cMediaNode>
                                    </p:audio>
                                  </p:subTnLst>
                                </p:cTn>
                              </p:par>
                              <p:par>
                                <p:cTn id="210" presetID="34" presetClass="emph" presetSubtype="0" fill="hold" grpId="0" nodeType="withEffect">
                                  <p:stCondLst>
                                    <p:cond delay="0"/>
                                  </p:stCondLst>
                                  <p:iterate type="lt">
                                    <p:tmPct val="10000"/>
                                  </p:iterate>
                                  <p:childTnLst>
                                    <p:animMotion origin="layout" path="M 0.0 0.0 L 0.0 -0.07213" pathEditMode="relative" ptsTypes="">
                                      <p:cBhvr>
                                        <p:cTn id="211" dur="250" accel="50000" decel="50000" autoRev="1" fill="hold">
                                          <p:stCondLst>
                                            <p:cond delay="0"/>
                                          </p:stCondLst>
                                        </p:cTn>
                                        <p:tgtEl>
                                          <p:spTgt spid="3"/>
                                        </p:tgtEl>
                                        <p:attrNameLst>
                                          <p:attrName>ppt_x</p:attrName>
                                          <p:attrName>ppt_y</p:attrName>
                                        </p:attrNameLst>
                                      </p:cBhvr>
                                    </p:animMotion>
                                    <p:animRot by="1500000">
                                      <p:cBhvr>
                                        <p:cTn id="212" dur="125" fill="hold">
                                          <p:stCondLst>
                                            <p:cond delay="0"/>
                                          </p:stCondLst>
                                        </p:cTn>
                                        <p:tgtEl>
                                          <p:spTgt spid="3"/>
                                        </p:tgtEl>
                                        <p:attrNameLst>
                                          <p:attrName>r</p:attrName>
                                        </p:attrNameLst>
                                      </p:cBhvr>
                                    </p:animRot>
                                    <p:animRot by="-1500000">
                                      <p:cBhvr>
                                        <p:cTn id="213" dur="125" fill="hold">
                                          <p:stCondLst>
                                            <p:cond delay="125"/>
                                          </p:stCondLst>
                                        </p:cTn>
                                        <p:tgtEl>
                                          <p:spTgt spid="3"/>
                                        </p:tgtEl>
                                        <p:attrNameLst>
                                          <p:attrName>r</p:attrName>
                                        </p:attrNameLst>
                                      </p:cBhvr>
                                    </p:animRot>
                                    <p:animRot by="-1500000">
                                      <p:cBhvr>
                                        <p:cTn id="214" dur="125" fill="hold">
                                          <p:stCondLst>
                                            <p:cond delay="250"/>
                                          </p:stCondLst>
                                        </p:cTn>
                                        <p:tgtEl>
                                          <p:spTgt spid="3"/>
                                        </p:tgtEl>
                                        <p:attrNameLst>
                                          <p:attrName>r</p:attrName>
                                        </p:attrNameLst>
                                      </p:cBhvr>
                                    </p:animRot>
                                    <p:animRot by="1500000">
                                      <p:cBhvr>
                                        <p:cTn id="215" dur="125" fill="hold">
                                          <p:stCondLst>
                                            <p:cond delay="375"/>
                                          </p:stCondLst>
                                        </p:cTn>
                                        <p:tgtEl>
                                          <p:spTgt spid="3"/>
                                        </p:tgtEl>
                                        <p:attrNameLst>
                                          <p:attrName>r</p:attrName>
                                        </p:attrNameLst>
                                      </p:cBhvr>
                                    </p:animRot>
                                  </p:childTnLst>
                                  <p:subTnLst>
                                    <p:audio>
                                      <p:cMediaNode>
                                        <p:cTn display="0" masterRel="sameClick">
                                          <p:stCondLst>
                                            <p:cond evt="begin" delay="0">
                                              <p:tn val="210"/>
                                            </p:cond>
                                          </p:stCondLst>
                                          <p:endCondLst>
                                            <p:cond evt="onStopAudio" delay="0">
                                              <p:tgtEl>
                                                <p:sldTgt/>
                                              </p:tgtEl>
                                            </p:cond>
                                          </p:endCondLst>
                                        </p:cTn>
                                        <p:tgtEl>
                                          <p:sndTgt r:embed="rId7"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171" grpId="0" animBg="1"/>
      <p:bldP spid="61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D2D686F1-0CEA-45B0-8E7E-A9DCEB1D2E85}"/>
              </a:ext>
            </a:extLst>
          </p:cNvPr>
          <p:cNvSpPr>
            <a:spLocks noChangeArrowheads="1"/>
          </p:cNvSpPr>
          <p:nvPr/>
        </p:nvSpPr>
        <p:spPr bwMode="auto">
          <a:xfrm>
            <a:off x="2042652" y="517065"/>
            <a:ext cx="7467600" cy="1066800"/>
          </a:xfrm>
          <a:prstGeom prst="roundRect">
            <a:avLst>
              <a:gd name="adj" fmla="val 16667"/>
            </a:avLst>
          </a:prstGeom>
          <a:noFill/>
          <a:ln w="952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Sau Cách mạng tháng Tám nhân dân ta phải</a:t>
            </a:r>
          </a:p>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đương đầu với ba loại giặc nào sau đây?</a:t>
            </a:r>
          </a:p>
        </p:txBody>
      </p:sp>
      <p:grpSp>
        <p:nvGrpSpPr>
          <p:cNvPr id="30723" name="Group 51">
            <a:extLst>
              <a:ext uri="{FF2B5EF4-FFF2-40B4-BE49-F238E27FC236}">
                <a16:creationId xmlns:a16="http://schemas.microsoft.com/office/drawing/2014/main" id="{79A319E6-DB98-4953-949F-DA9A49BACEFA}"/>
              </a:ext>
            </a:extLst>
          </p:cNvPr>
          <p:cNvGrpSpPr>
            <a:grpSpLocks/>
          </p:cNvGrpSpPr>
          <p:nvPr/>
        </p:nvGrpSpPr>
        <p:grpSpPr bwMode="auto">
          <a:xfrm>
            <a:off x="273511" y="-14748"/>
            <a:ext cx="320675" cy="6858001"/>
            <a:chOff x="202295" y="-322943"/>
            <a:chExt cx="319314" cy="7180943"/>
          </a:xfrm>
        </p:grpSpPr>
        <p:sp>
          <p:nvSpPr>
            <p:cNvPr id="10" name="Rectangle 9">
              <a:extLst>
                <a:ext uri="{FF2B5EF4-FFF2-40B4-BE49-F238E27FC236}">
                  <a16:creationId xmlns:a16="http://schemas.microsoft.com/office/drawing/2014/main" id="{CAC4939B-1FE9-45FC-881A-A98283D8DBCB}"/>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Times New Roman" panose="02020603050405020304" pitchFamily="18" charset="0"/>
                <a:cs typeface="Times New Roman" panose="02020603050405020304" pitchFamily="18" charset="0"/>
              </a:endParaRPr>
            </a:p>
          </p:txBody>
        </p:sp>
        <p:sp>
          <p:nvSpPr>
            <p:cNvPr id="30768" name="Rectangle 10">
              <a:extLst>
                <a:ext uri="{FF2B5EF4-FFF2-40B4-BE49-F238E27FC236}">
                  <a16:creationId xmlns:a16="http://schemas.microsoft.com/office/drawing/2014/main" id="{300E30D1-177C-460E-8848-3A22C35012FA}"/>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A92B66B-18A7-4A73-A920-5F55B4691562}"/>
                </a:ext>
              </a:extLst>
            </p:cNvPr>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grpSp>
      <p:sp>
        <p:nvSpPr>
          <p:cNvPr id="3" name="AutoShape 51">
            <a:extLst>
              <a:ext uri="{FF2B5EF4-FFF2-40B4-BE49-F238E27FC236}">
                <a16:creationId xmlns:a16="http://schemas.microsoft.com/office/drawing/2014/main" id="{BFAD4BCE-FFC5-44BA-8899-F77A8E260EB2}"/>
              </a:ext>
            </a:extLst>
          </p:cNvPr>
          <p:cNvSpPr>
            <a:spLocks noChangeArrowheads="1"/>
          </p:cNvSpPr>
          <p:nvPr/>
        </p:nvSpPr>
        <p:spPr bwMode="auto">
          <a:xfrm>
            <a:off x="1981200" y="2028939"/>
            <a:ext cx="5562600"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dirty="0" err="1">
                <a:solidFill>
                  <a:srgbClr val="0B19C8"/>
                </a:solidFill>
                <a:latin typeface="Times New Roman" panose="02020603050405020304" pitchFamily="18" charset="0"/>
                <a:cs typeface="Times New Roman" panose="02020603050405020304" pitchFamily="18" charset="0"/>
              </a:rPr>
              <a:t>Giặc</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dốt</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giặc</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đói</a:t>
            </a:r>
            <a:r>
              <a:rPr lang="en-US" altLang="vi-VN" sz="3200" b="1" dirty="0">
                <a:solidFill>
                  <a:srgbClr val="0B19C8"/>
                </a:solidFill>
                <a:latin typeface="Times New Roman" panose="02020603050405020304" pitchFamily="18" charset="0"/>
                <a:cs typeface="Times New Roman" panose="02020603050405020304" pitchFamily="18" charset="0"/>
              </a:rPr>
              <a:t>.</a:t>
            </a:r>
          </a:p>
        </p:txBody>
      </p:sp>
      <p:pic>
        <p:nvPicPr>
          <p:cNvPr id="39" name="Picture 37" descr="Blue_chapterlist">
            <a:extLst>
              <a:ext uri="{FF2B5EF4-FFF2-40B4-BE49-F238E27FC236}">
                <a16:creationId xmlns:a16="http://schemas.microsoft.com/office/drawing/2014/main" id="{285410AE-8FF2-4BA2-9A7D-623DE622585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7" y="230040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B9DA6D5D-9E04-4DCF-8917-8F81CFEA20C3}"/>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76289" y="207815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A29EBA51-8F7A-41F4-8790-B6B20E5C70BD}"/>
              </a:ext>
            </a:extLst>
          </p:cNvPr>
          <p:cNvSpPr>
            <a:spLocks noChangeArrowheads="1"/>
          </p:cNvSpPr>
          <p:nvPr/>
        </p:nvSpPr>
        <p:spPr bwMode="auto">
          <a:xfrm>
            <a:off x="852488" y="215117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044" name="WordArt 226">
            <a:extLst>
              <a:ext uri="{FF2B5EF4-FFF2-40B4-BE49-F238E27FC236}">
                <a16:creationId xmlns:a16="http://schemas.microsoft.com/office/drawing/2014/main" id="{FD1DCE80-6883-4198-A272-74C49A31E16A}"/>
              </a:ext>
            </a:extLst>
          </p:cNvPr>
          <p:cNvSpPr>
            <a:spLocks noChangeArrowheads="1" noChangeShapeType="1" noTextEdit="1"/>
          </p:cNvSpPr>
          <p:nvPr/>
        </p:nvSpPr>
        <p:spPr bwMode="auto">
          <a:xfrm>
            <a:off x="1058864" y="2263889"/>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A</a:t>
            </a:r>
          </a:p>
        </p:txBody>
      </p:sp>
      <p:sp>
        <p:nvSpPr>
          <p:cNvPr id="4" name="AutoShape 51">
            <a:extLst>
              <a:ext uri="{FF2B5EF4-FFF2-40B4-BE49-F238E27FC236}">
                <a16:creationId xmlns:a16="http://schemas.microsoft.com/office/drawing/2014/main" id="{0F48A5FB-6355-4363-83BF-291B87D640DE}"/>
              </a:ext>
            </a:extLst>
          </p:cNvPr>
          <p:cNvSpPr>
            <a:spLocks noChangeArrowheads="1"/>
          </p:cNvSpPr>
          <p:nvPr/>
        </p:nvSpPr>
        <p:spPr bwMode="auto">
          <a:xfrm>
            <a:off x="1981201" y="3017952"/>
            <a:ext cx="5578475"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dirty="0" err="1">
                <a:solidFill>
                  <a:srgbClr val="0B19C8"/>
                </a:solidFill>
                <a:latin typeface="Times New Roman" panose="02020603050405020304" pitchFamily="18" charset="0"/>
                <a:cs typeface="Times New Roman" panose="02020603050405020304" pitchFamily="18" charset="0"/>
              </a:rPr>
              <a:t>Giặc</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hỏa</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giặc</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dốt</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giặc</a:t>
            </a:r>
            <a:r>
              <a:rPr lang="en-US" altLang="vi-VN" sz="3200" b="1" dirty="0">
                <a:solidFill>
                  <a:srgbClr val="0B19C8"/>
                </a:solidFill>
                <a:latin typeface="Times New Roman" panose="02020603050405020304" pitchFamily="18" charset="0"/>
                <a:cs typeface="Times New Roman" panose="02020603050405020304" pitchFamily="18" charset="0"/>
              </a:rPr>
              <a:t> </a:t>
            </a:r>
            <a:r>
              <a:rPr lang="en-US" altLang="vi-VN" sz="3200" b="1" dirty="0" err="1">
                <a:solidFill>
                  <a:srgbClr val="0B19C8"/>
                </a:solidFill>
                <a:latin typeface="Times New Roman" panose="02020603050405020304" pitchFamily="18" charset="0"/>
                <a:cs typeface="Times New Roman" panose="02020603050405020304" pitchFamily="18" charset="0"/>
              </a:rPr>
              <a:t>đói</a:t>
            </a:r>
            <a:r>
              <a:rPr lang="en-US" altLang="vi-VN" sz="3200" b="1" dirty="0">
                <a:solidFill>
                  <a:srgbClr val="0B19C8"/>
                </a:solidFill>
                <a:latin typeface="Times New Roman" panose="02020603050405020304" pitchFamily="18" charset="0"/>
                <a:cs typeface="Times New Roman" panose="02020603050405020304" pitchFamily="18" charset="0"/>
              </a:rPr>
              <a:t>.</a:t>
            </a:r>
          </a:p>
        </p:txBody>
      </p:sp>
      <p:pic>
        <p:nvPicPr>
          <p:cNvPr id="5" name="Picture 37" descr="Blue_chapterlist">
            <a:extLst>
              <a:ext uri="{FF2B5EF4-FFF2-40B4-BE49-F238E27FC236}">
                <a16:creationId xmlns:a16="http://schemas.microsoft.com/office/drawing/2014/main" id="{706B68D9-79A1-48B5-AB19-8E495B9EEE2F}"/>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37" y="329100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A25A4494-8A01-4FF8-99A1-3CC49EB0A3AC}"/>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7239" y="306875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EC959F01-78B5-47B8-8728-ADD04B5E6F7C}"/>
              </a:ext>
            </a:extLst>
          </p:cNvPr>
          <p:cNvSpPr>
            <a:spLocks noChangeArrowheads="1"/>
          </p:cNvSpPr>
          <p:nvPr/>
        </p:nvSpPr>
        <p:spPr bwMode="auto">
          <a:xfrm>
            <a:off x="833438" y="314177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8" name="WordArt 226">
            <a:extLst>
              <a:ext uri="{FF2B5EF4-FFF2-40B4-BE49-F238E27FC236}">
                <a16:creationId xmlns:a16="http://schemas.microsoft.com/office/drawing/2014/main" id="{9154A5DC-6C5F-40E1-8376-B786F2FD1B44}"/>
              </a:ext>
            </a:extLst>
          </p:cNvPr>
          <p:cNvSpPr>
            <a:spLocks noChangeArrowheads="1" noChangeShapeType="1" noTextEdit="1"/>
          </p:cNvSpPr>
          <p:nvPr/>
        </p:nvSpPr>
        <p:spPr bwMode="auto">
          <a:xfrm>
            <a:off x="1039814" y="3254489"/>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9" name="AutoShape 51">
            <a:extLst>
              <a:ext uri="{FF2B5EF4-FFF2-40B4-BE49-F238E27FC236}">
                <a16:creationId xmlns:a16="http://schemas.microsoft.com/office/drawing/2014/main" id="{62E302F7-894C-42D8-92EB-F3398B2D2AE3}"/>
              </a:ext>
            </a:extLst>
          </p:cNvPr>
          <p:cNvSpPr>
            <a:spLocks noChangeArrowheads="1"/>
          </p:cNvSpPr>
          <p:nvPr/>
        </p:nvSpPr>
        <p:spPr bwMode="auto">
          <a:xfrm>
            <a:off x="1981201" y="4008552"/>
            <a:ext cx="5578475"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Giặc dốt, giặc đói, giặc giã.</a:t>
            </a:r>
          </a:p>
        </p:txBody>
      </p:sp>
      <p:pic>
        <p:nvPicPr>
          <p:cNvPr id="11" name="Picture 37" descr="Blue_chapterlist">
            <a:extLst>
              <a:ext uri="{FF2B5EF4-FFF2-40B4-BE49-F238E27FC236}">
                <a16:creationId xmlns:a16="http://schemas.microsoft.com/office/drawing/2014/main" id="{D188CF2A-F3AD-4A76-B6E5-383899D326C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37" y="428160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B421CF98-4EE0-4F02-BA0C-2D9CD1F42088}"/>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7239" y="405935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8DF992FA-F563-411F-838E-DB23EF8CD631}"/>
              </a:ext>
            </a:extLst>
          </p:cNvPr>
          <p:cNvSpPr>
            <a:spLocks noChangeArrowheads="1"/>
          </p:cNvSpPr>
          <p:nvPr/>
        </p:nvSpPr>
        <p:spPr bwMode="auto">
          <a:xfrm>
            <a:off x="833438" y="413237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15" name="WordArt 226">
            <a:extLst>
              <a:ext uri="{FF2B5EF4-FFF2-40B4-BE49-F238E27FC236}">
                <a16:creationId xmlns:a16="http://schemas.microsoft.com/office/drawing/2014/main" id="{6F473E71-7A35-40F6-8FBF-EC66E17E2B8E}"/>
              </a:ext>
            </a:extLst>
          </p:cNvPr>
          <p:cNvSpPr>
            <a:spLocks noChangeArrowheads="1" noChangeShapeType="1" noTextEdit="1"/>
          </p:cNvSpPr>
          <p:nvPr/>
        </p:nvSpPr>
        <p:spPr bwMode="auto">
          <a:xfrm>
            <a:off x="1039814" y="4245089"/>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C</a:t>
            </a:r>
          </a:p>
        </p:txBody>
      </p:sp>
      <p:sp>
        <p:nvSpPr>
          <p:cNvPr id="16" name="AutoShape 51">
            <a:extLst>
              <a:ext uri="{FF2B5EF4-FFF2-40B4-BE49-F238E27FC236}">
                <a16:creationId xmlns:a16="http://schemas.microsoft.com/office/drawing/2014/main" id="{48F41145-F754-4857-A765-1E73CC1982E8}"/>
              </a:ext>
            </a:extLst>
          </p:cNvPr>
          <p:cNvSpPr>
            <a:spLocks noChangeArrowheads="1"/>
          </p:cNvSpPr>
          <p:nvPr/>
        </p:nvSpPr>
        <p:spPr bwMode="auto">
          <a:xfrm>
            <a:off x="1981200" y="4999152"/>
            <a:ext cx="6477000"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vi-VN" sz="3200" b="1">
              <a:solidFill>
                <a:srgbClr val="0B19C8"/>
              </a:solidFill>
              <a:latin typeface="Times New Roman" panose="02020603050405020304" pitchFamily="18" charset="0"/>
              <a:cs typeface="Times New Roman" panose="02020603050405020304" pitchFamily="18" charset="0"/>
            </a:endParaRPr>
          </a:p>
          <a:p>
            <a:pPr algn="ctr" eaLnBrk="1" hangingPunct="1"/>
            <a:r>
              <a:rPr lang="en-US" altLang="vi-VN" sz="3200" b="1">
                <a:solidFill>
                  <a:srgbClr val="0B19C8"/>
                </a:solidFill>
                <a:latin typeface="Times New Roman" panose="02020603050405020304" pitchFamily="18" charset="0"/>
                <a:cs typeface="Times New Roman" panose="02020603050405020304" pitchFamily="18" charset="0"/>
              </a:rPr>
              <a:t>Giặc dốt, giặc đói, giặc ngoại xâm.</a:t>
            </a:r>
          </a:p>
          <a:p>
            <a:pPr algn="ctr" eaLnBrk="1" hangingPunct="1"/>
            <a:endParaRPr lang="en-US" altLang="vi-VN" sz="3200" b="1">
              <a:solidFill>
                <a:srgbClr val="0B19C8"/>
              </a:solidFill>
              <a:latin typeface="Times New Roman" panose="02020603050405020304" pitchFamily="18" charset="0"/>
              <a:cs typeface="Times New Roman" panose="02020603050405020304" pitchFamily="18" charset="0"/>
            </a:endParaRPr>
          </a:p>
        </p:txBody>
      </p:sp>
      <p:pic>
        <p:nvPicPr>
          <p:cNvPr id="17" name="Picture 37" descr="Blue_chapterlist">
            <a:extLst>
              <a:ext uri="{FF2B5EF4-FFF2-40B4-BE49-F238E27FC236}">
                <a16:creationId xmlns:a16="http://schemas.microsoft.com/office/drawing/2014/main" id="{DAF99D32-781B-447A-96A0-8A18BFF7228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37" y="5272203"/>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a:extLst>
              <a:ext uri="{FF2B5EF4-FFF2-40B4-BE49-F238E27FC236}">
                <a16:creationId xmlns:a16="http://schemas.microsoft.com/office/drawing/2014/main" id="{87289D9C-2300-424D-9950-BC04D5111C5D}"/>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57239" y="504995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a:extLst>
              <a:ext uri="{FF2B5EF4-FFF2-40B4-BE49-F238E27FC236}">
                <a16:creationId xmlns:a16="http://schemas.microsoft.com/office/drawing/2014/main" id="{5D1DD69D-CAB5-428E-99E1-548C2023964A}"/>
              </a:ext>
            </a:extLst>
          </p:cNvPr>
          <p:cNvSpPr>
            <a:spLocks noChangeArrowheads="1"/>
          </p:cNvSpPr>
          <p:nvPr/>
        </p:nvSpPr>
        <p:spPr bwMode="auto">
          <a:xfrm>
            <a:off x="833438" y="512297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Times New Roman" panose="02020603050405020304" pitchFamily="18" charset="0"/>
              <a:cs typeface="Times New Roman" panose="02020603050405020304" pitchFamily="18" charset="0"/>
            </a:endParaRPr>
          </a:p>
        </p:txBody>
      </p:sp>
      <p:sp>
        <p:nvSpPr>
          <p:cNvPr id="20" name="WordArt 226">
            <a:extLst>
              <a:ext uri="{FF2B5EF4-FFF2-40B4-BE49-F238E27FC236}">
                <a16:creationId xmlns:a16="http://schemas.microsoft.com/office/drawing/2014/main" id="{C4244396-F3A5-4267-9F0B-140906250A06}"/>
              </a:ext>
            </a:extLst>
          </p:cNvPr>
          <p:cNvSpPr>
            <a:spLocks noChangeArrowheads="1" noChangeShapeType="1" noTextEdit="1"/>
          </p:cNvSpPr>
          <p:nvPr/>
        </p:nvSpPr>
        <p:spPr bwMode="auto">
          <a:xfrm>
            <a:off x="1039814" y="5235689"/>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D</a:t>
            </a:r>
          </a:p>
        </p:txBody>
      </p:sp>
      <p:sp>
        <p:nvSpPr>
          <p:cNvPr id="8219" name="AutoShape 27">
            <a:extLst>
              <a:ext uri="{FF2B5EF4-FFF2-40B4-BE49-F238E27FC236}">
                <a16:creationId xmlns:a16="http://schemas.microsoft.com/office/drawing/2014/main" id="{00B370F8-2D74-4AC1-B381-5E6297A7ED87}"/>
              </a:ext>
            </a:extLst>
          </p:cNvPr>
          <p:cNvSpPr>
            <a:spLocks noChangeArrowheads="1"/>
          </p:cNvSpPr>
          <p:nvPr/>
        </p:nvSpPr>
        <p:spPr bwMode="auto">
          <a:xfrm>
            <a:off x="457200" y="3826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latin typeface="Times New Roman" panose="02020603050405020304" pitchFamily="18" charset="0"/>
              <a:cs typeface="Times New Roman" panose="02020603050405020304" pitchFamily="18" charset="0"/>
            </a:endParaRPr>
          </a:p>
        </p:txBody>
      </p:sp>
      <p:sp>
        <p:nvSpPr>
          <p:cNvPr id="8224" name="WordArt 32">
            <a:extLst>
              <a:ext uri="{FF2B5EF4-FFF2-40B4-BE49-F238E27FC236}">
                <a16:creationId xmlns:a16="http://schemas.microsoft.com/office/drawing/2014/main" id="{C6EFF433-7C07-41F0-AC8C-ABA7E57E6F08}"/>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0</a:t>
            </a:r>
          </a:p>
        </p:txBody>
      </p:sp>
      <p:sp>
        <p:nvSpPr>
          <p:cNvPr id="8225" name="WordArt 33">
            <a:extLst>
              <a:ext uri="{FF2B5EF4-FFF2-40B4-BE49-F238E27FC236}">
                <a16:creationId xmlns:a16="http://schemas.microsoft.com/office/drawing/2014/main" id="{7AA3DFBB-8A35-453A-92CD-0F6931BD167D}"/>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8226" name="WordArt 34">
            <a:extLst>
              <a:ext uri="{FF2B5EF4-FFF2-40B4-BE49-F238E27FC236}">
                <a16:creationId xmlns:a16="http://schemas.microsoft.com/office/drawing/2014/main" id="{0C0923D5-ABF2-40A6-A489-C9B1CDD83F88}"/>
              </a:ext>
            </a:extLst>
          </p:cNvPr>
          <p:cNvSpPr>
            <a:spLocks noChangeArrowheads="1" noChangeShapeType="1" noTextEdit="1"/>
          </p:cNvSpPr>
          <p:nvPr/>
        </p:nvSpPr>
        <p:spPr bwMode="auto">
          <a:xfrm>
            <a:off x="9920288" y="32004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a:t>
            </a:r>
          </a:p>
        </p:txBody>
      </p:sp>
      <p:sp>
        <p:nvSpPr>
          <p:cNvPr id="8227" name="WordArt 35">
            <a:extLst>
              <a:ext uri="{FF2B5EF4-FFF2-40B4-BE49-F238E27FC236}">
                <a16:creationId xmlns:a16="http://schemas.microsoft.com/office/drawing/2014/main" id="{470EAF65-8F14-4357-B9FA-A5399C15F491}"/>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3</a:t>
            </a:r>
          </a:p>
        </p:txBody>
      </p:sp>
      <p:sp>
        <p:nvSpPr>
          <p:cNvPr id="8228" name="WordArt 36">
            <a:extLst>
              <a:ext uri="{FF2B5EF4-FFF2-40B4-BE49-F238E27FC236}">
                <a16:creationId xmlns:a16="http://schemas.microsoft.com/office/drawing/2014/main" id="{ADC44BF9-F159-4BE9-9BC3-F07E545DDE83}"/>
              </a:ext>
            </a:extLst>
          </p:cNvPr>
          <p:cNvSpPr>
            <a:spLocks noChangeArrowheads="1" noChangeShapeType="1" noTextEdit="1"/>
          </p:cNvSpPr>
          <p:nvPr/>
        </p:nvSpPr>
        <p:spPr bwMode="auto">
          <a:xfrm>
            <a:off x="9963150"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4</a:t>
            </a:r>
          </a:p>
        </p:txBody>
      </p:sp>
      <p:sp>
        <p:nvSpPr>
          <p:cNvPr id="8229" name="WordArt 37">
            <a:extLst>
              <a:ext uri="{FF2B5EF4-FFF2-40B4-BE49-F238E27FC236}">
                <a16:creationId xmlns:a16="http://schemas.microsoft.com/office/drawing/2014/main" id="{ED671416-E3EA-4CE2-A1A8-833583B20C47}"/>
              </a:ext>
            </a:extLst>
          </p:cNvPr>
          <p:cNvSpPr>
            <a:spLocks noChangeArrowheads="1" noChangeShapeType="1" noTextEdit="1"/>
          </p:cNvSpPr>
          <p:nvPr/>
        </p:nvSpPr>
        <p:spPr bwMode="auto">
          <a:xfrm>
            <a:off x="9929813"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5</a:t>
            </a:r>
          </a:p>
        </p:txBody>
      </p:sp>
      <p:sp>
        <p:nvSpPr>
          <p:cNvPr id="8230" name="WordArt 38">
            <a:extLst>
              <a:ext uri="{FF2B5EF4-FFF2-40B4-BE49-F238E27FC236}">
                <a16:creationId xmlns:a16="http://schemas.microsoft.com/office/drawing/2014/main" id="{89FE5E74-6457-4050-8407-05A0BD721D9F}"/>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6</a:t>
            </a:r>
          </a:p>
        </p:txBody>
      </p:sp>
      <p:sp>
        <p:nvSpPr>
          <p:cNvPr id="8231" name="WordArt 39">
            <a:extLst>
              <a:ext uri="{FF2B5EF4-FFF2-40B4-BE49-F238E27FC236}">
                <a16:creationId xmlns:a16="http://schemas.microsoft.com/office/drawing/2014/main" id="{0CF701D7-8C5A-4521-9F0D-F606E2202CF8}"/>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7</a:t>
            </a:r>
          </a:p>
        </p:txBody>
      </p:sp>
      <p:sp>
        <p:nvSpPr>
          <p:cNvPr id="8232" name="WordArt 40">
            <a:extLst>
              <a:ext uri="{FF2B5EF4-FFF2-40B4-BE49-F238E27FC236}">
                <a16:creationId xmlns:a16="http://schemas.microsoft.com/office/drawing/2014/main" id="{3BCB0377-4CEB-4FD9-8F1F-58A6472C2EAD}"/>
              </a:ext>
            </a:extLst>
          </p:cNvPr>
          <p:cNvSpPr>
            <a:spLocks noChangeArrowheads="1" noChangeShapeType="1" noTextEdit="1"/>
          </p:cNvSpPr>
          <p:nvPr/>
        </p:nvSpPr>
        <p:spPr bwMode="auto">
          <a:xfrm>
            <a:off x="9920288" y="32146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8</a:t>
            </a:r>
          </a:p>
        </p:txBody>
      </p:sp>
      <p:sp>
        <p:nvSpPr>
          <p:cNvPr id="8233" name="WordArt 41">
            <a:extLst>
              <a:ext uri="{FF2B5EF4-FFF2-40B4-BE49-F238E27FC236}">
                <a16:creationId xmlns:a16="http://schemas.microsoft.com/office/drawing/2014/main" id="{3E817CBF-219B-4567-A9CD-7432B0A9188E}"/>
              </a:ext>
            </a:extLst>
          </p:cNvPr>
          <p:cNvSpPr>
            <a:spLocks noChangeArrowheads="1" noChangeShapeType="1" noTextEdit="1"/>
          </p:cNvSpPr>
          <p:nvPr/>
        </p:nvSpPr>
        <p:spPr bwMode="auto">
          <a:xfrm>
            <a:off x="9915525" y="32289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9</a:t>
            </a:r>
          </a:p>
        </p:txBody>
      </p:sp>
      <p:sp>
        <p:nvSpPr>
          <p:cNvPr id="8234" name="WordArt 42">
            <a:extLst>
              <a:ext uri="{FF2B5EF4-FFF2-40B4-BE49-F238E27FC236}">
                <a16:creationId xmlns:a16="http://schemas.microsoft.com/office/drawing/2014/main" id="{91695728-1AC3-4783-A2CD-8B19CB915BCD}"/>
              </a:ext>
            </a:extLst>
          </p:cNvPr>
          <p:cNvSpPr>
            <a:spLocks noChangeArrowheads="1" noChangeShapeType="1" noTextEdit="1"/>
          </p:cNvSpPr>
          <p:nvPr/>
        </p:nvSpPr>
        <p:spPr bwMode="auto">
          <a:xfrm>
            <a:off x="9944101" y="3214687"/>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10</a:t>
            </a:r>
          </a:p>
        </p:txBody>
      </p:sp>
      <p:grpSp>
        <p:nvGrpSpPr>
          <p:cNvPr id="21" name="Group 48">
            <a:extLst>
              <a:ext uri="{FF2B5EF4-FFF2-40B4-BE49-F238E27FC236}">
                <a16:creationId xmlns:a16="http://schemas.microsoft.com/office/drawing/2014/main" id="{802F2DB7-43BB-4CD5-8B08-4A71498BA746}"/>
              </a:ext>
            </a:extLst>
          </p:cNvPr>
          <p:cNvGrpSpPr>
            <a:grpSpLocks/>
          </p:cNvGrpSpPr>
          <p:nvPr/>
        </p:nvGrpSpPr>
        <p:grpSpPr bwMode="auto">
          <a:xfrm>
            <a:off x="9448800" y="1295400"/>
            <a:ext cx="1752600" cy="1752600"/>
            <a:chOff x="4320" y="2928"/>
            <a:chExt cx="1104" cy="1104"/>
          </a:xfrm>
        </p:grpSpPr>
        <p:sp>
          <p:nvSpPr>
            <p:cNvPr id="30765" name="AutoShape 49">
              <a:extLst>
                <a:ext uri="{FF2B5EF4-FFF2-40B4-BE49-F238E27FC236}">
                  <a16:creationId xmlns:a16="http://schemas.microsoft.com/office/drawing/2014/main" id="{4647FFFD-E912-4C78-94CB-75102E84C37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6000" b="1">
                <a:solidFill>
                  <a:srgbClr val="FF0066"/>
                </a:solidFill>
                <a:latin typeface="Times New Roman" panose="02020603050405020304" pitchFamily="18" charset="0"/>
                <a:cs typeface="Times New Roman" panose="02020603050405020304" pitchFamily="18" charset="0"/>
              </a:endParaRPr>
            </a:p>
          </p:txBody>
        </p:sp>
        <p:sp>
          <p:nvSpPr>
            <p:cNvPr id="30766" name="WordArt 50">
              <a:extLst>
                <a:ext uri="{FF2B5EF4-FFF2-40B4-BE49-F238E27FC236}">
                  <a16:creationId xmlns:a16="http://schemas.microsoft.com/office/drawing/2014/main" id="{E275A694-23AF-4E60-8D4E-BD8773C11978}"/>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51" name="WordArt 28">
            <a:extLst>
              <a:ext uri="{FF2B5EF4-FFF2-40B4-BE49-F238E27FC236}">
                <a16:creationId xmlns:a16="http://schemas.microsoft.com/office/drawing/2014/main" id="{DC14FEEE-B1EE-4C8F-BCA1-331C92479A88}"/>
              </a:ext>
            </a:extLst>
          </p:cNvPr>
          <p:cNvSpPr>
            <a:spLocks noChangeArrowheads="1" noChangeShapeType="1" noTextEdit="1"/>
          </p:cNvSpPr>
          <p:nvPr/>
        </p:nvSpPr>
        <p:spPr bwMode="auto">
          <a:xfrm>
            <a:off x="847713" y="791842"/>
            <a:ext cx="674688" cy="59055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2</a:t>
            </a:r>
          </a:p>
        </p:txBody>
      </p:sp>
      <p:pic>
        <p:nvPicPr>
          <p:cNvPr id="50" name="Picture 32" descr="Bellcoll">
            <a:hlinkClick r:id="" action="ppaction://hlinkshowjump?jump=firstslide"/>
            <a:extLst>
              <a:ext uri="{FF2B5EF4-FFF2-40B4-BE49-F238E27FC236}">
                <a16:creationId xmlns:a16="http://schemas.microsoft.com/office/drawing/2014/main" id="{22CDB9F0-2C7A-4129-BD95-EB989537D7AA}"/>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9435" y="-60475"/>
            <a:ext cx="1183382" cy="9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53"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p:cTn id="10" dur="500" fill="hold"/>
                                        <p:tgtEl>
                                          <p:spTgt spid="51"/>
                                        </p:tgtEl>
                                        <p:attrNameLst>
                                          <p:attrName>ppt_w</p:attrName>
                                        </p:attrNameLst>
                                      </p:cBhvr>
                                      <p:tavLst>
                                        <p:tav tm="0">
                                          <p:val>
                                            <p:fltVal val="0"/>
                                          </p:val>
                                        </p:tav>
                                        <p:tav tm="100000">
                                          <p:val>
                                            <p:strVal val="#ppt_w"/>
                                          </p:val>
                                        </p:tav>
                                      </p:tavLst>
                                    </p:anim>
                                    <p:anim calcmode="lin" valueType="num">
                                      <p:cBhvr>
                                        <p:cTn id="11" dur="500" fill="hold"/>
                                        <p:tgtEl>
                                          <p:spTgt spid="51"/>
                                        </p:tgtEl>
                                        <p:attrNameLst>
                                          <p:attrName>ppt_h</p:attrName>
                                        </p:attrNameLst>
                                      </p:cBhvr>
                                      <p:tavLst>
                                        <p:tav tm="0">
                                          <p:val>
                                            <p:fltVal val="0"/>
                                          </p:val>
                                        </p:tav>
                                        <p:tav tm="100000">
                                          <p:val>
                                            <p:strVal val="#ppt_h"/>
                                          </p:val>
                                        </p:tav>
                                      </p:tavLst>
                                    </p:anim>
                                    <p:animEffect transition="in" filter="fade">
                                      <p:cBhvr>
                                        <p:cTn id="12" dur="500"/>
                                        <p:tgtEl>
                                          <p:spTgt spid="51"/>
                                        </p:tgtEl>
                                      </p:cBhvr>
                                    </p:animEffect>
                                  </p:childTnLst>
                                </p:cTn>
                              </p:par>
                              <p:par>
                                <p:cTn id="13" presetID="8" presetClass="emph" presetSubtype="0" repeatCount="indefinite" fill="hold" grpId="1" nodeType="withEffect">
                                  <p:stCondLst>
                                    <p:cond delay="500"/>
                                  </p:stCondLst>
                                  <p:childTnLst>
                                    <p:animRot by="21600000">
                                      <p:cBhvr>
                                        <p:cTn id="14" dur="1500" fill="hold"/>
                                        <p:tgtEl>
                                          <p:spTgt spid="8219"/>
                                        </p:tgtEl>
                                        <p:attrNameLst>
                                          <p:attrName>r</p:attrName>
                                        </p:attrNameLst>
                                      </p:cBhvr>
                                    </p:animRot>
                                  </p:childTnLst>
                                </p:cTn>
                              </p:par>
                              <p:par>
                                <p:cTn id="15" presetID="2" presetClass="entr" presetSubtype="8"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0-#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Jet Fighter 2-DVDH.wav"/>
                                        </p:tgtEl>
                                      </p:cMediaNode>
                                    </p:audio>
                                  </p:subTnLst>
                                </p:cTn>
                              </p:par>
                              <p:par>
                                <p:cTn id="19" presetID="5" presetClass="entr" presetSubtype="10" fill="hold" nodeType="withEffect">
                                  <p:stCondLst>
                                    <p:cond delay="2000"/>
                                  </p:stCondLst>
                                  <p:childTnLst>
                                    <p:set>
                                      <p:cBhvr>
                                        <p:cTn id="20" dur="1" fill="hold">
                                          <p:stCondLst>
                                            <p:cond delay="0"/>
                                          </p:stCondLst>
                                        </p:cTn>
                                        <p:tgtEl>
                                          <p:spTgt spid="39"/>
                                        </p:tgtEl>
                                        <p:attrNameLst>
                                          <p:attrName>style.visibility</p:attrName>
                                        </p:attrNameLst>
                                      </p:cBhvr>
                                      <p:to>
                                        <p:strVal val="visible"/>
                                      </p:to>
                                    </p:set>
                                    <p:animEffect transition="in" filter="checkerboard(across)">
                                      <p:cBhvr>
                                        <p:cTn id="21" dur="500"/>
                                        <p:tgtEl>
                                          <p:spTgt spid="39"/>
                                        </p:tgtEl>
                                      </p:cBhvr>
                                    </p:animEffect>
                                  </p:childTnLst>
                                </p:cTn>
                              </p:par>
                              <p:par>
                                <p:cTn id="22" presetID="5" presetClass="entr" presetSubtype="10" fill="hold" nodeType="withEffect">
                                  <p:stCondLst>
                                    <p:cond delay="2000"/>
                                  </p:stCondLst>
                                  <p:childTnLst>
                                    <p:set>
                                      <p:cBhvr>
                                        <p:cTn id="23" dur="1" fill="hold">
                                          <p:stCondLst>
                                            <p:cond delay="0"/>
                                          </p:stCondLst>
                                        </p:cTn>
                                        <p:tgtEl>
                                          <p:spTgt spid="40"/>
                                        </p:tgtEl>
                                        <p:attrNameLst>
                                          <p:attrName>style.visibility</p:attrName>
                                        </p:attrNameLst>
                                      </p:cBhvr>
                                      <p:to>
                                        <p:strVal val="visible"/>
                                      </p:to>
                                    </p:set>
                                    <p:animEffect transition="in" filter="checkerboard(across)">
                                      <p:cBhvr>
                                        <p:cTn id="24" dur="500"/>
                                        <p:tgtEl>
                                          <p:spTgt spid="4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 3-CL (2).wav"/>
                                        </p:tgtEl>
                                      </p:cMediaNode>
                                    </p:audio>
                                  </p:subTnLst>
                                </p:cTn>
                              </p:par>
                              <p:par>
                                <p:cTn id="25" presetID="5" presetClass="entr" presetSubtype="10" fill="hold" grpId="0" nodeType="withEffect">
                                  <p:stCondLst>
                                    <p:cond delay="2000"/>
                                  </p:stCondLst>
                                  <p:childTnLst>
                                    <p:set>
                                      <p:cBhvr>
                                        <p:cTn id="26" dur="1" fill="hold">
                                          <p:stCondLst>
                                            <p:cond delay="0"/>
                                          </p:stCondLst>
                                        </p:cTn>
                                        <p:tgtEl>
                                          <p:spTgt spid="1043"/>
                                        </p:tgtEl>
                                        <p:attrNameLst>
                                          <p:attrName>style.visibility</p:attrName>
                                        </p:attrNameLst>
                                      </p:cBhvr>
                                      <p:to>
                                        <p:strVal val="visible"/>
                                      </p:to>
                                    </p:set>
                                    <p:animEffect transition="in" filter="checkerboard(across)">
                                      <p:cBhvr>
                                        <p:cTn id="27" dur="500"/>
                                        <p:tgtEl>
                                          <p:spTgt spid="1043"/>
                                        </p:tgtEl>
                                      </p:cBhvr>
                                    </p:animEffect>
                                  </p:childTnLst>
                                </p:cTn>
                              </p:par>
                              <p:par>
                                <p:cTn id="28" presetID="5" presetClass="entr" presetSubtype="10" fill="hold" nodeType="withEffect">
                                  <p:stCondLst>
                                    <p:cond delay="2000"/>
                                  </p:stCondLst>
                                  <p:childTnLst>
                                    <p:set>
                                      <p:cBhvr>
                                        <p:cTn id="29" dur="1" fill="hold">
                                          <p:stCondLst>
                                            <p:cond delay="0"/>
                                          </p:stCondLst>
                                        </p:cTn>
                                        <p:tgtEl>
                                          <p:spTgt spid="1044"/>
                                        </p:tgtEl>
                                        <p:attrNameLst>
                                          <p:attrName>style.visibility</p:attrName>
                                        </p:attrNameLst>
                                      </p:cBhvr>
                                      <p:to>
                                        <p:strVal val="visible"/>
                                      </p:to>
                                    </p:set>
                                    <p:animEffect transition="in" filter="checkerboard(across)">
                                      <p:cBhvr>
                                        <p:cTn id="30" dur="500"/>
                                        <p:tgtEl>
                                          <p:spTgt spid="1044"/>
                                        </p:tgtEl>
                                      </p:cBhvr>
                                    </p:animEffect>
                                  </p:childTnLst>
                                </p:cTn>
                              </p:par>
                              <p:par>
                                <p:cTn id="31" presetID="22" presetClass="entr" presetSubtype="8" fill="hold" nodeType="withEffect">
                                  <p:stCondLst>
                                    <p:cond delay="2000"/>
                                  </p:stCondLst>
                                  <p:iterate type="lt">
                                    <p:tmPct val="0"/>
                                  </p:iterate>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5" presetClass="entr" presetSubtype="10" fill="hold" nodeType="withEffect">
                                  <p:stCondLst>
                                    <p:cond delay="300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nodeType="withEffect">
                                  <p:stCondLst>
                                    <p:cond delay="3000"/>
                                  </p:stCondLst>
                                  <p:childTnLst>
                                    <p:set>
                                      <p:cBhvr>
                                        <p:cTn id="38" dur="1" fill="hold">
                                          <p:stCondLst>
                                            <p:cond delay="0"/>
                                          </p:stCondLst>
                                        </p:cTn>
                                        <p:tgtEl>
                                          <p:spTgt spid="6"/>
                                        </p:tgtEl>
                                        <p:attrNameLst>
                                          <p:attrName>style.visibility</p:attrName>
                                        </p:attrNameLst>
                                      </p:cBhvr>
                                      <p:to>
                                        <p:strVal val="visible"/>
                                      </p:to>
                                    </p:set>
                                    <p:animEffect transition="in" filter="checkerboard(across)">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4" name="Chimes 3-CL (2).wav"/>
                                        </p:tgtEl>
                                      </p:cMediaNode>
                                    </p:audio>
                                  </p:subTnLst>
                                </p:cTn>
                              </p:par>
                              <p:par>
                                <p:cTn id="40" presetID="5" presetClass="entr" presetSubtype="10" fill="hold" grpId="0" nodeType="withEffect">
                                  <p:stCondLst>
                                    <p:cond delay="300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par>
                                <p:cTn id="43" presetID="5" presetClass="entr" presetSubtype="10" fill="hold" nodeType="withEffect">
                                  <p:stCondLst>
                                    <p:cond delay="3000"/>
                                  </p:stCondLst>
                                  <p:childTnLst>
                                    <p:set>
                                      <p:cBhvr>
                                        <p:cTn id="44" dur="1" fill="hold">
                                          <p:stCondLst>
                                            <p:cond delay="0"/>
                                          </p:stCondLst>
                                        </p:cTn>
                                        <p:tgtEl>
                                          <p:spTgt spid="8"/>
                                        </p:tgtEl>
                                        <p:attrNameLst>
                                          <p:attrName>style.visibility</p:attrName>
                                        </p:attrNameLst>
                                      </p:cBhvr>
                                      <p:to>
                                        <p:strVal val="visible"/>
                                      </p:to>
                                    </p:set>
                                    <p:animEffect transition="in" filter="checkerboard(across)">
                                      <p:cBhvr>
                                        <p:cTn id="45" dur="500"/>
                                        <p:tgtEl>
                                          <p:spTgt spid="8"/>
                                        </p:tgtEl>
                                      </p:cBhvr>
                                    </p:animEffect>
                                  </p:childTnLst>
                                </p:cTn>
                              </p:par>
                              <p:par>
                                <p:cTn id="46" presetID="22" presetClass="entr" presetSubtype="8" fill="hold" grpId="0" nodeType="withEffect">
                                  <p:stCondLst>
                                    <p:cond delay="300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5" presetClass="entr" presetSubtype="10" fill="hold" nodeType="withEffect">
                                  <p:stCondLst>
                                    <p:cond delay="400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par>
                                <p:cTn id="52" presetID="5" presetClass="entr" presetSubtype="10" fill="hold" nodeType="withEffect">
                                  <p:stCondLst>
                                    <p:cond delay="4000"/>
                                  </p:stCondLst>
                                  <p:childTnLst>
                                    <p:set>
                                      <p:cBhvr>
                                        <p:cTn id="53" dur="1" fill="hold">
                                          <p:stCondLst>
                                            <p:cond delay="0"/>
                                          </p:stCondLst>
                                        </p:cTn>
                                        <p:tgtEl>
                                          <p:spTgt spid="12"/>
                                        </p:tgtEl>
                                        <p:attrNameLst>
                                          <p:attrName>style.visibility</p:attrName>
                                        </p:attrNameLst>
                                      </p:cBhvr>
                                      <p:to>
                                        <p:strVal val="visible"/>
                                      </p:to>
                                    </p:set>
                                    <p:animEffect transition="in" filter="checkerboard(across)">
                                      <p:cBhvr>
                                        <p:cTn id="54" dur="500"/>
                                        <p:tgtEl>
                                          <p:spTgt spid="12"/>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 3-CL (2).wav"/>
                                        </p:tgtEl>
                                      </p:cMediaNode>
                                    </p:audio>
                                  </p:subTnLst>
                                </p:cTn>
                              </p:par>
                              <p:par>
                                <p:cTn id="55" presetID="5" presetClass="entr" presetSubtype="10" fill="hold" grpId="0" nodeType="withEffect">
                                  <p:stCondLst>
                                    <p:cond delay="400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par>
                                <p:cTn id="58" presetID="5" presetClass="entr" presetSubtype="10" fill="hold" nodeType="withEffect">
                                  <p:stCondLst>
                                    <p:cond delay="400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par>
                                <p:cTn id="61" presetID="22" presetClass="entr" presetSubtype="8" fill="hold" nodeType="withEffect">
                                  <p:stCondLst>
                                    <p:cond delay="4000"/>
                                  </p:stCondLst>
                                  <p:iterate type="lt">
                                    <p:tmPct val="0"/>
                                  </p:iterate>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5" presetClass="entr" presetSubtype="10" fill="hold" nodeType="withEffect">
                                  <p:stCondLst>
                                    <p:cond delay="5000"/>
                                  </p:stCondLst>
                                  <p:childTnLst>
                                    <p:set>
                                      <p:cBhvr>
                                        <p:cTn id="65" dur="1" fill="hold">
                                          <p:stCondLst>
                                            <p:cond delay="0"/>
                                          </p:stCondLst>
                                        </p:cTn>
                                        <p:tgtEl>
                                          <p:spTgt spid="17"/>
                                        </p:tgtEl>
                                        <p:attrNameLst>
                                          <p:attrName>style.visibility</p:attrName>
                                        </p:attrNameLst>
                                      </p:cBhvr>
                                      <p:to>
                                        <p:strVal val="visible"/>
                                      </p:to>
                                    </p:set>
                                    <p:animEffect transition="in" filter="checkerboard(across)">
                                      <p:cBhvr>
                                        <p:cTn id="66" dur="500"/>
                                        <p:tgtEl>
                                          <p:spTgt spid="17"/>
                                        </p:tgtEl>
                                      </p:cBhvr>
                                    </p:animEffect>
                                  </p:childTnLst>
                                </p:cTn>
                              </p:par>
                              <p:par>
                                <p:cTn id="67" presetID="5" presetClass="entr" presetSubtype="10" fill="hold" nodeType="withEffect">
                                  <p:stCondLst>
                                    <p:cond delay="5000"/>
                                  </p:stCondLst>
                                  <p:childTnLst>
                                    <p:set>
                                      <p:cBhvr>
                                        <p:cTn id="68" dur="1" fill="hold">
                                          <p:stCondLst>
                                            <p:cond delay="0"/>
                                          </p:stCondLst>
                                        </p:cTn>
                                        <p:tgtEl>
                                          <p:spTgt spid="18"/>
                                        </p:tgtEl>
                                        <p:attrNameLst>
                                          <p:attrName>style.visibility</p:attrName>
                                        </p:attrNameLst>
                                      </p:cBhvr>
                                      <p:to>
                                        <p:strVal val="visible"/>
                                      </p:to>
                                    </p:set>
                                    <p:animEffect transition="in" filter="checkerboard(across)">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4" name="Chimes 3-CL (2).wav"/>
                                        </p:tgtEl>
                                      </p:cMediaNode>
                                    </p:audio>
                                  </p:subTnLst>
                                </p:cTn>
                              </p:par>
                              <p:par>
                                <p:cTn id="70" presetID="5" presetClass="entr" presetSubtype="10" fill="hold" grpId="0" nodeType="withEffect">
                                  <p:stCondLst>
                                    <p:cond delay="500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par>
                                <p:cTn id="73" presetID="5" presetClass="entr" presetSubtype="10" fill="hold" nodeType="withEffect">
                                  <p:stCondLst>
                                    <p:cond delay="5000"/>
                                  </p:stCondLst>
                                  <p:childTnLst>
                                    <p:set>
                                      <p:cBhvr>
                                        <p:cTn id="74" dur="1" fill="hold">
                                          <p:stCondLst>
                                            <p:cond delay="0"/>
                                          </p:stCondLst>
                                        </p:cTn>
                                        <p:tgtEl>
                                          <p:spTgt spid="20"/>
                                        </p:tgtEl>
                                        <p:attrNameLst>
                                          <p:attrName>style.visibility</p:attrName>
                                        </p:attrNameLst>
                                      </p:cBhvr>
                                      <p:to>
                                        <p:strVal val="visible"/>
                                      </p:to>
                                    </p:set>
                                    <p:animEffect transition="in" filter="checkerboard(across)">
                                      <p:cBhvr>
                                        <p:cTn id="75" dur="500"/>
                                        <p:tgtEl>
                                          <p:spTgt spid="20"/>
                                        </p:tgtEl>
                                      </p:cBhvr>
                                    </p:animEffect>
                                  </p:childTnLst>
                                </p:cTn>
                              </p:par>
                              <p:par>
                                <p:cTn id="76" presetID="22" presetClass="entr" presetSubtype="8" fill="hold" nodeType="withEffect">
                                  <p:stCondLst>
                                    <p:cond delay="5000"/>
                                  </p:stCondLst>
                                  <p:iterate type="lt">
                                    <p:tmPct val="0"/>
                                  </p:iterate>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nodeType="afterGroup">
                            <p:stCondLst>
                              <p:cond delay="0"/>
                            </p:stCondLst>
                            <p:childTnLst>
                              <p:par>
                                <p:cTn id="81" presetID="9" presetClass="entr" presetSubtype="0" fill="hold" nodeType="clickEffect">
                                  <p:stCondLst>
                                    <p:cond delay="0"/>
                                  </p:stCondLst>
                                  <p:childTnLst>
                                    <p:set>
                                      <p:cBhvr>
                                        <p:cTn id="82" dur="1" fill="hold">
                                          <p:stCondLst>
                                            <p:cond delay="0"/>
                                          </p:stCondLst>
                                        </p:cTn>
                                        <p:tgtEl>
                                          <p:spTgt spid="8234"/>
                                        </p:tgtEl>
                                        <p:attrNameLst>
                                          <p:attrName>style.visibility</p:attrName>
                                        </p:attrNameLst>
                                      </p:cBhvr>
                                      <p:to>
                                        <p:strVal val="visible"/>
                                      </p:to>
                                    </p:set>
                                    <p:animEffect transition="in" filter="dissolve">
                                      <p:cBhvr>
                                        <p:cTn id="83" dur="500"/>
                                        <p:tgtEl>
                                          <p:spTgt spid="8234"/>
                                        </p:tgtEl>
                                      </p:cBhvr>
                                    </p:animEffect>
                                  </p:childTnLst>
                                  <p:subTnLst>
                                    <p:audio>
                                      <p:cMediaNode>
                                        <p:cTn display="0" masterRel="sameClick">
                                          <p:stCondLst>
                                            <p:cond evt="begin" delay="0">
                                              <p:tn val="81"/>
                                            </p:cond>
                                          </p:stCondLst>
                                          <p:endCondLst>
                                            <p:cond evt="onStopAudio" delay="0">
                                              <p:tgtEl>
                                                <p:sldTgt/>
                                              </p:tgtEl>
                                            </p:cond>
                                          </p:endCondLst>
                                        </p:cTn>
                                        <p:tgtEl>
                                          <p:sndTgt r:embed="rId5" name="camera.wav"/>
                                        </p:tgtEl>
                                      </p:cMediaNode>
                                    </p:audio>
                                  </p:subTnLst>
                                </p:cTn>
                              </p:par>
                            </p:childTnLst>
                          </p:cTn>
                        </p:par>
                        <p:par>
                          <p:cTn id="84" fill="hold" nodeType="afterGroup">
                            <p:stCondLst>
                              <p:cond delay="500"/>
                            </p:stCondLst>
                            <p:childTnLst>
                              <p:par>
                                <p:cTn id="85" presetID="53" presetClass="exit" presetSubtype="0" fill="hold" nodeType="afterEffect">
                                  <p:stCondLst>
                                    <p:cond delay="0"/>
                                  </p:stCondLst>
                                  <p:childTnLst>
                                    <p:anim calcmode="lin" valueType="num">
                                      <p:cBhvr>
                                        <p:cTn id="86" dur="500"/>
                                        <p:tgtEl>
                                          <p:spTgt spid="8234"/>
                                        </p:tgtEl>
                                        <p:attrNameLst>
                                          <p:attrName>ppt_w</p:attrName>
                                        </p:attrNameLst>
                                      </p:cBhvr>
                                      <p:tavLst>
                                        <p:tav tm="0">
                                          <p:val>
                                            <p:strVal val="ppt_w"/>
                                          </p:val>
                                        </p:tav>
                                        <p:tav tm="100000">
                                          <p:val>
                                            <p:fltVal val="0"/>
                                          </p:val>
                                        </p:tav>
                                      </p:tavLst>
                                    </p:anim>
                                    <p:anim calcmode="lin" valueType="num">
                                      <p:cBhvr>
                                        <p:cTn id="87" dur="500"/>
                                        <p:tgtEl>
                                          <p:spTgt spid="8234"/>
                                        </p:tgtEl>
                                        <p:attrNameLst>
                                          <p:attrName>ppt_h</p:attrName>
                                        </p:attrNameLst>
                                      </p:cBhvr>
                                      <p:tavLst>
                                        <p:tav tm="0">
                                          <p:val>
                                            <p:strVal val="ppt_h"/>
                                          </p:val>
                                        </p:tav>
                                        <p:tav tm="100000">
                                          <p:val>
                                            <p:fltVal val="0"/>
                                          </p:val>
                                        </p:tav>
                                      </p:tavLst>
                                    </p:anim>
                                    <p:animEffect transition="out" filter="fade">
                                      <p:cBhvr>
                                        <p:cTn id="88" dur="500"/>
                                        <p:tgtEl>
                                          <p:spTgt spid="8234"/>
                                        </p:tgtEl>
                                      </p:cBhvr>
                                    </p:animEffect>
                                    <p:set>
                                      <p:cBhvr>
                                        <p:cTn id="89" dur="1" fill="hold">
                                          <p:stCondLst>
                                            <p:cond delay="499"/>
                                          </p:stCondLst>
                                        </p:cTn>
                                        <p:tgtEl>
                                          <p:spTgt spid="8234"/>
                                        </p:tgtEl>
                                        <p:attrNameLst>
                                          <p:attrName>style.visibility</p:attrName>
                                        </p:attrNameLst>
                                      </p:cBhvr>
                                      <p:to>
                                        <p:strVal val="hidden"/>
                                      </p:to>
                                    </p:set>
                                  </p:childTnLst>
                                </p:cTn>
                              </p:par>
                            </p:childTnLst>
                          </p:cTn>
                        </p:par>
                        <p:par>
                          <p:cTn id="90" fill="hold" nodeType="afterGroup">
                            <p:stCondLst>
                              <p:cond delay="1000"/>
                            </p:stCondLst>
                            <p:childTnLst>
                              <p:par>
                                <p:cTn id="91" presetID="9" presetClass="entr" presetSubtype="0" fill="hold" nodeType="afterEffect">
                                  <p:stCondLst>
                                    <p:cond delay="0"/>
                                  </p:stCondLst>
                                  <p:childTnLst>
                                    <p:set>
                                      <p:cBhvr>
                                        <p:cTn id="92" dur="1" fill="hold">
                                          <p:stCondLst>
                                            <p:cond delay="0"/>
                                          </p:stCondLst>
                                        </p:cTn>
                                        <p:tgtEl>
                                          <p:spTgt spid="8233"/>
                                        </p:tgtEl>
                                        <p:attrNameLst>
                                          <p:attrName>style.visibility</p:attrName>
                                        </p:attrNameLst>
                                      </p:cBhvr>
                                      <p:to>
                                        <p:strVal val="visible"/>
                                      </p:to>
                                    </p:set>
                                    <p:animEffect transition="in" filter="dissolve">
                                      <p:cBhvr>
                                        <p:cTn id="93" dur="500"/>
                                        <p:tgtEl>
                                          <p:spTgt spid="8233"/>
                                        </p:tgtEl>
                                      </p:cBhvr>
                                    </p:animEffect>
                                  </p:childTnLst>
                                  <p:subTnLst>
                                    <p:audio>
                                      <p:cMediaNode>
                                        <p:cTn display="0" masterRel="sameClick">
                                          <p:stCondLst>
                                            <p:cond evt="begin" delay="0">
                                              <p:tn val="91"/>
                                            </p:cond>
                                          </p:stCondLst>
                                          <p:endCondLst>
                                            <p:cond evt="onStopAudio" delay="0">
                                              <p:tgtEl>
                                                <p:sldTgt/>
                                              </p:tgtEl>
                                            </p:cond>
                                          </p:endCondLst>
                                        </p:cTn>
                                        <p:tgtEl>
                                          <p:sndTgt r:embed="rId5" name="camera.wav"/>
                                        </p:tgtEl>
                                      </p:cMediaNode>
                                    </p:audio>
                                  </p:subTnLst>
                                </p:cTn>
                              </p:par>
                            </p:childTnLst>
                          </p:cTn>
                        </p:par>
                        <p:par>
                          <p:cTn id="94" fill="hold" nodeType="afterGroup">
                            <p:stCondLst>
                              <p:cond delay="1500"/>
                            </p:stCondLst>
                            <p:childTnLst>
                              <p:par>
                                <p:cTn id="95" presetID="53" presetClass="exit" presetSubtype="0" fill="hold" nodeType="afterEffect">
                                  <p:stCondLst>
                                    <p:cond delay="0"/>
                                  </p:stCondLst>
                                  <p:childTnLst>
                                    <p:anim calcmode="lin" valueType="num">
                                      <p:cBhvr>
                                        <p:cTn id="96" dur="500"/>
                                        <p:tgtEl>
                                          <p:spTgt spid="8233"/>
                                        </p:tgtEl>
                                        <p:attrNameLst>
                                          <p:attrName>ppt_w</p:attrName>
                                        </p:attrNameLst>
                                      </p:cBhvr>
                                      <p:tavLst>
                                        <p:tav tm="0">
                                          <p:val>
                                            <p:strVal val="ppt_w"/>
                                          </p:val>
                                        </p:tav>
                                        <p:tav tm="100000">
                                          <p:val>
                                            <p:fltVal val="0"/>
                                          </p:val>
                                        </p:tav>
                                      </p:tavLst>
                                    </p:anim>
                                    <p:anim calcmode="lin" valueType="num">
                                      <p:cBhvr>
                                        <p:cTn id="97" dur="500"/>
                                        <p:tgtEl>
                                          <p:spTgt spid="8233"/>
                                        </p:tgtEl>
                                        <p:attrNameLst>
                                          <p:attrName>ppt_h</p:attrName>
                                        </p:attrNameLst>
                                      </p:cBhvr>
                                      <p:tavLst>
                                        <p:tav tm="0">
                                          <p:val>
                                            <p:strVal val="ppt_h"/>
                                          </p:val>
                                        </p:tav>
                                        <p:tav tm="100000">
                                          <p:val>
                                            <p:fltVal val="0"/>
                                          </p:val>
                                        </p:tav>
                                      </p:tavLst>
                                    </p:anim>
                                    <p:animEffect transition="out" filter="fade">
                                      <p:cBhvr>
                                        <p:cTn id="98" dur="500"/>
                                        <p:tgtEl>
                                          <p:spTgt spid="8233"/>
                                        </p:tgtEl>
                                      </p:cBhvr>
                                    </p:animEffect>
                                    <p:set>
                                      <p:cBhvr>
                                        <p:cTn id="99" dur="1" fill="hold">
                                          <p:stCondLst>
                                            <p:cond delay="499"/>
                                          </p:stCondLst>
                                        </p:cTn>
                                        <p:tgtEl>
                                          <p:spTgt spid="8233"/>
                                        </p:tgtEl>
                                        <p:attrNameLst>
                                          <p:attrName>style.visibility</p:attrName>
                                        </p:attrNameLst>
                                      </p:cBhvr>
                                      <p:to>
                                        <p:strVal val="hidden"/>
                                      </p:to>
                                    </p:set>
                                  </p:childTnLst>
                                </p:cTn>
                              </p:par>
                            </p:childTnLst>
                          </p:cTn>
                        </p:par>
                        <p:par>
                          <p:cTn id="100" fill="hold" nodeType="afterGroup">
                            <p:stCondLst>
                              <p:cond delay="2000"/>
                            </p:stCondLst>
                            <p:childTnLst>
                              <p:par>
                                <p:cTn id="101" presetID="9" presetClass="entr" presetSubtype="0" fill="hold" nodeType="afterEffect">
                                  <p:stCondLst>
                                    <p:cond delay="0"/>
                                  </p:stCondLst>
                                  <p:childTnLst>
                                    <p:set>
                                      <p:cBhvr>
                                        <p:cTn id="102" dur="1" fill="hold">
                                          <p:stCondLst>
                                            <p:cond delay="0"/>
                                          </p:stCondLst>
                                        </p:cTn>
                                        <p:tgtEl>
                                          <p:spTgt spid="8232"/>
                                        </p:tgtEl>
                                        <p:attrNameLst>
                                          <p:attrName>style.visibility</p:attrName>
                                        </p:attrNameLst>
                                      </p:cBhvr>
                                      <p:to>
                                        <p:strVal val="visible"/>
                                      </p:to>
                                    </p:set>
                                    <p:animEffect transition="in" filter="dissolve">
                                      <p:cBhvr>
                                        <p:cTn id="103" dur="500"/>
                                        <p:tgtEl>
                                          <p:spTgt spid="8232"/>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nodeType="afterGroup">
                            <p:stCondLst>
                              <p:cond delay="2500"/>
                            </p:stCondLst>
                            <p:childTnLst>
                              <p:par>
                                <p:cTn id="105" presetID="53" presetClass="exit" presetSubtype="0" fill="hold" nodeType="afterEffect">
                                  <p:stCondLst>
                                    <p:cond delay="0"/>
                                  </p:stCondLst>
                                  <p:childTnLst>
                                    <p:anim calcmode="lin" valueType="num">
                                      <p:cBhvr>
                                        <p:cTn id="106" dur="500"/>
                                        <p:tgtEl>
                                          <p:spTgt spid="8232"/>
                                        </p:tgtEl>
                                        <p:attrNameLst>
                                          <p:attrName>ppt_w</p:attrName>
                                        </p:attrNameLst>
                                      </p:cBhvr>
                                      <p:tavLst>
                                        <p:tav tm="0">
                                          <p:val>
                                            <p:strVal val="ppt_w"/>
                                          </p:val>
                                        </p:tav>
                                        <p:tav tm="100000">
                                          <p:val>
                                            <p:fltVal val="0"/>
                                          </p:val>
                                        </p:tav>
                                      </p:tavLst>
                                    </p:anim>
                                    <p:anim calcmode="lin" valueType="num">
                                      <p:cBhvr>
                                        <p:cTn id="107" dur="500"/>
                                        <p:tgtEl>
                                          <p:spTgt spid="8232"/>
                                        </p:tgtEl>
                                        <p:attrNameLst>
                                          <p:attrName>ppt_h</p:attrName>
                                        </p:attrNameLst>
                                      </p:cBhvr>
                                      <p:tavLst>
                                        <p:tav tm="0">
                                          <p:val>
                                            <p:strVal val="ppt_h"/>
                                          </p:val>
                                        </p:tav>
                                        <p:tav tm="100000">
                                          <p:val>
                                            <p:fltVal val="0"/>
                                          </p:val>
                                        </p:tav>
                                      </p:tavLst>
                                    </p:anim>
                                    <p:animEffect transition="out" filter="fade">
                                      <p:cBhvr>
                                        <p:cTn id="108" dur="500"/>
                                        <p:tgtEl>
                                          <p:spTgt spid="8232"/>
                                        </p:tgtEl>
                                      </p:cBhvr>
                                    </p:animEffect>
                                    <p:set>
                                      <p:cBhvr>
                                        <p:cTn id="109" dur="1" fill="hold">
                                          <p:stCondLst>
                                            <p:cond delay="499"/>
                                          </p:stCondLst>
                                        </p:cTn>
                                        <p:tgtEl>
                                          <p:spTgt spid="8232"/>
                                        </p:tgtEl>
                                        <p:attrNameLst>
                                          <p:attrName>style.visibility</p:attrName>
                                        </p:attrNameLst>
                                      </p:cBhvr>
                                      <p:to>
                                        <p:strVal val="hidden"/>
                                      </p:to>
                                    </p:set>
                                  </p:childTnLst>
                                </p:cTn>
                              </p:par>
                            </p:childTnLst>
                          </p:cTn>
                        </p:par>
                        <p:par>
                          <p:cTn id="110" fill="hold" nodeType="afterGroup">
                            <p:stCondLst>
                              <p:cond delay="3000"/>
                            </p:stCondLst>
                            <p:childTnLst>
                              <p:par>
                                <p:cTn id="111" presetID="9" presetClass="entr" presetSubtype="0" fill="hold" nodeType="afterEffect">
                                  <p:stCondLst>
                                    <p:cond delay="0"/>
                                  </p:stCondLst>
                                  <p:childTnLst>
                                    <p:set>
                                      <p:cBhvr>
                                        <p:cTn id="112" dur="1" fill="hold">
                                          <p:stCondLst>
                                            <p:cond delay="0"/>
                                          </p:stCondLst>
                                        </p:cTn>
                                        <p:tgtEl>
                                          <p:spTgt spid="8231"/>
                                        </p:tgtEl>
                                        <p:attrNameLst>
                                          <p:attrName>style.visibility</p:attrName>
                                        </p:attrNameLst>
                                      </p:cBhvr>
                                      <p:to>
                                        <p:strVal val="visible"/>
                                      </p:to>
                                    </p:set>
                                    <p:animEffect transition="in" filter="dissolve">
                                      <p:cBhvr>
                                        <p:cTn id="113" dur="500"/>
                                        <p:tgtEl>
                                          <p:spTgt spid="8231"/>
                                        </p:tgtEl>
                                      </p:cBhvr>
                                    </p:animEffect>
                                  </p:childTnLst>
                                  <p:subTnLst>
                                    <p:audio>
                                      <p:cMediaNode>
                                        <p:cTn display="0" masterRel="sameClick">
                                          <p:stCondLst>
                                            <p:cond evt="begin" delay="0">
                                              <p:tn val="111"/>
                                            </p:cond>
                                          </p:stCondLst>
                                          <p:endCondLst>
                                            <p:cond evt="onStopAudio" delay="0">
                                              <p:tgtEl>
                                                <p:sldTgt/>
                                              </p:tgtEl>
                                            </p:cond>
                                          </p:endCondLst>
                                        </p:cTn>
                                        <p:tgtEl>
                                          <p:sndTgt r:embed="rId5" name="camera.wav"/>
                                        </p:tgtEl>
                                      </p:cMediaNode>
                                    </p:audio>
                                  </p:subTnLst>
                                </p:cTn>
                              </p:par>
                            </p:childTnLst>
                          </p:cTn>
                        </p:par>
                        <p:par>
                          <p:cTn id="114" fill="hold" nodeType="afterGroup">
                            <p:stCondLst>
                              <p:cond delay="3500"/>
                            </p:stCondLst>
                            <p:childTnLst>
                              <p:par>
                                <p:cTn id="115" presetID="53" presetClass="exit" presetSubtype="0" fill="hold" nodeType="afterEffect">
                                  <p:stCondLst>
                                    <p:cond delay="0"/>
                                  </p:stCondLst>
                                  <p:childTnLst>
                                    <p:anim calcmode="lin" valueType="num">
                                      <p:cBhvr>
                                        <p:cTn id="116" dur="500"/>
                                        <p:tgtEl>
                                          <p:spTgt spid="8231"/>
                                        </p:tgtEl>
                                        <p:attrNameLst>
                                          <p:attrName>ppt_w</p:attrName>
                                        </p:attrNameLst>
                                      </p:cBhvr>
                                      <p:tavLst>
                                        <p:tav tm="0">
                                          <p:val>
                                            <p:strVal val="ppt_w"/>
                                          </p:val>
                                        </p:tav>
                                        <p:tav tm="100000">
                                          <p:val>
                                            <p:fltVal val="0"/>
                                          </p:val>
                                        </p:tav>
                                      </p:tavLst>
                                    </p:anim>
                                    <p:anim calcmode="lin" valueType="num">
                                      <p:cBhvr>
                                        <p:cTn id="117" dur="500"/>
                                        <p:tgtEl>
                                          <p:spTgt spid="8231"/>
                                        </p:tgtEl>
                                        <p:attrNameLst>
                                          <p:attrName>ppt_h</p:attrName>
                                        </p:attrNameLst>
                                      </p:cBhvr>
                                      <p:tavLst>
                                        <p:tav tm="0">
                                          <p:val>
                                            <p:strVal val="ppt_h"/>
                                          </p:val>
                                        </p:tav>
                                        <p:tav tm="100000">
                                          <p:val>
                                            <p:fltVal val="0"/>
                                          </p:val>
                                        </p:tav>
                                      </p:tavLst>
                                    </p:anim>
                                    <p:animEffect transition="out" filter="fade">
                                      <p:cBhvr>
                                        <p:cTn id="118" dur="500"/>
                                        <p:tgtEl>
                                          <p:spTgt spid="8231"/>
                                        </p:tgtEl>
                                      </p:cBhvr>
                                    </p:animEffect>
                                    <p:set>
                                      <p:cBhvr>
                                        <p:cTn id="119" dur="1" fill="hold">
                                          <p:stCondLst>
                                            <p:cond delay="499"/>
                                          </p:stCondLst>
                                        </p:cTn>
                                        <p:tgtEl>
                                          <p:spTgt spid="8231"/>
                                        </p:tgtEl>
                                        <p:attrNameLst>
                                          <p:attrName>style.visibility</p:attrName>
                                        </p:attrNameLst>
                                      </p:cBhvr>
                                      <p:to>
                                        <p:strVal val="hidden"/>
                                      </p:to>
                                    </p:set>
                                  </p:childTnLst>
                                </p:cTn>
                              </p:par>
                            </p:childTnLst>
                          </p:cTn>
                        </p:par>
                        <p:par>
                          <p:cTn id="120" fill="hold" nodeType="afterGroup">
                            <p:stCondLst>
                              <p:cond delay="4000"/>
                            </p:stCondLst>
                            <p:childTnLst>
                              <p:par>
                                <p:cTn id="121" presetID="9" presetClass="entr" presetSubtype="0" fill="hold" nodeType="afterEffect">
                                  <p:stCondLst>
                                    <p:cond delay="0"/>
                                  </p:stCondLst>
                                  <p:childTnLst>
                                    <p:set>
                                      <p:cBhvr>
                                        <p:cTn id="122" dur="1" fill="hold">
                                          <p:stCondLst>
                                            <p:cond delay="0"/>
                                          </p:stCondLst>
                                        </p:cTn>
                                        <p:tgtEl>
                                          <p:spTgt spid="8230"/>
                                        </p:tgtEl>
                                        <p:attrNameLst>
                                          <p:attrName>style.visibility</p:attrName>
                                        </p:attrNameLst>
                                      </p:cBhvr>
                                      <p:to>
                                        <p:strVal val="visible"/>
                                      </p:to>
                                    </p:set>
                                    <p:animEffect transition="in" filter="dissolve">
                                      <p:cBhvr>
                                        <p:cTn id="123" dur="500"/>
                                        <p:tgtEl>
                                          <p:spTgt spid="8230"/>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nodeType="afterGroup">
                            <p:stCondLst>
                              <p:cond delay="4500"/>
                            </p:stCondLst>
                            <p:childTnLst>
                              <p:par>
                                <p:cTn id="125" presetID="53" presetClass="exit" presetSubtype="0" fill="hold" nodeType="afterEffect">
                                  <p:stCondLst>
                                    <p:cond delay="0"/>
                                  </p:stCondLst>
                                  <p:childTnLst>
                                    <p:anim calcmode="lin" valueType="num">
                                      <p:cBhvr>
                                        <p:cTn id="126" dur="500"/>
                                        <p:tgtEl>
                                          <p:spTgt spid="8230"/>
                                        </p:tgtEl>
                                        <p:attrNameLst>
                                          <p:attrName>ppt_w</p:attrName>
                                        </p:attrNameLst>
                                      </p:cBhvr>
                                      <p:tavLst>
                                        <p:tav tm="0">
                                          <p:val>
                                            <p:strVal val="ppt_w"/>
                                          </p:val>
                                        </p:tav>
                                        <p:tav tm="100000">
                                          <p:val>
                                            <p:fltVal val="0"/>
                                          </p:val>
                                        </p:tav>
                                      </p:tavLst>
                                    </p:anim>
                                    <p:anim calcmode="lin" valueType="num">
                                      <p:cBhvr>
                                        <p:cTn id="127" dur="500"/>
                                        <p:tgtEl>
                                          <p:spTgt spid="8230"/>
                                        </p:tgtEl>
                                        <p:attrNameLst>
                                          <p:attrName>ppt_h</p:attrName>
                                        </p:attrNameLst>
                                      </p:cBhvr>
                                      <p:tavLst>
                                        <p:tav tm="0">
                                          <p:val>
                                            <p:strVal val="ppt_h"/>
                                          </p:val>
                                        </p:tav>
                                        <p:tav tm="100000">
                                          <p:val>
                                            <p:fltVal val="0"/>
                                          </p:val>
                                        </p:tav>
                                      </p:tavLst>
                                    </p:anim>
                                    <p:animEffect transition="out" filter="fade">
                                      <p:cBhvr>
                                        <p:cTn id="128" dur="500"/>
                                        <p:tgtEl>
                                          <p:spTgt spid="8230"/>
                                        </p:tgtEl>
                                      </p:cBhvr>
                                    </p:animEffect>
                                    <p:set>
                                      <p:cBhvr>
                                        <p:cTn id="129" dur="1" fill="hold">
                                          <p:stCondLst>
                                            <p:cond delay="499"/>
                                          </p:stCondLst>
                                        </p:cTn>
                                        <p:tgtEl>
                                          <p:spTgt spid="8230"/>
                                        </p:tgtEl>
                                        <p:attrNameLst>
                                          <p:attrName>style.visibility</p:attrName>
                                        </p:attrNameLst>
                                      </p:cBhvr>
                                      <p:to>
                                        <p:strVal val="hidden"/>
                                      </p:to>
                                    </p:set>
                                  </p:childTnLst>
                                </p:cTn>
                              </p:par>
                            </p:childTnLst>
                          </p:cTn>
                        </p:par>
                        <p:par>
                          <p:cTn id="130" fill="hold" nodeType="afterGroup">
                            <p:stCondLst>
                              <p:cond delay="5000"/>
                            </p:stCondLst>
                            <p:childTnLst>
                              <p:par>
                                <p:cTn id="131" presetID="9" presetClass="entr" presetSubtype="0" fill="hold" nodeType="afterEffect">
                                  <p:stCondLst>
                                    <p:cond delay="0"/>
                                  </p:stCondLst>
                                  <p:childTnLst>
                                    <p:set>
                                      <p:cBhvr>
                                        <p:cTn id="132" dur="1" fill="hold">
                                          <p:stCondLst>
                                            <p:cond delay="0"/>
                                          </p:stCondLst>
                                        </p:cTn>
                                        <p:tgtEl>
                                          <p:spTgt spid="8229"/>
                                        </p:tgtEl>
                                        <p:attrNameLst>
                                          <p:attrName>style.visibility</p:attrName>
                                        </p:attrNameLst>
                                      </p:cBhvr>
                                      <p:to>
                                        <p:strVal val="visible"/>
                                      </p:to>
                                    </p:set>
                                    <p:animEffect transition="in" filter="dissolve">
                                      <p:cBhvr>
                                        <p:cTn id="133" dur="500"/>
                                        <p:tgtEl>
                                          <p:spTgt spid="8229"/>
                                        </p:tgtEl>
                                      </p:cBhvr>
                                    </p:animEffect>
                                  </p:childTnLst>
                                  <p:subTnLst>
                                    <p:audio>
                                      <p:cMediaNode>
                                        <p:cTn display="0" masterRel="sameClick">
                                          <p:stCondLst>
                                            <p:cond evt="begin" delay="0">
                                              <p:tn val="131"/>
                                            </p:cond>
                                          </p:stCondLst>
                                          <p:endCondLst>
                                            <p:cond evt="onStopAudio" delay="0">
                                              <p:tgtEl>
                                                <p:sldTgt/>
                                              </p:tgtEl>
                                            </p:cond>
                                          </p:endCondLst>
                                        </p:cTn>
                                        <p:tgtEl>
                                          <p:sndTgt r:embed="rId5" name="camera.wav"/>
                                        </p:tgtEl>
                                      </p:cMediaNode>
                                    </p:audio>
                                  </p:subTnLst>
                                </p:cTn>
                              </p:par>
                            </p:childTnLst>
                          </p:cTn>
                        </p:par>
                        <p:par>
                          <p:cTn id="134" fill="hold" nodeType="afterGroup">
                            <p:stCondLst>
                              <p:cond delay="5500"/>
                            </p:stCondLst>
                            <p:childTnLst>
                              <p:par>
                                <p:cTn id="135" presetID="53" presetClass="exit" presetSubtype="0" fill="hold" nodeType="afterEffect">
                                  <p:stCondLst>
                                    <p:cond delay="0"/>
                                  </p:stCondLst>
                                  <p:childTnLst>
                                    <p:anim calcmode="lin" valueType="num">
                                      <p:cBhvr>
                                        <p:cTn id="136" dur="500"/>
                                        <p:tgtEl>
                                          <p:spTgt spid="8229"/>
                                        </p:tgtEl>
                                        <p:attrNameLst>
                                          <p:attrName>ppt_w</p:attrName>
                                        </p:attrNameLst>
                                      </p:cBhvr>
                                      <p:tavLst>
                                        <p:tav tm="0">
                                          <p:val>
                                            <p:strVal val="ppt_w"/>
                                          </p:val>
                                        </p:tav>
                                        <p:tav tm="100000">
                                          <p:val>
                                            <p:fltVal val="0"/>
                                          </p:val>
                                        </p:tav>
                                      </p:tavLst>
                                    </p:anim>
                                    <p:anim calcmode="lin" valueType="num">
                                      <p:cBhvr>
                                        <p:cTn id="137" dur="500"/>
                                        <p:tgtEl>
                                          <p:spTgt spid="8229"/>
                                        </p:tgtEl>
                                        <p:attrNameLst>
                                          <p:attrName>ppt_h</p:attrName>
                                        </p:attrNameLst>
                                      </p:cBhvr>
                                      <p:tavLst>
                                        <p:tav tm="0">
                                          <p:val>
                                            <p:strVal val="ppt_h"/>
                                          </p:val>
                                        </p:tav>
                                        <p:tav tm="100000">
                                          <p:val>
                                            <p:fltVal val="0"/>
                                          </p:val>
                                        </p:tav>
                                      </p:tavLst>
                                    </p:anim>
                                    <p:animEffect transition="out" filter="fade">
                                      <p:cBhvr>
                                        <p:cTn id="138" dur="500"/>
                                        <p:tgtEl>
                                          <p:spTgt spid="8229"/>
                                        </p:tgtEl>
                                      </p:cBhvr>
                                    </p:animEffect>
                                    <p:set>
                                      <p:cBhvr>
                                        <p:cTn id="139" dur="1" fill="hold">
                                          <p:stCondLst>
                                            <p:cond delay="499"/>
                                          </p:stCondLst>
                                        </p:cTn>
                                        <p:tgtEl>
                                          <p:spTgt spid="8229"/>
                                        </p:tgtEl>
                                        <p:attrNameLst>
                                          <p:attrName>style.visibility</p:attrName>
                                        </p:attrNameLst>
                                      </p:cBhvr>
                                      <p:to>
                                        <p:strVal val="hidden"/>
                                      </p:to>
                                    </p:set>
                                  </p:childTnLst>
                                </p:cTn>
                              </p:par>
                            </p:childTnLst>
                          </p:cTn>
                        </p:par>
                        <p:par>
                          <p:cTn id="140" fill="hold" nodeType="afterGroup">
                            <p:stCondLst>
                              <p:cond delay="6000"/>
                            </p:stCondLst>
                            <p:childTnLst>
                              <p:par>
                                <p:cTn id="141" presetID="9" presetClass="entr" presetSubtype="0" fill="hold" nodeType="afterEffect">
                                  <p:stCondLst>
                                    <p:cond delay="0"/>
                                  </p:stCondLst>
                                  <p:childTnLst>
                                    <p:set>
                                      <p:cBhvr>
                                        <p:cTn id="142" dur="1" fill="hold">
                                          <p:stCondLst>
                                            <p:cond delay="0"/>
                                          </p:stCondLst>
                                        </p:cTn>
                                        <p:tgtEl>
                                          <p:spTgt spid="8228"/>
                                        </p:tgtEl>
                                        <p:attrNameLst>
                                          <p:attrName>style.visibility</p:attrName>
                                        </p:attrNameLst>
                                      </p:cBhvr>
                                      <p:to>
                                        <p:strVal val="visible"/>
                                      </p:to>
                                    </p:set>
                                    <p:animEffect transition="in" filter="dissolve">
                                      <p:cBhvr>
                                        <p:cTn id="143" dur="500"/>
                                        <p:tgtEl>
                                          <p:spTgt spid="8228"/>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nodeType="afterGroup">
                            <p:stCondLst>
                              <p:cond delay="6500"/>
                            </p:stCondLst>
                            <p:childTnLst>
                              <p:par>
                                <p:cTn id="145" presetID="53" presetClass="exit" presetSubtype="0" fill="hold" nodeType="afterEffect">
                                  <p:stCondLst>
                                    <p:cond delay="0"/>
                                  </p:stCondLst>
                                  <p:childTnLst>
                                    <p:anim calcmode="lin" valueType="num">
                                      <p:cBhvr>
                                        <p:cTn id="146" dur="500"/>
                                        <p:tgtEl>
                                          <p:spTgt spid="8228"/>
                                        </p:tgtEl>
                                        <p:attrNameLst>
                                          <p:attrName>ppt_w</p:attrName>
                                        </p:attrNameLst>
                                      </p:cBhvr>
                                      <p:tavLst>
                                        <p:tav tm="0">
                                          <p:val>
                                            <p:strVal val="ppt_w"/>
                                          </p:val>
                                        </p:tav>
                                        <p:tav tm="100000">
                                          <p:val>
                                            <p:fltVal val="0"/>
                                          </p:val>
                                        </p:tav>
                                      </p:tavLst>
                                    </p:anim>
                                    <p:anim calcmode="lin" valueType="num">
                                      <p:cBhvr>
                                        <p:cTn id="147" dur="500"/>
                                        <p:tgtEl>
                                          <p:spTgt spid="8228"/>
                                        </p:tgtEl>
                                        <p:attrNameLst>
                                          <p:attrName>ppt_h</p:attrName>
                                        </p:attrNameLst>
                                      </p:cBhvr>
                                      <p:tavLst>
                                        <p:tav tm="0">
                                          <p:val>
                                            <p:strVal val="ppt_h"/>
                                          </p:val>
                                        </p:tav>
                                        <p:tav tm="100000">
                                          <p:val>
                                            <p:fltVal val="0"/>
                                          </p:val>
                                        </p:tav>
                                      </p:tavLst>
                                    </p:anim>
                                    <p:animEffect transition="out" filter="fade">
                                      <p:cBhvr>
                                        <p:cTn id="148" dur="500"/>
                                        <p:tgtEl>
                                          <p:spTgt spid="8228"/>
                                        </p:tgtEl>
                                      </p:cBhvr>
                                    </p:animEffect>
                                    <p:set>
                                      <p:cBhvr>
                                        <p:cTn id="149" dur="1" fill="hold">
                                          <p:stCondLst>
                                            <p:cond delay="499"/>
                                          </p:stCondLst>
                                        </p:cTn>
                                        <p:tgtEl>
                                          <p:spTgt spid="8228"/>
                                        </p:tgtEl>
                                        <p:attrNameLst>
                                          <p:attrName>style.visibility</p:attrName>
                                        </p:attrNameLst>
                                      </p:cBhvr>
                                      <p:to>
                                        <p:strVal val="hidden"/>
                                      </p:to>
                                    </p:set>
                                  </p:childTnLst>
                                </p:cTn>
                              </p:par>
                            </p:childTnLst>
                          </p:cTn>
                        </p:par>
                        <p:par>
                          <p:cTn id="150" fill="hold" nodeType="afterGroup">
                            <p:stCondLst>
                              <p:cond delay="7000"/>
                            </p:stCondLst>
                            <p:childTnLst>
                              <p:par>
                                <p:cTn id="151" presetID="9" presetClass="entr" presetSubtype="0" fill="hold" nodeType="afterEffect">
                                  <p:stCondLst>
                                    <p:cond delay="0"/>
                                  </p:stCondLst>
                                  <p:childTnLst>
                                    <p:set>
                                      <p:cBhvr>
                                        <p:cTn id="152" dur="1" fill="hold">
                                          <p:stCondLst>
                                            <p:cond delay="0"/>
                                          </p:stCondLst>
                                        </p:cTn>
                                        <p:tgtEl>
                                          <p:spTgt spid="8227"/>
                                        </p:tgtEl>
                                        <p:attrNameLst>
                                          <p:attrName>style.visibility</p:attrName>
                                        </p:attrNameLst>
                                      </p:cBhvr>
                                      <p:to>
                                        <p:strVal val="visible"/>
                                      </p:to>
                                    </p:set>
                                    <p:animEffect transition="in" filter="dissolve">
                                      <p:cBhvr>
                                        <p:cTn id="153" dur="500"/>
                                        <p:tgtEl>
                                          <p:spTgt spid="8227"/>
                                        </p:tgtEl>
                                      </p:cBhvr>
                                    </p:animEffect>
                                  </p:childTnLst>
                                  <p:subTnLst>
                                    <p:audio>
                                      <p:cMediaNode>
                                        <p:cTn display="0" masterRel="sameClick">
                                          <p:stCondLst>
                                            <p:cond evt="begin" delay="0">
                                              <p:tn val="151"/>
                                            </p:cond>
                                          </p:stCondLst>
                                          <p:endCondLst>
                                            <p:cond evt="onStopAudio" delay="0">
                                              <p:tgtEl>
                                                <p:sldTgt/>
                                              </p:tgtEl>
                                            </p:cond>
                                          </p:endCondLst>
                                        </p:cTn>
                                        <p:tgtEl>
                                          <p:sndTgt r:embed="rId5" name="camera.wav"/>
                                        </p:tgtEl>
                                      </p:cMediaNode>
                                    </p:audio>
                                  </p:subTnLst>
                                </p:cTn>
                              </p:par>
                            </p:childTnLst>
                          </p:cTn>
                        </p:par>
                        <p:par>
                          <p:cTn id="154" fill="hold" nodeType="afterGroup">
                            <p:stCondLst>
                              <p:cond delay="7500"/>
                            </p:stCondLst>
                            <p:childTnLst>
                              <p:par>
                                <p:cTn id="155" presetID="53" presetClass="exit" presetSubtype="0" fill="hold" nodeType="afterEffect">
                                  <p:stCondLst>
                                    <p:cond delay="0"/>
                                  </p:stCondLst>
                                  <p:childTnLst>
                                    <p:anim calcmode="lin" valueType="num">
                                      <p:cBhvr>
                                        <p:cTn id="156" dur="500"/>
                                        <p:tgtEl>
                                          <p:spTgt spid="8227"/>
                                        </p:tgtEl>
                                        <p:attrNameLst>
                                          <p:attrName>ppt_w</p:attrName>
                                        </p:attrNameLst>
                                      </p:cBhvr>
                                      <p:tavLst>
                                        <p:tav tm="0">
                                          <p:val>
                                            <p:strVal val="ppt_w"/>
                                          </p:val>
                                        </p:tav>
                                        <p:tav tm="100000">
                                          <p:val>
                                            <p:fltVal val="0"/>
                                          </p:val>
                                        </p:tav>
                                      </p:tavLst>
                                    </p:anim>
                                    <p:anim calcmode="lin" valueType="num">
                                      <p:cBhvr>
                                        <p:cTn id="157" dur="500"/>
                                        <p:tgtEl>
                                          <p:spTgt spid="8227"/>
                                        </p:tgtEl>
                                        <p:attrNameLst>
                                          <p:attrName>ppt_h</p:attrName>
                                        </p:attrNameLst>
                                      </p:cBhvr>
                                      <p:tavLst>
                                        <p:tav tm="0">
                                          <p:val>
                                            <p:strVal val="ppt_h"/>
                                          </p:val>
                                        </p:tav>
                                        <p:tav tm="100000">
                                          <p:val>
                                            <p:fltVal val="0"/>
                                          </p:val>
                                        </p:tav>
                                      </p:tavLst>
                                    </p:anim>
                                    <p:animEffect transition="out" filter="fade">
                                      <p:cBhvr>
                                        <p:cTn id="158" dur="500"/>
                                        <p:tgtEl>
                                          <p:spTgt spid="8227"/>
                                        </p:tgtEl>
                                      </p:cBhvr>
                                    </p:animEffect>
                                    <p:set>
                                      <p:cBhvr>
                                        <p:cTn id="159" dur="1" fill="hold">
                                          <p:stCondLst>
                                            <p:cond delay="499"/>
                                          </p:stCondLst>
                                        </p:cTn>
                                        <p:tgtEl>
                                          <p:spTgt spid="8227"/>
                                        </p:tgtEl>
                                        <p:attrNameLst>
                                          <p:attrName>style.visibility</p:attrName>
                                        </p:attrNameLst>
                                      </p:cBhvr>
                                      <p:to>
                                        <p:strVal val="hidden"/>
                                      </p:to>
                                    </p:set>
                                  </p:childTnLst>
                                </p:cTn>
                              </p:par>
                            </p:childTnLst>
                          </p:cTn>
                        </p:par>
                        <p:par>
                          <p:cTn id="160" fill="hold" nodeType="afterGroup">
                            <p:stCondLst>
                              <p:cond delay="8000"/>
                            </p:stCondLst>
                            <p:childTnLst>
                              <p:par>
                                <p:cTn id="161" presetID="9" presetClass="entr" presetSubtype="0" fill="hold" nodeType="afterEffect">
                                  <p:stCondLst>
                                    <p:cond delay="0"/>
                                  </p:stCondLst>
                                  <p:childTnLst>
                                    <p:set>
                                      <p:cBhvr>
                                        <p:cTn id="162" dur="1" fill="hold">
                                          <p:stCondLst>
                                            <p:cond delay="0"/>
                                          </p:stCondLst>
                                        </p:cTn>
                                        <p:tgtEl>
                                          <p:spTgt spid="8226"/>
                                        </p:tgtEl>
                                        <p:attrNameLst>
                                          <p:attrName>style.visibility</p:attrName>
                                        </p:attrNameLst>
                                      </p:cBhvr>
                                      <p:to>
                                        <p:strVal val="visible"/>
                                      </p:to>
                                    </p:set>
                                    <p:animEffect transition="in" filter="dissolve">
                                      <p:cBhvr>
                                        <p:cTn id="163" dur="500"/>
                                        <p:tgtEl>
                                          <p:spTgt spid="8226"/>
                                        </p:tgtEl>
                                      </p:cBhvr>
                                    </p:animEffect>
                                  </p:childTnLst>
                                  <p:subTnLst>
                                    <p:audio>
                                      <p:cMediaNode>
                                        <p:cTn display="0" masterRel="sameClick">
                                          <p:stCondLst>
                                            <p:cond evt="begin" delay="0">
                                              <p:tn val="161"/>
                                            </p:cond>
                                          </p:stCondLst>
                                          <p:endCondLst>
                                            <p:cond evt="onStopAudio" delay="0">
                                              <p:tgtEl>
                                                <p:sldTgt/>
                                              </p:tgtEl>
                                            </p:cond>
                                          </p:endCondLst>
                                        </p:cTn>
                                        <p:tgtEl>
                                          <p:sndTgt r:embed="rId5" name="camera.wav"/>
                                        </p:tgtEl>
                                      </p:cMediaNode>
                                    </p:audio>
                                  </p:subTnLst>
                                </p:cTn>
                              </p:par>
                            </p:childTnLst>
                          </p:cTn>
                        </p:par>
                        <p:par>
                          <p:cTn id="164" fill="hold" nodeType="afterGroup">
                            <p:stCondLst>
                              <p:cond delay="8500"/>
                            </p:stCondLst>
                            <p:childTnLst>
                              <p:par>
                                <p:cTn id="165" presetID="53" presetClass="exit" presetSubtype="0" fill="hold" nodeType="afterEffect">
                                  <p:stCondLst>
                                    <p:cond delay="0"/>
                                  </p:stCondLst>
                                  <p:childTnLst>
                                    <p:anim calcmode="lin" valueType="num">
                                      <p:cBhvr>
                                        <p:cTn id="166" dur="500"/>
                                        <p:tgtEl>
                                          <p:spTgt spid="8226"/>
                                        </p:tgtEl>
                                        <p:attrNameLst>
                                          <p:attrName>ppt_w</p:attrName>
                                        </p:attrNameLst>
                                      </p:cBhvr>
                                      <p:tavLst>
                                        <p:tav tm="0">
                                          <p:val>
                                            <p:strVal val="ppt_w"/>
                                          </p:val>
                                        </p:tav>
                                        <p:tav tm="100000">
                                          <p:val>
                                            <p:fltVal val="0"/>
                                          </p:val>
                                        </p:tav>
                                      </p:tavLst>
                                    </p:anim>
                                    <p:anim calcmode="lin" valueType="num">
                                      <p:cBhvr>
                                        <p:cTn id="167" dur="500"/>
                                        <p:tgtEl>
                                          <p:spTgt spid="8226"/>
                                        </p:tgtEl>
                                        <p:attrNameLst>
                                          <p:attrName>ppt_h</p:attrName>
                                        </p:attrNameLst>
                                      </p:cBhvr>
                                      <p:tavLst>
                                        <p:tav tm="0">
                                          <p:val>
                                            <p:strVal val="ppt_h"/>
                                          </p:val>
                                        </p:tav>
                                        <p:tav tm="100000">
                                          <p:val>
                                            <p:fltVal val="0"/>
                                          </p:val>
                                        </p:tav>
                                      </p:tavLst>
                                    </p:anim>
                                    <p:animEffect transition="out" filter="fade">
                                      <p:cBhvr>
                                        <p:cTn id="168" dur="500"/>
                                        <p:tgtEl>
                                          <p:spTgt spid="8226"/>
                                        </p:tgtEl>
                                      </p:cBhvr>
                                    </p:animEffect>
                                    <p:set>
                                      <p:cBhvr>
                                        <p:cTn id="169" dur="1" fill="hold">
                                          <p:stCondLst>
                                            <p:cond delay="499"/>
                                          </p:stCondLst>
                                        </p:cTn>
                                        <p:tgtEl>
                                          <p:spTgt spid="8226"/>
                                        </p:tgtEl>
                                        <p:attrNameLst>
                                          <p:attrName>style.visibility</p:attrName>
                                        </p:attrNameLst>
                                      </p:cBhvr>
                                      <p:to>
                                        <p:strVal val="hidden"/>
                                      </p:to>
                                    </p:set>
                                  </p:childTnLst>
                                </p:cTn>
                              </p:par>
                            </p:childTnLst>
                          </p:cTn>
                        </p:par>
                        <p:par>
                          <p:cTn id="170" fill="hold" nodeType="afterGroup">
                            <p:stCondLst>
                              <p:cond delay="9000"/>
                            </p:stCondLst>
                            <p:childTnLst>
                              <p:par>
                                <p:cTn id="171" presetID="9" presetClass="entr" presetSubtype="0" fill="hold" nodeType="afterEffect">
                                  <p:stCondLst>
                                    <p:cond delay="0"/>
                                  </p:stCondLst>
                                  <p:childTnLst>
                                    <p:set>
                                      <p:cBhvr>
                                        <p:cTn id="172" dur="1" fill="hold">
                                          <p:stCondLst>
                                            <p:cond delay="0"/>
                                          </p:stCondLst>
                                        </p:cTn>
                                        <p:tgtEl>
                                          <p:spTgt spid="8225"/>
                                        </p:tgtEl>
                                        <p:attrNameLst>
                                          <p:attrName>style.visibility</p:attrName>
                                        </p:attrNameLst>
                                      </p:cBhvr>
                                      <p:to>
                                        <p:strVal val="visible"/>
                                      </p:to>
                                    </p:set>
                                    <p:animEffect transition="in" filter="dissolve">
                                      <p:cBhvr>
                                        <p:cTn id="173" dur="500"/>
                                        <p:tgtEl>
                                          <p:spTgt spid="8225"/>
                                        </p:tgtEl>
                                      </p:cBhvr>
                                    </p:animEffect>
                                  </p:childTnLst>
                                  <p:subTnLst>
                                    <p:audio>
                                      <p:cMediaNode>
                                        <p:cTn display="0" masterRel="sameClick">
                                          <p:stCondLst>
                                            <p:cond evt="begin" delay="0">
                                              <p:tn val="171"/>
                                            </p:cond>
                                          </p:stCondLst>
                                          <p:endCondLst>
                                            <p:cond evt="onStopAudio" delay="0">
                                              <p:tgtEl>
                                                <p:sldTgt/>
                                              </p:tgtEl>
                                            </p:cond>
                                          </p:endCondLst>
                                        </p:cTn>
                                        <p:tgtEl>
                                          <p:sndTgt r:embed="rId5" name="camera.wav"/>
                                        </p:tgtEl>
                                      </p:cMediaNode>
                                    </p:audio>
                                  </p:subTnLst>
                                </p:cTn>
                              </p:par>
                            </p:childTnLst>
                          </p:cTn>
                        </p:par>
                        <p:par>
                          <p:cTn id="174" fill="hold" nodeType="afterGroup">
                            <p:stCondLst>
                              <p:cond delay="9500"/>
                            </p:stCondLst>
                            <p:childTnLst>
                              <p:par>
                                <p:cTn id="175" presetID="53" presetClass="exit" presetSubtype="0" fill="hold" nodeType="afterEffect">
                                  <p:stCondLst>
                                    <p:cond delay="0"/>
                                  </p:stCondLst>
                                  <p:childTnLst>
                                    <p:anim calcmode="lin" valueType="num">
                                      <p:cBhvr>
                                        <p:cTn id="176" dur="500"/>
                                        <p:tgtEl>
                                          <p:spTgt spid="8225"/>
                                        </p:tgtEl>
                                        <p:attrNameLst>
                                          <p:attrName>ppt_w</p:attrName>
                                        </p:attrNameLst>
                                      </p:cBhvr>
                                      <p:tavLst>
                                        <p:tav tm="0">
                                          <p:val>
                                            <p:strVal val="ppt_w"/>
                                          </p:val>
                                        </p:tav>
                                        <p:tav tm="100000">
                                          <p:val>
                                            <p:fltVal val="0"/>
                                          </p:val>
                                        </p:tav>
                                      </p:tavLst>
                                    </p:anim>
                                    <p:anim calcmode="lin" valueType="num">
                                      <p:cBhvr>
                                        <p:cTn id="177" dur="500"/>
                                        <p:tgtEl>
                                          <p:spTgt spid="8225"/>
                                        </p:tgtEl>
                                        <p:attrNameLst>
                                          <p:attrName>ppt_h</p:attrName>
                                        </p:attrNameLst>
                                      </p:cBhvr>
                                      <p:tavLst>
                                        <p:tav tm="0">
                                          <p:val>
                                            <p:strVal val="ppt_h"/>
                                          </p:val>
                                        </p:tav>
                                        <p:tav tm="100000">
                                          <p:val>
                                            <p:fltVal val="0"/>
                                          </p:val>
                                        </p:tav>
                                      </p:tavLst>
                                    </p:anim>
                                    <p:animEffect transition="out" filter="fade">
                                      <p:cBhvr>
                                        <p:cTn id="178" dur="500"/>
                                        <p:tgtEl>
                                          <p:spTgt spid="8225"/>
                                        </p:tgtEl>
                                      </p:cBhvr>
                                    </p:animEffect>
                                    <p:set>
                                      <p:cBhvr>
                                        <p:cTn id="179" dur="1" fill="hold">
                                          <p:stCondLst>
                                            <p:cond delay="499"/>
                                          </p:stCondLst>
                                        </p:cTn>
                                        <p:tgtEl>
                                          <p:spTgt spid="8225"/>
                                        </p:tgtEl>
                                        <p:attrNameLst>
                                          <p:attrName>style.visibility</p:attrName>
                                        </p:attrNameLst>
                                      </p:cBhvr>
                                      <p:to>
                                        <p:strVal val="hidden"/>
                                      </p:to>
                                    </p:set>
                                  </p:childTnLst>
                                </p:cTn>
                              </p:par>
                            </p:childTnLst>
                          </p:cTn>
                        </p:par>
                        <p:par>
                          <p:cTn id="180" fill="hold" nodeType="afterGroup">
                            <p:stCondLst>
                              <p:cond delay="10000"/>
                            </p:stCondLst>
                            <p:childTnLst>
                              <p:par>
                                <p:cTn id="181" presetID="9" presetClass="entr" presetSubtype="0" fill="hold" nodeType="afterEffect">
                                  <p:stCondLst>
                                    <p:cond delay="0"/>
                                  </p:stCondLst>
                                  <p:childTnLst>
                                    <p:set>
                                      <p:cBhvr>
                                        <p:cTn id="182" dur="1" fill="hold">
                                          <p:stCondLst>
                                            <p:cond delay="0"/>
                                          </p:stCondLst>
                                        </p:cTn>
                                        <p:tgtEl>
                                          <p:spTgt spid="8224"/>
                                        </p:tgtEl>
                                        <p:attrNameLst>
                                          <p:attrName>style.visibility</p:attrName>
                                        </p:attrNameLst>
                                      </p:cBhvr>
                                      <p:to>
                                        <p:strVal val="visible"/>
                                      </p:to>
                                    </p:set>
                                    <p:animEffect transition="in" filter="dissolve">
                                      <p:cBhvr>
                                        <p:cTn id="183" dur="500"/>
                                        <p:tgtEl>
                                          <p:spTgt spid="8224"/>
                                        </p:tgtEl>
                                      </p:cBhvr>
                                    </p:animEffect>
                                  </p:childTnLst>
                                  <p:subTnLst>
                                    <p:audio>
                                      <p:cMediaNode>
                                        <p:cTn display="0" masterRel="sameClick">
                                          <p:stCondLst>
                                            <p:cond evt="begin" delay="0">
                                              <p:tn val="181"/>
                                            </p:cond>
                                          </p:stCondLst>
                                          <p:endCondLst>
                                            <p:cond evt="onStopAudio" delay="0">
                                              <p:tgtEl>
                                                <p:sldTgt/>
                                              </p:tgtEl>
                                            </p:cond>
                                          </p:endCondLst>
                                        </p:cTn>
                                        <p:tgtEl>
                                          <p:sndTgt r:embed="rId5" name="camera.wav"/>
                                        </p:tgtEl>
                                      </p:cMediaNode>
                                    </p:audio>
                                  </p:subTnLst>
                                </p:cTn>
                              </p:par>
                            </p:childTnLst>
                          </p:cTn>
                        </p:par>
                        <p:par>
                          <p:cTn id="184" fill="hold" nodeType="afterGroup">
                            <p:stCondLst>
                              <p:cond delay="10500"/>
                            </p:stCondLst>
                            <p:childTnLst>
                              <p:par>
                                <p:cTn id="185" presetID="53" presetClass="exit" presetSubtype="0" fill="hold" nodeType="afterEffect">
                                  <p:stCondLst>
                                    <p:cond delay="0"/>
                                  </p:stCondLst>
                                  <p:childTnLst>
                                    <p:anim calcmode="lin" valueType="num">
                                      <p:cBhvr>
                                        <p:cTn id="186" dur="500"/>
                                        <p:tgtEl>
                                          <p:spTgt spid="8224"/>
                                        </p:tgtEl>
                                        <p:attrNameLst>
                                          <p:attrName>ppt_w</p:attrName>
                                        </p:attrNameLst>
                                      </p:cBhvr>
                                      <p:tavLst>
                                        <p:tav tm="0">
                                          <p:val>
                                            <p:strVal val="ppt_w"/>
                                          </p:val>
                                        </p:tav>
                                        <p:tav tm="100000">
                                          <p:val>
                                            <p:fltVal val="0"/>
                                          </p:val>
                                        </p:tav>
                                      </p:tavLst>
                                    </p:anim>
                                    <p:anim calcmode="lin" valueType="num">
                                      <p:cBhvr>
                                        <p:cTn id="187" dur="500"/>
                                        <p:tgtEl>
                                          <p:spTgt spid="8224"/>
                                        </p:tgtEl>
                                        <p:attrNameLst>
                                          <p:attrName>ppt_h</p:attrName>
                                        </p:attrNameLst>
                                      </p:cBhvr>
                                      <p:tavLst>
                                        <p:tav tm="0">
                                          <p:val>
                                            <p:strVal val="ppt_h"/>
                                          </p:val>
                                        </p:tav>
                                        <p:tav tm="100000">
                                          <p:val>
                                            <p:fltVal val="0"/>
                                          </p:val>
                                        </p:tav>
                                      </p:tavLst>
                                    </p:anim>
                                    <p:animEffect transition="out" filter="fade">
                                      <p:cBhvr>
                                        <p:cTn id="188" dur="500"/>
                                        <p:tgtEl>
                                          <p:spTgt spid="8224"/>
                                        </p:tgtEl>
                                      </p:cBhvr>
                                    </p:animEffect>
                                    <p:set>
                                      <p:cBhvr>
                                        <p:cTn id="189" dur="1" fill="hold">
                                          <p:stCondLst>
                                            <p:cond delay="499"/>
                                          </p:stCondLst>
                                        </p:cTn>
                                        <p:tgtEl>
                                          <p:spTgt spid="8224"/>
                                        </p:tgtEl>
                                        <p:attrNameLst>
                                          <p:attrName>style.visibility</p:attrName>
                                        </p:attrNameLst>
                                      </p:cBhvr>
                                      <p:to>
                                        <p:strVal val="hidden"/>
                                      </p:to>
                                    </p:set>
                                  </p:childTnLst>
                                </p:cTn>
                              </p:par>
                              <p:par>
                                <p:cTn id="190" presetID="53" presetClass="entr" presetSubtype="0" fill="hold" nodeType="withEffect">
                                  <p:stCondLst>
                                    <p:cond delay="0"/>
                                  </p:stCondLst>
                                  <p:childTnLst>
                                    <p:set>
                                      <p:cBhvr>
                                        <p:cTn id="191" dur="1" fill="hold">
                                          <p:stCondLst>
                                            <p:cond delay="0"/>
                                          </p:stCondLst>
                                        </p:cTn>
                                        <p:tgtEl>
                                          <p:spTgt spid="21"/>
                                        </p:tgtEl>
                                        <p:attrNameLst>
                                          <p:attrName>style.visibility</p:attrName>
                                        </p:attrNameLst>
                                      </p:cBhvr>
                                      <p:to>
                                        <p:strVal val="visible"/>
                                      </p:to>
                                    </p:set>
                                    <p:anim calcmode="lin" valueType="num">
                                      <p:cBhvr>
                                        <p:cTn id="192" dur="500" fill="hold"/>
                                        <p:tgtEl>
                                          <p:spTgt spid="21"/>
                                        </p:tgtEl>
                                        <p:attrNameLst>
                                          <p:attrName>ppt_w</p:attrName>
                                        </p:attrNameLst>
                                      </p:cBhvr>
                                      <p:tavLst>
                                        <p:tav tm="0">
                                          <p:val>
                                            <p:fltVal val="0"/>
                                          </p:val>
                                        </p:tav>
                                        <p:tav tm="100000">
                                          <p:val>
                                            <p:strVal val="#ppt_w"/>
                                          </p:val>
                                        </p:tav>
                                      </p:tavLst>
                                    </p:anim>
                                    <p:anim calcmode="lin" valueType="num">
                                      <p:cBhvr>
                                        <p:cTn id="193" dur="500" fill="hold"/>
                                        <p:tgtEl>
                                          <p:spTgt spid="21"/>
                                        </p:tgtEl>
                                        <p:attrNameLst>
                                          <p:attrName>ppt_h</p:attrName>
                                        </p:attrNameLst>
                                      </p:cBhvr>
                                      <p:tavLst>
                                        <p:tav tm="0">
                                          <p:val>
                                            <p:fltVal val="0"/>
                                          </p:val>
                                        </p:tav>
                                        <p:tav tm="100000">
                                          <p:val>
                                            <p:strVal val="#ppt_h"/>
                                          </p:val>
                                        </p:tav>
                                      </p:tavLst>
                                    </p:anim>
                                    <p:animEffect transition="in" filter="fade">
                                      <p:cBhvr>
                                        <p:cTn id="194" dur="500"/>
                                        <p:tgtEl>
                                          <p:spTgt spid="21"/>
                                        </p:tgtEl>
                                      </p:cBhvr>
                                    </p:animEffect>
                                  </p:childTnLst>
                                  <p:subTnLst>
                                    <p:audio>
                                      <p:cMediaNode>
                                        <p:cTn display="0" masterRel="sameClick">
                                          <p:stCondLst>
                                            <p:cond evt="begin" delay="0">
                                              <p:tn val="190"/>
                                            </p:cond>
                                          </p:stCondLst>
                                          <p:endCondLst>
                                            <p:cond evt="onStopAudio" delay="0">
                                              <p:tgtEl>
                                                <p:sldTgt/>
                                              </p:tgtEl>
                                            </p:cond>
                                          </p:endCondLst>
                                        </p:cTn>
                                        <p:tgtEl>
                                          <p:sndTgt r:embed="rId6" name="chimes.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xit" presetSubtype="2" fill="hold" nodeType="clickEffect">
                                  <p:stCondLst>
                                    <p:cond delay="0"/>
                                  </p:stCondLst>
                                  <p:childTnLst>
                                    <p:anim calcmode="lin" valueType="num">
                                      <p:cBhvr additive="base">
                                        <p:cTn id="198" dur="500"/>
                                        <p:tgtEl>
                                          <p:spTgt spid="21"/>
                                        </p:tgtEl>
                                        <p:attrNameLst>
                                          <p:attrName>ppt_x</p:attrName>
                                        </p:attrNameLst>
                                      </p:cBhvr>
                                      <p:tavLst>
                                        <p:tav tm="0">
                                          <p:val>
                                            <p:strVal val="ppt_x"/>
                                          </p:val>
                                        </p:tav>
                                        <p:tav tm="100000">
                                          <p:val>
                                            <p:strVal val="1+ppt_w/2"/>
                                          </p:val>
                                        </p:tav>
                                      </p:tavLst>
                                    </p:anim>
                                    <p:anim calcmode="lin" valueType="num">
                                      <p:cBhvr additive="base">
                                        <p:cTn id="199" dur="500"/>
                                        <p:tgtEl>
                                          <p:spTgt spid="21"/>
                                        </p:tgtEl>
                                        <p:attrNameLst>
                                          <p:attrName>ppt_y</p:attrName>
                                        </p:attrNameLst>
                                      </p:cBhvr>
                                      <p:tavLst>
                                        <p:tav tm="0">
                                          <p:val>
                                            <p:strVal val="ppt_y"/>
                                          </p:val>
                                        </p:tav>
                                        <p:tav tm="100000">
                                          <p:val>
                                            <p:strVal val="ppt_y"/>
                                          </p:val>
                                        </p:tav>
                                      </p:tavLst>
                                    </p:anim>
                                    <p:set>
                                      <p:cBhvr>
                                        <p:cTn id="200" dur="1" fill="hold">
                                          <p:stCondLst>
                                            <p:cond delay="499"/>
                                          </p:stCondLst>
                                        </p:cTn>
                                        <p:tgtEl>
                                          <p:spTgt spid="21"/>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mph" presetSubtype="0" fill="hold" grpId="0" nodeType="clickEffect">
                                  <p:stCondLst>
                                    <p:cond delay="0"/>
                                  </p:stCondLst>
                                  <p:iterate type="lt">
                                    <p:tmPct val="0"/>
                                  </p:iterate>
                                  <p:childTnLst>
                                    <p:animClr clrSpc="hsl" dir="cw">
                                      <p:cBhvr override="childStyle">
                                        <p:cTn id="204" dur="500" fill="hold"/>
                                        <p:tgtEl>
                                          <p:spTgt spid="16"/>
                                        </p:tgtEl>
                                        <p:attrNameLst>
                                          <p:attrName>style.color</p:attrName>
                                        </p:attrNameLst>
                                      </p:cBhvr>
                                      <p:by>
                                        <p:hsl h="10842353" s="0" l="0"/>
                                      </p:by>
                                    </p:animClr>
                                    <p:animClr clrSpc="hsl" dir="cw">
                                      <p:cBhvr>
                                        <p:cTn id="205" dur="500" fill="hold"/>
                                        <p:tgtEl>
                                          <p:spTgt spid="16"/>
                                        </p:tgtEl>
                                        <p:attrNameLst>
                                          <p:attrName>fillcolor</p:attrName>
                                        </p:attrNameLst>
                                      </p:cBhvr>
                                      <p:by>
                                        <p:hsl h="10842353" s="0" l="0"/>
                                      </p:by>
                                    </p:animClr>
                                    <p:animClr clrSpc="hsl" dir="cw">
                                      <p:cBhvr>
                                        <p:cTn id="206" dur="500" fill="hold"/>
                                        <p:tgtEl>
                                          <p:spTgt spid="16"/>
                                        </p:tgtEl>
                                        <p:attrNameLst>
                                          <p:attrName>stroke.color</p:attrName>
                                        </p:attrNameLst>
                                      </p:cBhvr>
                                      <p:by>
                                        <p:hsl h="10842353" s="0" l="0"/>
                                      </p:by>
                                    </p:animClr>
                                    <p:set>
                                      <p:cBhvr>
                                        <p:cTn id="207" dur="500" fill="hold"/>
                                        <p:tgtEl>
                                          <p:spTgt spid="16"/>
                                        </p:tgtEl>
                                        <p:attrNameLst>
                                          <p:attrName>fill.type</p:attrName>
                                        </p:attrNameLst>
                                      </p:cBhvr>
                                      <p:to>
                                        <p:strVal val="solid"/>
                                      </p:to>
                                    </p:set>
                                  </p:childTnLst>
                                  <p:subTnLst>
                                    <p:audio>
                                      <p:cMediaNode>
                                        <p:cTn display="0" masterRel="sameClick">
                                          <p:stCondLst>
                                            <p:cond evt="begin" delay="0">
                                              <p:tn val="203"/>
                                            </p:cond>
                                          </p:stCondLst>
                                          <p:endCondLst>
                                            <p:cond evt="onStopAudio" delay="0">
                                              <p:tgtEl>
                                                <p:sldTgt/>
                                              </p:tgtEl>
                                            </p:cond>
                                          </p:endCondLst>
                                        </p:cTn>
                                        <p:tgtEl>
                                          <p:sndTgt r:embed="rId7" name="FELIZ2.WAV"/>
                                        </p:tgtEl>
                                      </p:cMediaNode>
                                    </p:audio>
                                  </p:subTnLst>
                                </p:cTn>
                              </p:par>
                              <p:par>
                                <p:cTn id="208" presetID="34" presetClass="emph" presetSubtype="0" fill="hold" grpId="1" nodeType="withEffect">
                                  <p:stCondLst>
                                    <p:cond delay="0"/>
                                  </p:stCondLst>
                                  <p:iterate type="lt">
                                    <p:tmPct val="10000"/>
                                  </p:iterate>
                                  <p:childTnLst>
                                    <p:animMotion origin="layout" path="M 5E-6 4.07407E-6 L 5E-6 -0.07223 " pathEditMode="relative" rAng="0" ptsTypes="AA">
                                      <p:cBhvr>
                                        <p:cTn id="209" dur="250" accel="50000" decel="50000" autoRev="1" fill="hold">
                                          <p:stCondLst>
                                            <p:cond delay="0"/>
                                          </p:stCondLst>
                                        </p:cTn>
                                        <p:tgtEl>
                                          <p:spTgt spid="16"/>
                                        </p:tgtEl>
                                        <p:attrNameLst>
                                          <p:attrName>ppt_x</p:attrName>
                                          <p:attrName>ppt_y</p:attrName>
                                        </p:attrNameLst>
                                      </p:cBhvr>
                                      <p:rCtr x="0" y="-3611"/>
                                    </p:animMotion>
                                    <p:animRot by="1500000">
                                      <p:cBhvr>
                                        <p:cTn id="210" dur="125" fill="hold">
                                          <p:stCondLst>
                                            <p:cond delay="0"/>
                                          </p:stCondLst>
                                        </p:cTn>
                                        <p:tgtEl>
                                          <p:spTgt spid="16"/>
                                        </p:tgtEl>
                                        <p:attrNameLst>
                                          <p:attrName>r</p:attrName>
                                        </p:attrNameLst>
                                      </p:cBhvr>
                                    </p:animRot>
                                    <p:animRot by="-1500000">
                                      <p:cBhvr>
                                        <p:cTn id="211" dur="125" fill="hold">
                                          <p:stCondLst>
                                            <p:cond delay="125"/>
                                          </p:stCondLst>
                                        </p:cTn>
                                        <p:tgtEl>
                                          <p:spTgt spid="16"/>
                                        </p:tgtEl>
                                        <p:attrNameLst>
                                          <p:attrName>r</p:attrName>
                                        </p:attrNameLst>
                                      </p:cBhvr>
                                    </p:animRot>
                                    <p:animRot by="-1500000">
                                      <p:cBhvr>
                                        <p:cTn id="212" dur="125" fill="hold">
                                          <p:stCondLst>
                                            <p:cond delay="250"/>
                                          </p:stCondLst>
                                        </p:cTn>
                                        <p:tgtEl>
                                          <p:spTgt spid="16"/>
                                        </p:tgtEl>
                                        <p:attrNameLst>
                                          <p:attrName>r</p:attrName>
                                        </p:attrNameLst>
                                      </p:cBhvr>
                                    </p:animRot>
                                    <p:animRot by="1500000">
                                      <p:cBhvr>
                                        <p:cTn id="213"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7" grpId="0" animBg="1"/>
      <p:bldP spid="13" grpId="0" animBg="1"/>
      <p:bldP spid="16" grpId="0" animBg="1"/>
      <p:bldP spid="16" grpId="1" animBg="1"/>
      <p:bldP spid="19" grpId="0" animBg="1"/>
      <p:bldP spid="8219" grpId="0" animBg="1"/>
      <p:bldP spid="82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B80B6C42-5038-4D52-B7C3-6254A48B6FBE}"/>
              </a:ext>
            </a:extLst>
          </p:cNvPr>
          <p:cNvSpPr>
            <a:spLocks noChangeArrowheads="1"/>
          </p:cNvSpPr>
          <p:nvPr/>
        </p:nvSpPr>
        <p:spPr bwMode="auto">
          <a:xfrm>
            <a:off x="2209800" y="330636"/>
            <a:ext cx="7315200" cy="173355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b="1">
                <a:solidFill>
                  <a:srgbClr val="FF0000"/>
                </a:solidFill>
                <a:latin typeface="Times New Roman" panose="02020603050405020304" pitchFamily="18" charset="0"/>
              </a:rPr>
              <a:t>   </a:t>
            </a:r>
            <a:r>
              <a:rPr lang="en-US" altLang="vi-VN" sz="2800" b="1">
                <a:solidFill>
                  <a:srgbClr val="FF0000"/>
                </a:solidFill>
                <a:latin typeface="Times New Roman" panose="02020603050405020304" pitchFamily="18" charset="0"/>
                <a:cs typeface="Times New Roman" panose="02020603050405020304" pitchFamily="18" charset="0"/>
              </a:rPr>
              <a:t>“Chín năm làm một Điện Biên</a:t>
            </a:r>
          </a:p>
          <a:p>
            <a:pPr eaLnBrk="1" hangingPunct="1"/>
            <a:r>
              <a:rPr lang="en-US" altLang="vi-VN" sz="2800" b="1">
                <a:solidFill>
                  <a:srgbClr val="FF0000"/>
                </a:solidFill>
                <a:latin typeface="Times New Roman" panose="02020603050405020304" pitchFamily="18" charset="0"/>
                <a:cs typeface="Times New Roman" panose="02020603050405020304" pitchFamily="18" charset="0"/>
              </a:rPr>
              <a:t>Nên vành hoa đỏ, nên thiên sử vàng.”</a:t>
            </a:r>
          </a:p>
          <a:p>
            <a:pPr eaLnBrk="1" hangingPunct="1"/>
            <a:r>
              <a:rPr lang="en-US" altLang="vi-VN" sz="2800" b="1">
                <a:solidFill>
                  <a:srgbClr val="0B19C8"/>
                </a:solidFill>
                <a:latin typeface="Times New Roman" panose="02020603050405020304" pitchFamily="18" charset="0"/>
                <a:cs typeface="Times New Roman" panose="02020603050405020304" pitchFamily="18" charset="0"/>
              </a:rPr>
              <a:t>Em hãy cho biết: chín năm đó được bắt đầu</a:t>
            </a:r>
          </a:p>
          <a:p>
            <a:pPr eaLnBrk="1" hangingPunct="1"/>
            <a:r>
              <a:rPr lang="en-US" altLang="vi-VN" sz="2800" b="1">
                <a:solidFill>
                  <a:srgbClr val="0B19C8"/>
                </a:solidFill>
                <a:latin typeface="Times New Roman" panose="02020603050405020304" pitchFamily="18" charset="0"/>
                <a:cs typeface="Times New Roman" panose="02020603050405020304" pitchFamily="18" charset="0"/>
              </a:rPr>
              <a:t> và kết thúc vào thời gian nào ?</a:t>
            </a:r>
          </a:p>
        </p:txBody>
      </p:sp>
      <p:grpSp>
        <p:nvGrpSpPr>
          <p:cNvPr id="31747" name="Group 51">
            <a:extLst>
              <a:ext uri="{FF2B5EF4-FFF2-40B4-BE49-F238E27FC236}">
                <a16:creationId xmlns:a16="http://schemas.microsoft.com/office/drawing/2014/main" id="{BEDBF1CB-421A-49D1-AA86-4566BA4B6355}"/>
              </a:ext>
            </a:extLst>
          </p:cNvPr>
          <p:cNvGrpSpPr>
            <a:grpSpLocks/>
          </p:cNvGrpSpPr>
          <p:nvPr/>
        </p:nvGrpSpPr>
        <p:grpSpPr bwMode="auto">
          <a:xfrm>
            <a:off x="223839" y="53770"/>
            <a:ext cx="369888" cy="6858000"/>
            <a:chOff x="202295" y="-322943"/>
            <a:chExt cx="319314" cy="7180943"/>
          </a:xfrm>
        </p:grpSpPr>
        <p:sp>
          <p:nvSpPr>
            <p:cNvPr id="10" name="Rectangle 9">
              <a:extLst>
                <a:ext uri="{FF2B5EF4-FFF2-40B4-BE49-F238E27FC236}">
                  <a16:creationId xmlns:a16="http://schemas.microsoft.com/office/drawing/2014/main" id="{05A42CF1-6BF8-4EBA-966A-63A7BC5D8047}"/>
                </a:ext>
              </a:extLst>
            </p:cNvPr>
            <p:cNvSpPr/>
            <p:nvPr/>
          </p:nvSpPr>
          <p:spPr bwMode="auto">
            <a:xfrm>
              <a:off x="202295" y="-322943"/>
              <a:ext cx="319314" cy="716662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VnTime" pitchFamily="34" charset="0"/>
                <a:cs typeface="Arial" charset="0"/>
              </a:endParaRPr>
            </a:p>
          </p:txBody>
        </p:sp>
        <p:sp>
          <p:nvSpPr>
            <p:cNvPr id="31792" name="Rectangle 10">
              <a:extLst>
                <a:ext uri="{FF2B5EF4-FFF2-40B4-BE49-F238E27FC236}">
                  <a16:creationId xmlns:a16="http://schemas.microsoft.com/office/drawing/2014/main" id="{3F99C776-97AF-44C2-8316-7054C1E414A9}"/>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4" name="Rectangle 13">
              <a:extLst>
                <a:ext uri="{FF2B5EF4-FFF2-40B4-BE49-F238E27FC236}">
                  <a16:creationId xmlns:a16="http://schemas.microsoft.com/office/drawing/2014/main" id="{1F9297B5-8869-4A65-95B2-9046AEC39B3E}"/>
                </a:ext>
              </a:extLst>
            </p:cNvPr>
            <p:cNvSpPr/>
            <p:nvPr/>
          </p:nvSpPr>
          <p:spPr bwMode="auto">
            <a:xfrm>
              <a:off x="324014" y="-308620"/>
              <a:ext cx="75877" cy="7166620"/>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VnTime" pitchFamily="34" charset="0"/>
                <a:cs typeface="Arial" charset="0"/>
              </a:endParaRPr>
            </a:p>
          </p:txBody>
        </p:sp>
      </p:grpSp>
      <p:sp>
        <p:nvSpPr>
          <p:cNvPr id="3" name="AutoShape 51">
            <a:extLst>
              <a:ext uri="{FF2B5EF4-FFF2-40B4-BE49-F238E27FC236}">
                <a16:creationId xmlns:a16="http://schemas.microsoft.com/office/drawing/2014/main" id="{D05B4E3E-9096-4D93-8676-5B4CA0DFF96F}"/>
              </a:ext>
            </a:extLst>
          </p:cNvPr>
          <p:cNvSpPr>
            <a:spLocks noChangeArrowheads="1"/>
          </p:cNvSpPr>
          <p:nvPr/>
        </p:nvSpPr>
        <p:spPr bwMode="auto">
          <a:xfrm>
            <a:off x="1996070" y="2427787"/>
            <a:ext cx="500062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rPr>
              <a:t>1955 - 1964</a:t>
            </a:r>
          </a:p>
        </p:txBody>
      </p:sp>
      <p:pic>
        <p:nvPicPr>
          <p:cNvPr id="39" name="Picture 37" descr="Blue_chapterlist">
            <a:extLst>
              <a:ext uri="{FF2B5EF4-FFF2-40B4-BE49-F238E27FC236}">
                <a16:creationId xmlns:a16="http://schemas.microsoft.com/office/drawing/2014/main" id="{F590032A-EC42-4A7E-A0B0-3833FABBE7C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920" y="2684961"/>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2E21DC6C-4CF7-412B-AD4C-D9F4934BDC67}"/>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95919" y="2462711"/>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27CFC1A2-CB61-4484-8EF0-9F1D4122787D}"/>
              </a:ext>
            </a:extLst>
          </p:cNvPr>
          <p:cNvSpPr>
            <a:spLocks noChangeArrowheads="1"/>
          </p:cNvSpPr>
          <p:nvPr/>
        </p:nvSpPr>
        <p:spPr bwMode="auto">
          <a:xfrm>
            <a:off x="872120" y="253573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044" name="WordArt 226">
            <a:extLst>
              <a:ext uri="{FF2B5EF4-FFF2-40B4-BE49-F238E27FC236}">
                <a16:creationId xmlns:a16="http://schemas.microsoft.com/office/drawing/2014/main" id="{8CA0A689-D16E-4EA7-A5F5-062F11F293D3}"/>
              </a:ext>
            </a:extLst>
          </p:cNvPr>
          <p:cNvSpPr>
            <a:spLocks noChangeArrowheads="1" noChangeShapeType="1" noTextEdit="1"/>
          </p:cNvSpPr>
          <p:nvPr/>
        </p:nvSpPr>
        <p:spPr bwMode="auto">
          <a:xfrm>
            <a:off x="1078495" y="2648449"/>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rPr>
              <a:t>A</a:t>
            </a:r>
          </a:p>
        </p:txBody>
      </p:sp>
      <p:sp>
        <p:nvSpPr>
          <p:cNvPr id="4" name="AutoShape 51">
            <a:extLst>
              <a:ext uri="{FF2B5EF4-FFF2-40B4-BE49-F238E27FC236}">
                <a16:creationId xmlns:a16="http://schemas.microsoft.com/office/drawing/2014/main" id="{C926E593-44A4-484D-86DD-F0391F0D96C4}"/>
              </a:ext>
            </a:extLst>
          </p:cNvPr>
          <p:cNvSpPr>
            <a:spLocks noChangeArrowheads="1"/>
          </p:cNvSpPr>
          <p:nvPr/>
        </p:nvSpPr>
        <p:spPr bwMode="auto">
          <a:xfrm>
            <a:off x="1977020" y="3418387"/>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rPr>
              <a:t>1930 - 1939</a:t>
            </a:r>
          </a:p>
        </p:txBody>
      </p:sp>
      <p:pic>
        <p:nvPicPr>
          <p:cNvPr id="5" name="Picture 37" descr="Blue_chapterlist">
            <a:extLst>
              <a:ext uri="{FF2B5EF4-FFF2-40B4-BE49-F238E27FC236}">
                <a16:creationId xmlns:a16="http://schemas.microsoft.com/office/drawing/2014/main" id="{1EC559EE-33F9-471D-9FCC-7A4CF99CB1C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870" y="3675561"/>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7706831F-B793-4BE1-A963-31BAE4EBDF50}"/>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76869" y="3453311"/>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AC588BA1-29B9-4C92-9BEC-C0126BCD5DCF}"/>
              </a:ext>
            </a:extLst>
          </p:cNvPr>
          <p:cNvSpPr>
            <a:spLocks noChangeArrowheads="1"/>
          </p:cNvSpPr>
          <p:nvPr/>
        </p:nvSpPr>
        <p:spPr bwMode="auto">
          <a:xfrm>
            <a:off x="853070" y="352633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8" name="WordArt 226">
            <a:extLst>
              <a:ext uri="{FF2B5EF4-FFF2-40B4-BE49-F238E27FC236}">
                <a16:creationId xmlns:a16="http://schemas.microsoft.com/office/drawing/2014/main" id="{A0140F10-097A-45DE-BA6B-600C865FAAC2}"/>
              </a:ext>
            </a:extLst>
          </p:cNvPr>
          <p:cNvSpPr>
            <a:spLocks noChangeArrowheads="1" noChangeShapeType="1" noTextEdit="1"/>
          </p:cNvSpPr>
          <p:nvPr/>
        </p:nvSpPr>
        <p:spPr bwMode="auto">
          <a:xfrm>
            <a:off x="1059445" y="3639049"/>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B</a:t>
            </a:r>
          </a:p>
        </p:txBody>
      </p:sp>
      <p:sp>
        <p:nvSpPr>
          <p:cNvPr id="9" name="AutoShape 51">
            <a:extLst>
              <a:ext uri="{FF2B5EF4-FFF2-40B4-BE49-F238E27FC236}">
                <a16:creationId xmlns:a16="http://schemas.microsoft.com/office/drawing/2014/main" id="{5E073CD9-5597-4DC3-9B50-B22F0F54CF19}"/>
              </a:ext>
            </a:extLst>
          </p:cNvPr>
          <p:cNvSpPr>
            <a:spLocks noChangeArrowheads="1"/>
          </p:cNvSpPr>
          <p:nvPr/>
        </p:nvSpPr>
        <p:spPr bwMode="auto">
          <a:xfrm>
            <a:off x="1977020" y="4408987"/>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1945 - 1954</a:t>
            </a:r>
          </a:p>
        </p:txBody>
      </p:sp>
      <p:pic>
        <p:nvPicPr>
          <p:cNvPr id="11" name="Picture 37" descr="Blue_chapterlist">
            <a:extLst>
              <a:ext uri="{FF2B5EF4-FFF2-40B4-BE49-F238E27FC236}">
                <a16:creationId xmlns:a16="http://schemas.microsoft.com/office/drawing/2014/main" id="{98D50197-77C4-4089-90F6-7A83DC8D95D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870" y="4666161"/>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B14B92B2-E447-4BBE-B397-C1EB583B00B5}"/>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76869" y="4443911"/>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D8216E35-BCE3-4E90-B951-B61051BA096F}"/>
              </a:ext>
            </a:extLst>
          </p:cNvPr>
          <p:cNvSpPr>
            <a:spLocks noChangeArrowheads="1"/>
          </p:cNvSpPr>
          <p:nvPr/>
        </p:nvSpPr>
        <p:spPr bwMode="auto">
          <a:xfrm>
            <a:off x="853070" y="451693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5" name="WordArt 226">
            <a:extLst>
              <a:ext uri="{FF2B5EF4-FFF2-40B4-BE49-F238E27FC236}">
                <a16:creationId xmlns:a16="http://schemas.microsoft.com/office/drawing/2014/main" id="{5522B273-FC05-4572-B6AD-DE3DEDCE90D0}"/>
              </a:ext>
            </a:extLst>
          </p:cNvPr>
          <p:cNvSpPr>
            <a:spLocks noChangeArrowheads="1" noChangeShapeType="1" noTextEdit="1"/>
          </p:cNvSpPr>
          <p:nvPr/>
        </p:nvSpPr>
        <p:spPr bwMode="auto">
          <a:xfrm>
            <a:off x="1059445" y="4629649"/>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C</a:t>
            </a:r>
          </a:p>
        </p:txBody>
      </p:sp>
      <p:sp>
        <p:nvSpPr>
          <p:cNvPr id="16" name="AutoShape 51">
            <a:extLst>
              <a:ext uri="{FF2B5EF4-FFF2-40B4-BE49-F238E27FC236}">
                <a16:creationId xmlns:a16="http://schemas.microsoft.com/office/drawing/2014/main" id="{F9D2B572-235E-4444-ACD5-984B433622DD}"/>
              </a:ext>
            </a:extLst>
          </p:cNvPr>
          <p:cNvSpPr>
            <a:spLocks noChangeArrowheads="1"/>
          </p:cNvSpPr>
          <p:nvPr/>
        </p:nvSpPr>
        <p:spPr bwMode="auto">
          <a:xfrm>
            <a:off x="1977020" y="5399587"/>
            <a:ext cx="5019675" cy="760413"/>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00" b="1">
                <a:solidFill>
                  <a:srgbClr val="0B19C8"/>
                </a:solidFill>
                <a:latin typeface="Times New Roman" panose="02020603050405020304" pitchFamily="18" charset="0"/>
              </a:rPr>
              <a:t>1954 - 1963 </a:t>
            </a:r>
          </a:p>
        </p:txBody>
      </p:sp>
      <p:pic>
        <p:nvPicPr>
          <p:cNvPr id="17" name="Picture 37" descr="Blue_chapterlist">
            <a:extLst>
              <a:ext uri="{FF2B5EF4-FFF2-40B4-BE49-F238E27FC236}">
                <a16:creationId xmlns:a16="http://schemas.microsoft.com/office/drawing/2014/main" id="{8FF450EB-35DF-465D-85D6-E13CDF568EC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870" y="5656761"/>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a:extLst>
              <a:ext uri="{FF2B5EF4-FFF2-40B4-BE49-F238E27FC236}">
                <a16:creationId xmlns:a16="http://schemas.microsoft.com/office/drawing/2014/main" id="{68AB1275-7698-4E67-BC11-9DFF5D831469}"/>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76869" y="5434511"/>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a:extLst>
              <a:ext uri="{FF2B5EF4-FFF2-40B4-BE49-F238E27FC236}">
                <a16:creationId xmlns:a16="http://schemas.microsoft.com/office/drawing/2014/main" id="{A8323DE1-F3D0-4E9A-88D4-04F63D00C820}"/>
              </a:ext>
            </a:extLst>
          </p:cNvPr>
          <p:cNvSpPr>
            <a:spLocks noChangeArrowheads="1"/>
          </p:cNvSpPr>
          <p:nvPr/>
        </p:nvSpPr>
        <p:spPr bwMode="auto">
          <a:xfrm>
            <a:off x="853070" y="5507537"/>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20" name="WordArt 226">
            <a:extLst>
              <a:ext uri="{FF2B5EF4-FFF2-40B4-BE49-F238E27FC236}">
                <a16:creationId xmlns:a16="http://schemas.microsoft.com/office/drawing/2014/main" id="{9F4BBE13-ABB1-4B2C-92C4-7B41CD11791F}"/>
              </a:ext>
            </a:extLst>
          </p:cNvPr>
          <p:cNvSpPr>
            <a:spLocks noChangeArrowheads="1" noChangeShapeType="1" noTextEdit="1"/>
          </p:cNvSpPr>
          <p:nvPr/>
        </p:nvSpPr>
        <p:spPr bwMode="auto">
          <a:xfrm>
            <a:off x="1059445" y="5620249"/>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D</a:t>
            </a:r>
          </a:p>
        </p:txBody>
      </p:sp>
      <p:sp>
        <p:nvSpPr>
          <p:cNvPr id="10267" name="AutoShape 27">
            <a:extLst>
              <a:ext uri="{FF2B5EF4-FFF2-40B4-BE49-F238E27FC236}">
                <a16:creationId xmlns:a16="http://schemas.microsoft.com/office/drawing/2014/main" id="{00DEEA1E-4033-489F-A018-E53477D97938}"/>
              </a:ext>
            </a:extLst>
          </p:cNvPr>
          <p:cNvSpPr>
            <a:spLocks noChangeArrowheads="1"/>
          </p:cNvSpPr>
          <p:nvPr/>
        </p:nvSpPr>
        <p:spPr bwMode="auto">
          <a:xfrm>
            <a:off x="581427" y="444704"/>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10273" name="WordArt 33">
            <a:extLst>
              <a:ext uri="{FF2B5EF4-FFF2-40B4-BE49-F238E27FC236}">
                <a16:creationId xmlns:a16="http://schemas.microsoft.com/office/drawing/2014/main" id="{491BF473-1924-4C47-BF90-CFE500BEA0EC}"/>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10274" name="WordArt 34">
            <a:extLst>
              <a:ext uri="{FF2B5EF4-FFF2-40B4-BE49-F238E27FC236}">
                <a16:creationId xmlns:a16="http://schemas.microsoft.com/office/drawing/2014/main" id="{87DA0D5F-D5BD-4FB3-B6CD-0BBAF4ACED42}"/>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10275" name="WordArt 35">
            <a:extLst>
              <a:ext uri="{FF2B5EF4-FFF2-40B4-BE49-F238E27FC236}">
                <a16:creationId xmlns:a16="http://schemas.microsoft.com/office/drawing/2014/main" id="{180637E9-B811-4F8F-90E0-84F9EAE7E61A}"/>
              </a:ext>
            </a:extLst>
          </p:cNvPr>
          <p:cNvSpPr>
            <a:spLocks noChangeArrowheads="1" noChangeShapeType="1" noTextEdit="1"/>
          </p:cNvSpPr>
          <p:nvPr/>
        </p:nvSpPr>
        <p:spPr bwMode="auto">
          <a:xfrm>
            <a:off x="9910763" y="2904036"/>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10276" name="WordArt 36">
            <a:extLst>
              <a:ext uri="{FF2B5EF4-FFF2-40B4-BE49-F238E27FC236}">
                <a16:creationId xmlns:a16="http://schemas.microsoft.com/office/drawing/2014/main" id="{E18A8AF5-1E31-4635-95A8-8F217264ACD1}"/>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10277" name="WordArt 37">
            <a:extLst>
              <a:ext uri="{FF2B5EF4-FFF2-40B4-BE49-F238E27FC236}">
                <a16:creationId xmlns:a16="http://schemas.microsoft.com/office/drawing/2014/main" id="{3CBF7B13-1244-4A3E-8590-46F157D9CF8F}"/>
              </a:ext>
            </a:extLst>
          </p:cNvPr>
          <p:cNvSpPr>
            <a:spLocks noChangeArrowheads="1" noChangeShapeType="1" noTextEdit="1"/>
          </p:cNvSpPr>
          <p:nvPr/>
        </p:nvSpPr>
        <p:spPr bwMode="auto">
          <a:xfrm>
            <a:off x="9953625" y="2932611"/>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10278" name="WordArt 38">
            <a:extLst>
              <a:ext uri="{FF2B5EF4-FFF2-40B4-BE49-F238E27FC236}">
                <a16:creationId xmlns:a16="http://schemas.microsoft.com/office/drawing/2014/main" id="{DB0A7B02-40C9-4277-B3B7-38BA79A222D3}"/>
              </a:ext>
            </a:extLst>
          </p:cNvPr>
          <p:cNvSpPr>
            <a:spLocks noChangeArrowheads="1" noChangeShapeType="1" noTextEdit="1"/>
          </p:cNvSpPr>
          <p:nvPr/>
        </p:nvSpPr>
        <p:spPr bwMode="auto">
          <a:xfrm>
            <a:off x="9920288"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10279" name="WordArt 39">
            <a:extLst>
              <a:ext uri="{FF2B5EF4-FFF2-40B4-BE49-F238E27FC236}">
                <a16:creationId xmlns:a16="http://schemas.microsoft.com/office/drawing/2014/main" id="{80B7C34D-EF8B-42E5-8594-ADFEA891F5EC}"/>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10280" name="WordArt 40">
            <a:extLst>
              <a:ext uri="{FF2B5EF4-FFF2-40B4-BE49-F238E27FC236}">
                <a16:creationId xmlns:a16="http://schemas.microsoft.com/office/drawing/2014/main" id="{24E5B6C1-5AF4-43D3-885A-291A1CFC13DE}"/>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10281" name="WordArt 41">
            <a:extLst>
              <a:ext uri="{FF2B5EF4-FFF2-40B4-BE49-F238E27FC236}">
                <a16:creationId xmlns:a16="http://schemas.microsoft.com/office/drawing/2014/main" id="{AC2AB023-14B8-4E15-B04F-B1EFB63D9577}"/>
              </a:ext>
            </a:extLst>
          </p:cNvPr>
          <p:cNvSpPr>
            <a:spLocks noChangeArrowheads="1" noChangeShapeType="1" noTextEdit="1"/>
          </p:cNvSpPr>
          <p:nvPr/>
        </p:nvSpPr>
        <p:spPr bwMode="auto">
          <a:xfrm>
            <a:off x="9910763" y="2918324"/>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10282" name="WordArt 42">
            <a:extLst>
              <a:ext uri="{FF2B5EF4-FFF2-40B4-BE49-F238E27FC236}">
                <a16:creationId xmlns:a16="http://schemas.microsoft.com/office/drawing/2014/main" id="{6238E8D2-12AC-469E-8863-3CD12E1A91A2}"/>
              </a:ext>
            </a:extLst>
          </p:cNvPr>
          <p:cNvSpPr>
            <a:spLocks noChangeArrowheads="1" noChangeShapeType="1" noTextEdit="1"/>
          </p:cNvSpPr>
          <p:nvPr/>
        </p:nvSpPr>
        <p:spPr bwMode="auto">
          <a:xfrm>
            <a:off x="9906000" y="293261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10283" name="WordArt 43">
            <a:extLst>
              <a:ext uri="{FF2B5EF4-FFF2-40B4-BE49-F238E27FC236}">
                <a16:creationId xmlns:a16="http://schemas.microsoft.com/office/drawing/2014/main" id="{D57D455F-72DE-4392-AF89-F7623FF1299E}"/>
              </a:ext>
            </a:extLst>
          </p:cNvPr>
          <p:cNvSpPr>
            <a:spLocks noChangeArrowheads="1" noChangeShapeType="1" noTextEdit="1"/>
          </p:cNvSpPr>
          <p:nvPr/>
        </p:nvSpPr>
        <p:spPr bwMode="auto">
          <a:xfrm>
            <a:off x="9872663" y="2932611"/>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21" name="Group 49">
            <a:extLst>
              <a:ext uri="{FF2B5EF4-FFF2-40B4-BE49-F238E27FC236}">
                <a16:creationId xmlns:a16="http://schemas.microsoft.com/office/drawing/2014/main" id="{1CA36639-63A5-43A5-8C1A-5BCF8E26F116}"/>
              </a:ext>
            </a:extLst>
          </p:cNvPr>
          <p:cNvGrpSpPr>
            <a:grpSpLocks/>
          </p:cNvGrpSpPr>
          <p:nvPr/>
        </p:nvGrpSpPr>
        <p:grpSpPr bwMode="auto">
          <a:xfrm>
            <a:off x="9397344" y="1255419"/>
            <a:ext cx="1752600" cy="1524000"/>
            <a:chOff x="4320" y="2928"/>
            <a:chExt cx="1104" cy="1104"/>
          </a:xfrm>
        </p:grpSpPr>
        <p:sp>
          <p:nvSpPr>
            <p:cNvPr id="31789" name="AutoShape 50">
              <a:extLst>
                <a:ext uri="{FF2B5EF4-FFF2-40B4-BE49-F238E27FC236}">
                  <a16:creationId xmlns:a16="http://schemas.microsoft.com/office/drawing/2014/main" id="{5CA04633-1942-45B4-8EEC-04C8C3758E0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6000" b="1">
                <a:solidFill>
                  <a:srgbClr val="FF0066"/>
                </a:solidFill>
                <a:latin typeface=".VnHelvetInsH" panose="020B7200000000000000" pitchFamily="34" charset="0"/>
              </a:endParaRPr>
            </a:p>
          </p:txBody>
        </p:sp>
        <p:sp>
          <p:nvSpPr>
            <p:cNvPr id="31790" name="WordArt 51">
              <a:extLst>
                <a:ext uri="{FF2B5EF4-FFF2-40B4-BE49-F238E27FC236}">
                  <a16:creationId xmlns:a16="http://schemas.microsoft.com/office/drawing/2014/main" id="{C2B01D51-CF3C-4B0A-93C2-0115E267C579}"/>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51" name="WordArt 28">
            <a:extLst>
              <a:ext uri="{FF2B5EF4-FFF2-40B4-BE49-F238E27FC236}">
                <a16:creationId xmlns:a16="http://schemas.microsoft.com/office/drawing/2014/main" id="{9C3995AC-C8A5-4F3C-AFCA-51D7900726E8}"/>
              </a:ext>
            </a:extLst>
          </p:cNvPr>
          <p:cNvSpPr>
            <a:spLocks noChangeArrowheads="1" noChangeShapeType="1" noTextEdit="1"/>
          </p:cNvSpPr>
          <p:nvPr/>
        </p:nvSpPr>
        <p:spPr bwMode="auto">
          <a:xfrm>
            <a:off x="1038627" y="832054"/>
            <a:ext cx="674688" cy="59055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3</a:t>
            </a:r>
          </a:p>
        </p:txBody>
      </p:sp>
      <p:pic>
        <p:nvPicPr>
          <p:cNvPr id="50" name="Picture 32" descr="Bellcoll">
            <a:hlinkClick r:id="" action="ppaction://hlinkshowjump?jump=firstslide"/>
            <a:extLst>
              <a:ext uri="{FF2B5EF4-FFF2-40B4-BE49-F238E27FC236}">
                <a16:creationId xmlns:a16="http://schemas.microsoft.com/office/drawing/2014/main" id="{C2B8A82F-7C22-4E53-867C-99B5F6C87D5F}"/>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9096" y="-75111"/>
            <a:ext cx="1183382" cy="9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267"/>
                                        </p:tgtEl>
                                        <p:attrNameLst>
                                          <p:attrName>style.visibility</p:attrName>
                                        </p:attrNameLst>
                                      </p:cBhvr>
                                      <p:to>
                                        <p:strVal val="visible"/>
                                      </p:to>
                                    </p:set>
                                    <p:animEffect transition="in" filter="fade">
                                      <p:cBhvr>
                                        <p:cTn id="7" dur="500"/>
                                        <p:tgtEl>
                                          <p:spTgt spid="10267"/>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53" presetClass="entr" presetSubtype="0" fill="hold" nodeType="withEffect">
                                  <p:stCondLst>
                                    <p:cond delay="500"/>
                                  </p:stCondLst>
                                  <p:childTnLst>
                                    <p:set>
                                      <p:cBhvr>
                                        <p:cTn id="9" dur="1" fill="hold">
                                          <p:stCondLst>
                                            <p:cond delay="0"/>
                                          </p:stCondLst>
                                        </p:cTn>
                                        <p:tgtEl>
                                          <p:spTgt spid="51"/>
                                        </p:tgtEl>
                                        <p:attrNameLst>
                                          <p:attrName>style.visibility</p:attrName>
                                        </p:attrNameLst>
                                      </p:cBhvr>
                                      <p:to>
                                        <p:strVal val="visible"/>
                                      </p:to>
                                    </p:set>
                                    <p:anim calcmode="lin" valueType="num">
                                      <p:cBhvr>
                                        <p:cTn id="10" dur="500" fill="hold"/>
                                        <p:tgtEl>
                                          <p:spTgt spid="51"/>
                                        </p:tgtEl>
                                        <p:attrNameLst>
                                          <p:attrName>ppt_w</p:attrName>
                                        </p:attrNameLst>
                                      </p:cBhvr>
                                      <p:tavLst>
                                        <p:tav tm="0">
                                          <p:val>
                                            <p:fltVal val="0"/>
                                          </p:val>
                                        </p:tav>
                                        <p:tav tm="100000">
                                          <p:val>
                                            <p:strVal val="#ppt_w"/>
                                          </p:val>
                                        </p:tav>
                                      </p:tavLst>
                                    </p:anim>
                                    <p:anim calcmode="lin" valueType="num">
                                      <p:cBhvr>
                                        <p:cTn id="11" dur="500" fill="hold"/>
                                        <p:tgtEl>
                                          <p:spTgt spid="51"/>
                                        </p:tgtEl>
                                        <p:attrNameLst>
                                          <p:attrName>ppt_h</p:attrName>
                                        </p:attrNameLst>
                                      </p:cBhvr>
                                      <p:tavLst>
                                        <p:tav tm="0">
                                          <p:val>
                                            <p:fltVal val="0"/>
                                          </p:val>
                                        </p:tav>
                                        <p:tav tm="100000">
                                          <p:val>
                                            <p:strVal val="#ppt_h"/>
                                          </p:val>
                                        </p:tav>
                                      </p:tavLst>
                                    </p:anim>
                                    <p:animEffect transition="in" filter="fade">
                                      <p:cBhvr>
                                        <p:cTn id="12" dur="500"/>
                                        <p:tgtEl>
                                          <p:spTgt spid="51"/>
                                        </p:tgtEl>
                                      </p:cBhvr>
                                    </p:animEffect>
                                  </p:childTnLst>
                                </p:cTn>
                              </p:par>
                              <p:par>
                                <p:cTn id="13" presetID="8" presetClass="emph" presetSubtype="0" repeatCount="indefinite" fill="hold" grpId="1" nodeType="withEffect">
                                  <p:stCondLst>
                                    <p:cond delay="500"/>
                                  </p:stCondLst>
                                  <p:childTnLst>
                                    <p:animRot by="21600000">
                                      <p:cBhvr>
                                        <p:cTn id="14" dur="1500" fill="hold"/>
                                        <p:tgtEl>
                                          <p:spTgt spid="10267"/>
                                        </p:tgtEl>
                                        <p:attrNameLst>
                                          <p:attrName>r</p:attrName>
                                        </p:attrNameLst>
                                      </p:cBhvr>
                                    </p:animRot>
                                  </p:childTnLst>
                                </p:cTn>
                              </p:par>
                              <p:par>
                                <p:cTn id="15" presetID="2" presetClass="entr" presetSubtype="8"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0-#ppt_w/2"/>
                                          </p:val>
                                        </p:tav>
                                        <p:tav tm="100000">
                                          <p:val>
                                            <p:strVal val="#ppt_x"/>
                                          </p:val>
                                        </p:tav>
                                      </p:tavLst>
                                    </p:anim>
                                    <p:anim calcmode="lin" valueType="num">
                                      <p:cBhvr additive="base">
                                        <p:cTn id="18" dur="1000" fill="hold"/>
                                        <p:tgtEl>
                                          <p:spTgt spid="37"/>
                                        </p:tgtEl>
                                        <p:attrNameLst>
                                          <p:attrName>ppt_y</p:attrName>
                                        </p:attrNameLst>
                                      </p:cBhvr>
                                      <p:tavLst>
                                        <p:tav tm="0">
                                          <p:val>
                                            <p:strVal val="#ppt_y"/>
                                          </p:val>
                                        </p:tav>
                                        <p:tav tm="100000">
                                          <p:val>
                                            <p:strVal val="#ppt_y"/>
                                          </p:val>
                                        </p:tav>
                                      </p:tavLst>
                                    </p:anim>
                                  </p:childTnLst>
                                </p:cTn>
                              </p:par>
                              <p:par>
                                <p:cTn id="19" presetID="5" presetClass="entr" presetSubtype="10" fill="hold" nodeType="withEffect">
                                  <p:stCondLst>
                                    <p:cond delay="2000"/>
                                  </p:stCondLst>
                                  <p:childTnLst>
                                    <p:set>
                                      <p:cBhvr>
                                        <p:cTn id="20" dur="1" fill="hold">
                                          <p:stCondLst>
                                            <p:cond delay="0"/>
                                          </p:stCondLst>
                                        </p:cTn>
                                        <p:tgtEl>
                                          <p:spTgt spid="39"/>
                                        </p:tgtEl>
                                        <p:attrNameLst>
                                          <p:attrName>style.visibility</p:attrName>
                                        </p:attrNameLst>
                                      </p:cBhvr>
                                      <p:to>
                                        <p:strVal val="visible"/>
                                      </p:to>
                                    </p:set>
                                    <p:animEffect transition="in" filter="checkerboard(across)">
                                      <p:cBhvr>
                                        <p:cTn id="21" dur="500"/>
                                        <p:tgtEl>
                                          <p:spTgt spid="39"/>
                                        </p:tgtEl>
                                      </p:cBhvr>
                                    </p:animEffect>
                                  </p:childTnLst>
                                </p:cTn>
                              </p:par>
                              <p:par>
                                <p:cTn id="22" presetID="5" presetClass="entr" presetSubtype="10" fill="hold" nodeType="withEffect">
                                  <p:stCondLst>
                                    <p:cond delay="2000"/>
                                  </p:stCondLst>
                                  <p:childTnLst>
                                    <p:set>
                                      <p:cBhvr>
                                        <p:cTn id="23" dur="1" fill="hold">
                                          <p:stCondLst>
                                            <p:cond delay="0"/>
                                          </p:stCondLst>
                                        </p:cTn>
                                        <p:tgtEl>
                                          <p:spTgt spid="40"/>
                                        </p:tgtEl>
                                        <p:attrNameLst>
                                          <p:attrName>style.visibility</p:attrName>
                                        </p:attrNameLst>
                                      </p:cBhvr>
                                      <p:to>
                                        <p:strVal val="visible"/>
                                      </p:to>
                                    </p:set>
                                    <p:animEffect transition="in" filter="checkerboard(across)">
                                      <p:cBhvr>
                                        <p:cTn id="24" dur="500"/>
                                        <p:tgtEl>
                                          <p:spTgt spid="4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 3-CL (2).wav"/>
                                        </p:tgtEl>
                                      </p:cMediaNode>
                                    </p:audio>
                                  </p:subTnLst>
                                </p:cTn>
                              </p:par>
                              <p:par>
                                <p:cTn id="25" presetID="5" presetClass="entr" presetSubtype="10" fill="hold" grpId="0" nodeType="withEffect">
                                  <p:stCondLst>
                                    <p:cond delay="2000"/>
                                  </p:stCondLst>
                                  <p:childTnLst>
                                    <p:set>
                                      <p:cBhvr>
                                        <p:cTn id="26" dur="1" fill="hold">
                                          <p:stCondLst>
                                            <p:cond delay="0"/>
                                          </p:stCondLst>
                                        </p:cTn>
                                        <p:tgtEl>
                                          <p:spTgt spid="1043"/>
                                        </p:tgtEl>
                                        <p:attrNameLst>
                                          <p:attrName>style.visibility</p:attrName>
                                        </p:attrNameLst>
                                      </p:cBhvr>
                                      <p:to>
                                        <p:strVal val="visible"/>
                                      </p:to>
                                    </p:set>
                                    <p:animEffect transition="in" filter="checkerboard(across)">
                                      <p:cBhvr>
                                        <p:cTn id="27" dur="500"/>
                                        <p:tgtEl>
                                          <p:spTgt spid="1043"/>
                                        </p:tgtEl>
                                      </p:cBhvr>
                                    </p:animEffect>
                                  </p:childTnLst>
                                </p:cTn>
                              </p:par>
                              <p:par>
                                <p:cTn id="28" presetID="5" presetClass="entr" presetSubtype="10" fill="hold" nodeType="withEffect">
                                  <p:stCondLst>
                                    <p:cond delay="2000"/>
                                  </p:stCondLst>
                                  <p:childTnLst>
                                    <p:set>
                                      <p:cBhvr>
                                        <p:cTn id="29" dur="1" fill="hold">
                                          <p:stCondLst>
                                            <p:cond delay="0"/>
                                          </p:stCondLst>
                                        </p:cTn>
                                        <p:tgtEl>
                                          <p:spTgt spid="1044"/>
                                        </p:tgtEl>
                                        <p:attrNameLst>
                                          <p:attrName>style.visibility</p:attrName>
                                        </p:attrNameLst>
                                      </p:cBhvr>
                                      <p:to>
                                        <p:strVal val="visible"/>
                                      </p:to>
                                    </p:set>
                                    <p:animEffect transition="in" filter="checkerboard(across)">
                                      <p:cBhvr>
                                        <p:cTn id="30" dur="500"/>
                                        <p:tgtEl>
                                          <p:spTgt spid="1044"/>
                                        </p:tgtEl>
                                      </p:cBhvr>
                                    </p:animEffect>
                                  </p:childTnLst>
                                </p:cTn>
                              </p:par>
                              <p:par>
                                <p:cTn id="31" presetID="22" presetClass="entr" presetSubtype="8" fill="hold" nodeType="withEffect">
                                  <p:stCondLst>
                                    <p:cond delay="2000"/>
                                  </p:stCondLst>
                                  <p:iterate type="lt">
                                    <p:tmPct val="0"/>
                                  </p:iterate>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5" presetClass="entr" presetSubtype="10" fill="hold" nodeType="withEffect">
                                  <p:stCondLst>
                                    <p:cond delay="300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nodeType="withEffect">
                                  <p:stCondLst>
                                    <p:cond delay="3000"/>
                                  </p:stCondLst>
                                  <p:childTnLst>
                                    <p:set>
                                      <p:cBhvr>
                                        <p:cTn id="38" dur="1" fill="hold">
                                          <p:stCondLst>
                                            <p:cond delay="0"/>
                                          </p:stCondLst>
                                        </p:cTn>
                                        <p:tgtEl>
                                          <p:spTgt spid="6"/>
                                        </p:tgtEl>
                                        <p:attrNameLst>
                                          <p:attrName>style.visibility</p:attrName>
                                        </p:attrNameLst>
                                      </p:cBhvr>
                                      <p:to>
                                        <p:strVal val="visible"/>
                                      </p:to>
                                    </p:set>
                                    <p:animEffect transition="in" filter="checkerboard(across)">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4" name="Chimes 3-CL (2).wav"/>
                                        </p:tgtEl>
                                      </p:cMediaNode>
                                    </p:audio>
                                  </p:subTnLst>
                                </p:cTn>
                              </p:par>
                              <p:par>
                                <p:cTn id="40" presetID="5" presetClass="entr" presetSubtype="10" fill="hold" grpId="0" nodeType="withEffect">
                                  <p:stCondLst>
                                    <p:cond delay="300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par>
                                <p:cTn id="43" presetID="5" presetClass="entr" presetSubtype="10" fill="hold" nodeType="withEffect">
                                  <p:stCondLst>
                                    <p:cond delay="3000"/>
                                  </p:stCondLst>
                                  <p:childTnLst>
                                    <p:set>
                                      <p:cBhvr>
                                        <p:cTn id="44" dur="1" fill="hold">
                                          <p:stCondLst>
                                            <p:cond delay="0"/>
                                          </p:stCondLst>
                                        </p:cTn>
                                        <p:tgtEl>
                                          <p:spTgt spid="8"/>
                                        </p:tgtEl>
                                        <p:attrNameLst>
                                          <p:attrName>style.visibility</p:attrName>
                                        </p:attrNameLst>
                                      </p:cBhvr>
                                      <p:to>
                                        <p:strVal val="visible"/>
                                      </p:to>
                                    </p:set>
                                    <p:animEffect transition="in" filter="checkerboard(across)">
                                      <p:cBhvr>
                                        <p:cTn id="45" dur="500"/>
                                        <p:tgtEl>
                                          <p:spTgt spid="8"/>
                                        </p:tgtEl>
                                      </p:cBhvr>
                                    </p:animEffect>
                                  </p:childTnLst>
                                </p:cTn>
                              </p:par>
                              <p:par>
                                <p:cTn id="46" presetID="22" presetClass="entr" presetSubtype="8" fill="hold" nodeType="withEffect">
                                  <p:stCondLst>
                                    <p:cond delay="3000"/>
                                  </p:stCondLst>
                                  <p:iterate type="lt">
                                    <p:tmPct val="0"/>
                                  </p:iterate>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5" presetClass="entr" presetSubtype="10" fill="hold" nodeType="withEffect">
                                  <p:stCondLst>
                                    <p:cond delay="4000"/>
                                  </p:stCondLst>
                                  <p:childTnLst>
                                    <p:set>
                                      <p:cBhvr>
                                        <p:cTn id="50" dur="1" fill="hold">
                                          <p:stCondLst>
                                            <p:cond delay="0"/>
                                          </p:stCondLst>
                                        </p:cTn>
                                        <p:tgtEl>
                                          <p:spTgt spid="11"/>
                                        </p:tgtEl>
                                        <p:attrNameLst>
                                          <p:attrName>style.visibility</p:attrName>
                                        </p:attrNameLst>
                                      </p:cBhvr>
                                      <p:to>
                                        <p:strVal val="visible"/>
                                      </p:to>
                                    </p:set>
                                    <p:animEffect transition="in" filter="checkerboard(across)">
                                      <p:cBhvr>
                                        <p:cTn id="51" dur="500"/>
                                        <p:tgtEl>
                                          <p:spTgt spid="11"/>
                                        </p:tgtEl>
                                      </p:cBhvr>
                                    </p:animEffect>
                                  </p:childTnLst>
                                </p:cTn>
                              </p:par>
                              <p:par>
                                <p:cTn id="52" presetID="5" presetClass="entr" presetSubtype="10" fill="hold" nodeType="withEffect">
                                  <p:stCondLst>
                                    <p:cond delay="4000"/>
                                  </p:stCondLst>
                                  <p:childTnLst>
                                    <p:set>
                                      <p:cBhvr>
                                        <p:cTn id="53" dur="1" fill="hold">
                                          <p:stCondLst>
                                            <p:cond delay="0"/>
                                          </p:stCondLst>
                                        </p:cTn>
                                        <p:tgtEl>
                                          <p:spTgt spid="12"/>
                                        </p:tgtEl>
                                        <p:attrNameLst>
                                          <p:attrName>style.visibility</p:attrName>
                                        </p:attrNameLst>
                                      </p:cBhvr>
                                      <p:to>
                                        <p:strVal val="visible"/>
                                      </p:to>
                                    </p:set>
                                    <p:animEffect transition="in" filter="checkerboard(across)">
                                      <p:cBhvr>
                                        <p:cTn id="54" dur="500"/>
                                        <p:tgtEl>
                                          <p:spTgt spid="12"/>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 3-CL (2).wav"/>
                                        </p:tgtEl>
                                      </p:cMediaNode>
                                    </p:audio>
                                  </p:subTnLst>
                                </p:cTn>
                              </p:par>
                              <p:par>
                                <p:cTn id="55" presetID="5" presetClass="entr" presetSubtype="10" fill="hold" grpId="0" nodeType="withEffect">
                                  <p:stCondLst>
                                    <p:cond delay="4000"/>
                                  </p:stCondLst>
                                  <p:childTnLst>
                                    <p:set>
                                      <p:cBhvr>
                                        <p:cTn id="56" dur="1" fill="hold">
                                          <p:stCondLst>
                                            <p:cond delay="0"/>
                                          </p:stCondLst>
                                        </p:cTn>
                                        <p:tgtEl>
                                          <p:spTgt spid="13"/>
                                        </p:tgtEl>
                                        <p:attrNameLst>
                                          <p:attrName>style.visibility</p:attrName>
                                        </p:attrNameLst>
                                      </p:cBhvr>
                                      <p:to>
                                        <p:strVal val="visible"/>
                                      </p:to>
                                    </p:set>
                                    <p:animEffect transition="in" filter="checkerboard(across)">
                                      <p:cBhvr>
                                        <p:cTn id="57" dur="500"/>
                                        <p:tgtEl>
                                          <p:spTgt spid="13"/>
                                        </p:tgtEl>
                                      </p:cBhvr>
                                    </p:animEffect>
                                  </p:childTnLst>
                                </p:cTn>
                              </p:par>
                              <p:par>
                                <p:cTn id="58" presetID="5" presetClass="entr" presetSubtype="10" fill="hold" nodeType="withEffect">
                                  <p:stCondLst>
                                    <p:cond delay="4000"/>
                                  </p:stCondLst>
                                  <p:childTnLst>
                                    <p:set>
                                      <p:cBhvr>
                                        <p:cTn id="59" dur="1" fill="hold">
                                          <p:stCondLst>
                                            <p:cond delay="0"/>
                                          </p:stCondLst>
                                        </p:cTn>
                                        <p:tgtEl>
                                          <p:spTgt spid="15"/>
                                        </p:tgtEl>
                                        <p:attrNameLst>
                                          <p:attrName>style.visibility</p:attrName>
                                        </p:attrNameLst>
                                      </p:cBhvr>
                                      <p:to>
                                        <p:strVal val="visible"/>
                                      </p:to>
                                    </p:set>
                                    <p:animEffect transition="in" filter="checkerboard(across)">
                                      <p:cBhvr>
                                        <p:cTn id="60" dur="500"/>
                                        <p:tgtEl>
                                          <p:spTgt spid="15"/>
                                        </p:tgtEl>
                                      </p:cBhvr>
                                    </p:animEffect>
                                  </p:childTnLst>
                                </p:cTn>
                              </p:par>
                              <p:par>
                                <p:cTn id="61" presetID="22" presetClass="entr" presetSubtype="8" fill="hold" nodeType="withEffect">
                                  <p:stCondLst>
                                    <p:cond delay="4000"/>
                                  </p:stCondLst>
                                  <p:iterate type="lt">
                                    <p:tmPct val="0"/>
                                  </p:iterate>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5" presetClass="entr" presetSubtype="10" fill="hold" nodeType="withEffect">
                                  <p:stCondLst>
                                    <p:cond delay="5000"/>
                                  </p:stCondLst>
                                  <p:childTnLst>
                                    <p:set>
                                      <p:cBhvr>
                                        <p:cTn id="65" dur="1" fill="hold">
                                          <p:stCondLst>
                                            <p:cond delay="0"/>
                                          </p:stCondLst>
                                        </p:cTn>
                                        <p:tgtEl>
                                          <p:spTgt spid="17"/>
                                        </p:tgtEl>
                                        <p:attrNameLst>
                                          <p:attrName>style.visibility</p:attrName>
                                        </p:attrNameLst>
                                      </p:cBhvr>
                                      <p:to>
                                        <p:strVal val="visible"/>
                                      </p:to>
                                    </p:set>
                                    <p:animEffect transition="in" filter="checkerboard(across)">
                                      <p:cBhvr>
                                        <p:cTn id="66" dur="500"/>
                                        <p:tgtEl>
                                          <p:spTgt spid="17"/>
                                        </p:tgtEl>
                                      </p:cBhvr>
                                    </p:animEffect>
                                  </p:childTnLst>
                                </p:cTn>
                              </p:par>
                              <p:par>
                                <p:cTn id="67" presetID="5" presetClass="entr" presetSubtype="10" fill="hold" nodeType="withEffect">
                                  <p:stCondLst>
                                    <p:cond delay="5000"/>
                                  </p:stCondLst>
                                  <p:childTnLst>
                                    <p:set>
                                      <p:cBhvr>
                                        <p:cTn id="68" dur="1" fill="hold">
                                          <p:stCondLst>
                                            <p:cond delay="0"/>
                                          </p:stCondLst>
                                        </p:cTn>
                                        <p:tgtEl>
                                          <p:spTgt spid="18"/>
                                        </p:tgtEl>
                                        <p:attrNameLst>
                                          <p:attrName>style.visibility</p:attrName>
                                        </p:attrNameLst>
                                      </p:cBhvr>
                                      <p:to>
                                        <p:strVal val="visible"/>
                                      </p:to>
                                    </p:set>
                                    <p:animEffect transition="in" filter="checkerboard(across)">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4" name="Chimes 3-CL (2).wav"/>
                                        </p:tgtEl>
                                      </p:cMediaNode>
                                    </p:audio>
                                  </p:subTnLst>
                                </p:cTn>
                              </p:par>
                              <p:par>
                                <p:cTn id="70" presetID="5" presetClass="entr" presetSubtype="10" fill="hold" grpId="0" nodeType="withEffect">
                                  <p:stCondLst>
                                    <p:cond delay="500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par>
                                <p:cTn id="73" presetID="5" presetClass="entr" presetSubtype="10" fill="hold" nodeType="withEffect">
                                  <p:stCondLst>
                                    <p:cond delay="5000"/>
                                  </p:stCondLst>
                                  <p:childTnLst>
                                    <p:set>
                                      <p:cBhvr>
                                        <p:cTn id="74" dur="1" fill="hold">
                                          <p:stCondLst>
                                            <p:cond delay="0"/>
                                          </p:stCondLst>
                                        </p:cTn>
                                        <p:tgtEl>
                                          <p:spTgt spid="20"/>
                                        </p:tgtEl>
                                        <p:attrNameLst>
                                          <p:attrName>style.visibility</p:attrName>
                                        </p:attrNameLst>
                                      </p:cBhvr>
                                      <p:to>
                                        <p:strVal val="visible"/>
                                      </p:to>
                                    </p:set>
                                    <p:animEffect transition="in" filter="checkerboard(across)">
                                      <p:cBhvr>
                                        <p:cTn id="75" dur="500"/>
                                        <p:tgtEl>
                                          <p:spTgt spid="20"/>
                                        </p:tgtEl>
                                      </p:cBhvr>
                                    </p:animEffect>
                                  </p:childTnLst>
                                </p:cTn>
                              </p:par>
                              <p:par>
                                <p:cTn id="76" presetID="22" presetClass="entr" presetSubtype="8" fill="hold" nodeType="withEffect">
                                  <p:stCondLst>
                                    <p:cond delay="500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nodeType="afterGroup">
                            <p:stCondLst>
                              <p:cond delay="0"/>
                            </p:stCondLst>
                            <p:childTnLst>
                              <p:par>
                                <p:cTn id="81" presetID="9" presetClass="entr" presetSubtype="0" fill="hold" nodeType="clickEffect">
                                  <p:stCondLst>
                                    <p:cond delay="0"/>
                                  </p:stCondLst>
                                  <p:childTnLst>
                                    <p:set>
                                      <p:cBhvr>
                                        <p:cTn id="82" dur="1" fill="hold">
                                          <p:stCondLst>
                                            <p:cond delay="0"/>
                                          </p:stCondLst>
                                        </p:cTn>
                                        <p:tgtEl>
                                          <p:spTgt spid="10283"/>
                                        </p:tgtEl>
                                        <p:attrNameLst>
                                          <p:attrName>style.visibility</p:attrName>
                                        </p:attrNameLst>
                                      </p:cBhvr>
                                      <p:to>
                                        <p:strVal val="visible"/>
                                      </p:to>
                                    </p:set>
                                    <p:animEffect transition="in" filter="dissolve">
                                      <p:cBhvr>
                                        <p:cTn id="83" dur="500"/>
                                        <p:tgtEl>
                                          <p:spTgt spid="10283"/>
                                        </p:tgtEl>
                                      </p:cBhvr>
                                    </p:animEffect>
                                  </p:childTnLst>
                                  <p:subTnLst>
                                    <p:audio>
                                      <p:cMediaNode>
                                        <p:cTn display="0" masterRel="sameClick">
                                          <p:stCondLst>
                                            <p:cond evt="begin" delay="0">
                                              <p:tn val="81"/>
                                            </p:cond>
                                          </p:stCondLst>
                                          <p:endCondLst>
                                            <p:cond evt="onStopAudio" delay="0">
                                              <p:tgtEl>
                                                <p:sldTgt/>
                                              </p:tgtEl>
                                            </p:cond>
                                          </p:endCondLst>
                                        </p:cTn>
                                        <p:tgtEl>
                                          <p:sndTgt r:embed="rId5" name="camera.wav"/>
                                        </p:tgtEl>
                                      </p:cMediaNode>
                                    </p:audio>
                                  </p:subTnLst>
                                </p:cTn>
                              </p:par>
                            </p:childTnLst>
                          </p:cTn>
                        </p:par>
                        <p:par>
                          <p:cTn id="84" fill="hold" nodeType="afterGroup">
                            <p:stCondLst>
                              <p:cond delay="500"/>
                            </p:stCondLst>
                            <p:childTnLst>
                              <p:par>
                                <p:cTn id="85" presetID="53" presetClass="exit" presetSubtype="0" fill="hold" nodeType="afterEffect">
                                  <p:stCondLst>
                                    <p:cond delay="0"/>
                                  </p:stCondLst>
                                  <p:childTnLst>
                                    <p:anim calcmode="lin" valueType="num">
                                      <p:cBhvr>
                                        <p:cTn id="86" dur="500"/>
                                        <p:tgtEl>
                                          <p:spTgt spid="10283"/>
                                        </p:tgtEl>
                                        <p:attrNameLst>
                                          <p:attrName>ppt_w</p:attrName>
                                        </p:attrNameLst>
                                      </p:cBhvr>
                                      <p:tavLst>
                                        <p:tav tm="0">
                                          <p:val>
                                            <p:strVal val="ppt_w"/>
                                          </p:val>
                                        </p:tav>
                                        <p:tav tm="100000">
                                          <p:val>
                                            <p:fltVal val="0"/>
                                          </p:val>
                                        </p:tav>
                                      </p:tavLst>
                                    </p:anim>
                                    <p:anim calcmode="lin" valueType="num">
                                      <p:cBhvr>
                                        <p:cTn id="87" dur="500"/>
                                        <p:tgtEl>
                                          <p:spTgt spid="10283"/>
                                        </p:tgtEl>
                                        <p:attrNameLst>
                                          <p:attrName>ppt_h</p:attrName>
                                        </p:attrNameLst>
                                      </p:cBhvr>
                                      <p:tavLst>
                                        <p:tav tm="0">
                                          <p:val>
                                            <p:strVal val="ppt_h"/>
                                          </p:val>
                                        </p:tav>
                                        <p:tav tm="100000">
                                          <p:val>
                                            <p:fltVal val="0"/>
                                          </p:val>
                                        </p:tav>
                                      </p:tavLst>
                                    </p:anim>
                                    <p:animEffect transition="out" filter="fade">
                                      <p:cBhvr>
                                        <p:cTn id="88" dur="500"/>
                                        <p:tgtEl>
                                          <p:spTgt spid="10283"/>
                                        </p:tgtEl>
                                      </p:cBhvr>
                                    </p:animEffect>
                                    <p:set>
                                      <p:cBhvr>
                                        <p:cTn id="89" dur="1" fill="hold">
                                          <p:stCondLst>
                                            <p:cond delay="499"/>
                                          </p:stCondLst>
                                        </p:cTn>
                                        <p:tgtEl>
                                          <p:spTgt spid="10283"/>
                                        </p:tgtEl>
                                        <p:attrNameLst>
                                          <p:attrName>style.visibility</p:attrName>
                                        </p:attrNameLst>
                                      </p:cBhvr>
                                      <p:to>
                                        <p:strVal val="hidden"/>
                                      </p:to>
                                    </p:set>
                                  </p:childTnLst>
                                </p:cTn>
                              </p:par>
                            </p:childTnLst>
                          </p:cTn>
                        </p:par>
                        <p:par>
                          <p:cTn id="90" fill="hold" nodeType="afterGroup">
                            <p:stCondLst>
                              <p:cond delay="1000"/>
                            </p:stCondLst>
                            <p:childTnLst>
                              <p:par>
                                <p:cTn id="91" presetID="9" presetClass="entr" presetSubtype="0" fill="hold" nodeType="afterEffect">
                                  <p:stCondLst>
                                    <p:cond delay="0"/>
                                  </p:stCondLst>
                                  <p:childTnLst>
                                    <p:set>
                                      <p:cBhvr>
                                        <p:cTn id="92" dur="1" fill="hold">
                                          <p:stCondLst>
                                            <p:cond delay="0"/>
                                          </p:stCondLst>
                                        </p:cTn>
                                        <p:tgtEl>
                                          <p:spTgt spid="10282"/>
                                        </p:tgtEl>
                                        <p:attrNameLst>
                                          <p:attrName>style.visibility</p:attrName>
                                        </p:attrNameLst>
                                      </p:cBhvr>
                                      <p:to>
                                        <p:strVal val="visible"/>
                                      </p:to>
                                    </p:set>
                                    <p:animEffect transition="in" filter="dissolve">
                                      <p:cBhvr>
                                        <p:cTn id="93" dur="500"/>
                                        <p:tgtEl>
                                          <p:spTgt spid="10282"/>
                                        </p:tgtEl>
                                      </p:cBhvr>
                                    </p:animEffect>
                                  </p:childTnLst>
                                  <p:subTnLst>
                                    <p:audio>
                                      <p:cMediaNode>
                                        <p:cTn display="0" masterRel="sameClick">
                                          <p:stCondLst>
                                            <p:cond evt="begin" delay="0">
                                              <p:tn val="91"/>
                                            </p:cond>
                                          </p:stCondLst>
                                          <p:endCondLst>
                                            <p:cond evt="onStopAudio" delay="0">
                                              <p:tgtEl>
                                                <p:sldTgt/>
                                              </p:tgtEl>
                                            </p:cond>
                                          </p:endCondLst>
                                        </p:cTn>
                                        <p:tgtEl>
                                          <p:sndTgt r:embed="rId5" name="camera.wav"/>
                                        </p:tgtEl>
                                      </p:cMediaNode>
                                    </p:audio>
                                  </p:subTnLst>
                                </p:cTn>
                              </p:par>
                            </p:childTnLst>
                          </p:cTn>
                        </p:par>
                        <p:par>
                          <p:cTn id="94" fill="hold" nodeType="afterGroup">
                            <p:stCondLst>
                              <p:cond delay="1500"/>
                            </p:stCondLst>
                            <p:childTnLst>
                              <p:par>
                                <p:cTn id="95" presetID="53" presetClass="exit" presetSubtype="0" fill="hold" nodeType="afterEffect">
                                  <p:stCondLst>
                                    <p:cond delay="0"/>
                                  </p:stCondLst>
                                  <p:childTnLst>
                                    <p:anim calcmode="lin" valueType="num">
                                      <p:cBhvr>
                                        <p:cTn id="96" dur="500"/>
                                        <p:tgtEl>
                                          <p:spTgt spid="10282"/>
                                        </p:tgtEl>
                                        <p:attrNameLst>
                                          <p:attrName>ppt_w</p:attrName>
                                        </p:attrNameLst>
                                      </p:cBhvr>
                                      <p:tavLst>
                                        <p:tav tm="0">
                                          <p:val>
                                            <p:strVal val="ppt_w"/>
                                          </p:val>
                                        </p:tav>
                                        <p:tav tm="100000">
                                          <p:val>
                                            <p:fltVal val="0"/>
                                          </p:val>
                                        </p:tav>
                                      </p:tavLst>
                                    </p:anim>
                                    <p:anim calcmode="lin" valueType="num">
                                      <p:cBhvr>
                                        <p:cTn id="97" dur="500"/>
                                        <p:tgtEl>
                                          <p:spTgt spid="10282"/>
                                        </p:tgtEl>
                                        <p:attrNameLst>
                                          <p:attrName>ppt_h</p:attrName>
                                        </p:attrNameLst>
                                      </p:cBhvr>
                                      <p:tavLst>
                                        <p:tav tm="0">
                                          <p:val>
                                            <p:strVal val="ppt_h"/>
                                          </p:val>
                                        </p:tav>
                                        <p:tav tm="100000">
                                          <p:val>
                                            <p:fltVal val="0"/>
                                          </p:val>
                                        </p:tav>
                                      </p:tavLst>
                                    </p:anim>
                                    <p:animEffect transition="out" filter="fade">
                                      <p:cBhvr>
                                        <p:cTn id="98" dur="500"/>
                                        <p:tgtEl>
                                          <p:spTgt spid="10282"/>
                                        </p:tgtEl>
                                      </p:cBhvr>
                                    </p:animEffect>
                                    <p:set>
                                      <p:cBhvr>
                                        <p:cTn id="99" dur="1" fill="hold">
                                          <p:stCondLst>
                                            <p:cond delay="499"/>
                                          </p:stCondLst>
                                        </p:cTn>
                                        <p:tgtEl>
                                          <p:spTgt spid="10282"/>
                                        </p:tgtEl>
                                        <p:attrNameLst>
                                          <p:attrName>style.visibility</p:attrName>
                                        </p:attrNameLst>
                                      </p:cBhvr>
                                      <p:to>
                                        <p:strVal val="hidden"/>
                                      </p:to>
                                    </p:set>
                                  </p:childTnLst>
                                </p:cTn>
                              </p:par>
                            </p:childTnLst>
                          </p:cTn>
                        </p:par>
                        <p:par>
                          <p:cTn id="100" fill="hold" nodeType="afterGroup">
                            <p:stCondLst>
                              <p:cond delay="2000"/>
                            </p:stCondLst>
                            <p:childTnLst>
                              <p:par>
                                <p:cTn id="101" presetID="9" presetClass="entr" presetSubtype="0" fill="hold" nodeType="afterEffect">
                                  <p:stCondLst>
                                    <p:cond delay="0"/>
                                  </p:stCondLst>
                                  <p:childTnLst>
                                    <p:set>
                                      <p:cBhvr>
                                        <p:cTn id="102" dur="1" fill="hold">
                                          <p:stCondLst>
                                            <p:cond delay="0"/>
                                          </p:stCondLst>
                                        </p:cTn>
                                        <p:tgtEl>
                                          <p:spTgt spid="10281"/>
                                        </p:tgtEl>
                                        <p:attrNameLst>
                                          <p:attrName>style.visibility</p:attrName>
                                        </p:attrNameLst>
                                      </p:cBhvr>
                                      <p:to>
                                        <p:strVal val="visible"/>
                                      </p:to>
                                    </p:set>
                                    <p:animEffect transition="in" filter="dissolve">
                                      <p:cBhvr>
                                        <p:cTn id="103" dur="500"/>
                                        <p:tgtEl>
                                          <p:spTgt spid="10281"/>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nodeType="afterGroup">
                            <p:stCondLst>
                              <p:cond delay="2500"/>
                            </p:stCondLst>
                            <p:childTnLst>
                              <p:par>
                                <p:cTn id="105" presetID="53" presetClass="exit" presetSubtype="0" fill="hold" nodeType="afterEffect">
                                  <p:stCondLst>
                                    <p:cond delay="0"/>
                                  </p:stCondLst>
                                  <p:childTnLst>
                                    <p:anim calcmode="lin" valueType="num">
                                      <p:cBhvr>
                                        <p:cTn id="106" dur="500"/>
                                        <p:tgtEl>
                                          <p:spTgt spid="10281"/>
                                        </p:tgtEl>
                                        <p:attrNameLst>
                                          <p:attrName>ppt_w</p:attrName>
                                        </p:attrNameLst>
                                      </p:cBhvr>
                                      <p:tavLst>
                                        <p:tav tm="0">
                                          <p:val>
                                            <p:strVal val="ppt_w"/>
                                          </p:val>
                                        </p:tav>
                                        <p:tav tm="100000">
                                          <p:val>
                                            <p:fltVal val="0"/>
                                          </p:val>
                                        </p:tav>
                                      </p:tavLst>
                                    </p:anim>
                                    <p:anim calcmode="lin" valueType="num">
                                      <p:cBhvr>
                                        <p:cTn id="107" dur="500"/>
                                        <p:tgtEl>
                                          <p:spTgt spid="10281"/>
                                        </p:tgtEl>
                                        <p:attrNameLst>
                                          <p:attrName>ppt_h</p:attrName>
                                        </p:attrNameLst>
                                      </p:cBhvr>
                                      <p:tavLst>
                                        <p:tav tm="0">
                                          <p:val>
                                            <p:strVal val="ppt_h"/>
                                          </p:val>
                                        </p:tav>
                                        <p:tav tm="100000">
                                          <p:val>
                                            <p:fltVal val="0"/>
                                          </p:val>
                                        </p:tav>
                                      </p:tavLst>
                                    </p:anim>
                                    <p:animEffect transition="out" filter="fade">
                                      <p:cBhvr>
                                        <p:cTn id="108" dur="500"/>
                                        <p:tgtEl>
                                          <p:spTgt spid="10281"/>
                                        </p:tgtEl>
                                      </p:cBhvr>
                                    </p:animEffect>
                                    <p:set>
                                      <p:cBhvr>
                                        <p:cTn id="109" dur="1" fill="hold">
                                          <p:stCondLst>
                                            <p:cond delay="499"/>
                                          </p:stCondLst>
                                        </p:cTn>
                                        <p:tgtEl>
                                          <p:spTgt spid="10281"/>
                                        </p:tgtEl>
                                        <p:attrNameLst>
                                          <p:attrName>style.visibility</p:attrName>
                                        </p:attrNameLst>
                                      </p:cBhvr>
                                      <p:to>
                                        <p:strVal val="hidden"/>
                                      </p:to>
                                    </p:set>
                                  </p:childTnLst>
                                </p:cTn>
                              </p:par>
                            </p:childTnLst>
                          </p:cTn>
                        </p:par>
                        <p:par>
                          <p:cTn id="110" fill="hold" nodeType="afterGroup">
                            <p:stCondLst>
                              <p:cond delay="3000"/>
                            </p:stCondLst>
                            <p:childTnLst>
                              <p:par>
                                <p:cTn id="111" presetID="9" presetClass="entr" presetSubtype="0" fill="hold" nodeType="afterEffect">
                                  <p:stCondLst>
                                    <p:cond delay="0"/>
                                  </p:stCondLst>
                                  <p:childTnLst>
                                    <p:set>
                                      <p:cBhvr>
                                        <p:cTn id="112" dur="1" fill="hold">
                                          <p:stCondLst>
                                            <p:cond delay="0"/>
                                          </p:stCondLst>
                                        </p:cTn>
                                        <p:tgtEl>
                                          <p:spTgt spid="10280"/>
                                        </p:tgtEl>
                                        <p:attrNameLst>
                                          <p:attrName>style.visibility</p:attrName>
                                        </p:attrNameLst>
                                      </p:cBhvr>
                                      <p:to>
                                        <p:strVal val="visible"/>
                                      </p:to>
                                    </p:set>
                                    <p:animEffect transition="in" filter="dissolve">
                                      <p:cBhvr>
                                        <p:cTn id="113" dur="500"/>
                                        <p:tgtEl>
                                          <p:spTgt spid="10280"/>
                                        </p:tgtEl>
                                      </p:cBhvr>
                                    </p:animEffect>
                                  </p:childTnLst>
                                  <p:subTnLst>
                                    <p:audio>
                                      <p:cMediaNode>
                                        <p:cTn display="0" masterRel="sameClick">
                                          <p:stCondLst>
                                            <p:cond evt="begin" delay="0">
                                              <p:tn val="111"/>
                                            </p:cond>
                                          </p:stCondLst>
                                          <p:endCondLst>
                                            <p:cond evt="onStopAudio" delay="0">
                                              <p:tgtEl>
                                                <p:sldTgt/>
                                              </p:tgtEl>
                                            </p:cond>
                                          </p:endCondLst>
                                        </p:cTn>
                                        <p:tgtEl>
                                          <p:sndTgt r:embed="rId5" name="camera.wav"/>
                                        </p:tgtEl>
                                      </p:cMediaNode>
                                    </p:audio>
                                  </p:subTnLst>
                                </p:cTn>
                              </p:par>
                            </p:childTnLst>
                          </p:cTn>
                        </p:par>
                        <p:par>
                          <p:cTn id="114" fill="hold" nodeType="afterGroup">
                            <p:stCondLst>
                              <p:cond delay="3500"/>
                            </p:stCondLst>
                            <p:childTnLst>
                              <p:par>
                                <p:cTn id="115" presetID="53" presetClass="exit" presetSubtype="0" fill="hold" nodeType="afterEffect">
                                  <p:stCondLst>
                                    <p:cond delay="0"/>
                                  </p:stCondLst>
                                  <p:childTnLst>
                                    <p:anim calcmode="lin" valueType="num">
                                      <p:cBhvr>
                                        <p:cTn id="116" dur="500"/>
                                        <p:tgtEl>
                                          <p:spTgt spid="10280"/>
                                        </p:tgtEl>
                                        <p:attrNameLst>
                                          <p:attrName>ppt_w</p:attrName>
                                        </p:attrNameLst>
                                      </p:cBhvr>
                                      <p:tavLst>
                                        <p:tav tm="0">
                                          <p:val>
                                            <p:strVal val="ppt_w"/>
                                          </p:val>
                                        </p:tav>
                                        <p:tav tm="100000">
                                          <p:val>
                                            <p:fltVal val="0"/>
                                          </p:val>
                                        </p:tav>
                                      </p:tavLst>
                                    </p:anim>
                                    <p:anim calcmode="lin" valueType="num">
                                      <p:cBhvr>
                                        <p:cTn id="117" dur="500"/>
                                        <p:tgtEl>
                                          <p:spTgt spid="10280"/>
                                        </p:tgtEl>
                                        <p:attrNameLst>
                                          <p:attrName>ppt_h</p:attrName>
                                        </p:attrNameLst>
                                      </p:cBhvr>
                                      <p:tavLst>
                                        <p:tav tm="0">
                                          <p:val>
                                            <p:strVal val="ppt_h"/>
                                          </p:val>
                                        </p:tav>
                                        <p:tav tm="100000">
                                          <p:val>
                                            <p:fltVal val="0"/>
                                          </p:val>
                                        </p:tav>
                                      </p:tavLst>
                                    </p:anim>
                                    <p:animEffect transition="out" filter="fade">
                                      <p:cBhvr>
                                        <p:cTn id="118" dur="500"/>
                                        <p:tgtEl>
                                          <p:spTgt spid="10280"/>
                                        </p:tgtEl>
                                      </p:cBhvr>
                                    </p:animEffect>
                                    <p:set>
                                      <p:cBhvr>
                                        <p:cTn id="119" dur="1" fill="hold">
                                          <p:stCondLst>
                                            <p:cond delay="499"/>
                                          </p:stCondLst>
                                        </p:cTn>
                                        <p:tgtEl>
                                          <p:spTgt spid="10280"/>
                                        </p:tgtEl>
                                        <p:attrNameLst>
                                          <p:attrName>style.visibility</p:attrName>
                                        </p:attrNameLst>
                                      </p:cBhvr>
                                      <p:to>
                                        <p:strVal val="hidden"/>
                                      </p:to>
                                    </p:set>
                                  </p:childTnLst>
                                </p:cTn>
                              </p:par>
                            </p:childTnLst>
                          </p:cTn>
                        </p:par>
                        <p:par>
                          <p:cTn id="120" fill="hold" nodeType="afterGroup">
                            <p:stCondLst>
                              <p:cond delay="4000"/>
                            </p:stCondLst>
                            <p:childTnLst>
                              <p:par>
                                <p:cTn id="121" presetID="9" presetClass="entr" presetSubtype="0" fill="hold" nodeType="afterEffect">
                                  <p:stCondLst>
                                    <p:cond delay="0"/>
                                  </p:stCondLst>
                                  <p:childTnLst>
                                    <p:set>
                                      <p:cBhvr>
                                        <p:cTn id="122" dur="1" fill="hold">
                                          <p:stCondLst>
                                            <p:cond delay="0"/>
                                          </p:stCondLst>
                                        </p:cTn>
                                        <p:tgtEl>
                                          <p:spTgt spid="10279"/>
                                        </p:tgtEl>
                                        <p:attrNameLst>
                                          <p:attrName>style.visibility</p:attrName>
                                        </p:attrNameLst>
                                      </p:cBhvr>
                                      <p:to>
                                        <p:strVal val="visible"/>
                                      </p:to>
                                    </p:set>
                                    <p:animEffect transition="in" filter="dissolve">
                                      <p:cBhvr>
                                        <p:cTn id="123" dur="500"/>
                                        <p:tgtEl>
                                          <p:spTgt spid="1027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nodeType="afterGroup">
                            <p:stCondLst>
                              <p:cond delay="4500"/>
                            </p:stCondLst>
                            <p:childTnLst>
                              <p:par>
                                <p:cTn id="125" presetID="53" presetClass="exit" presetSubtype="0" fill="hold" nodeType="afterEffect">
                                  <p:stCondLst>
                                    <p:cond delay="0"/>
                                  </p:stCondLst>
                                  <p:childTnLst>
                                    <p:anim calcmode="lin" valueType="num">
                                      <p:cBhvr>
                                        <p:cTn id="126" dur="500"/>
                                        <p:tgtEl>
                                          <p:spTgt spid="10279"/>
                                        </p:tgtEl>
                                        <p:attrNameLst>
                                          <p:attrName>ppt_w</p:attrName>
                                        </p:attrNameLst>
                                      </p:cBhvr>
                                      <p:tavLst>
                                        <p:tav tm="0">
                                          <p:val>
                                            <p:strVal val="ppt_w"/>
                                          </p:val>
                                        </p:tav>
                                        <p:tav tm="100000">
                                          <p:val>
                                            <p:fltVal val="0"/>
                                          </p:val>
                                        </p:tav>
                                      </p:tavLst>
                                    </p:anim>
                                    <p:anim calcmode="lin" valueType="num">
                                      <p:cBhvr>
                                        <p:cTn id="127" dur="500"/>
                                        <p:tgtEl>
                                          <p:spTgt spid="10279"/>
                                        </p:tgtEl>
                                        <p:attrNameLst>
                                          <p:attrName>ppt_h</p:attrName>
                                        </p:attrNameLst>
                                      </p:cBhvr>
                                      <p:tavLst>
                                        <p:tav tm="0">
                                          <p:val>
                                            <p:strVal val="ppt_h"/>
                                          </p:val>
                                        </p:tav>
                                        <p:tav tm="100000">
                                          <p:val>
                                            <p:fltVal val="0"/>
                                          </p:val>
                                        </p:tav>
                                      </p:tavLst>
                                    </p:anim>
                                    <p:animEffect transition="out" filter="fade">
                                      <p:cBhvr>
                                        <p:cTn id="128" dur="500"/>
                                        <p:tgtEl>
                                          <p:spTgt spid="10279"/>
                                        </p:tgtEl>
                                      </p:cBhvr>
                                    </p:animEffect>
                                    <p:set>
                                      <p:cBhvr>
                                        <p:cTn id="129" dur="1" fill="hold">
                                          <p:stCondLst>
                                            <p:cond delay="499"/>
                                          </p:stCondLst>
                                        </p:cTn>
                                        <p:tgtEl>
                                          <p:spTgt spid="10279"/>
                                        </p:tgtEl>
                                        <p:attrNameLst>
                                          <p:attrName>style.visibility</p:attrName>
                                        </p:attrNameLst>
                                      </p:cBhvr>
                                      <p:to>
                                        <p:strVal val="hidden"/>
                                      </p:to>
                                    </p:set>
                                  </p:childTnLst>
                                </p:cTn>
                              </p:par>
                            </p:childTnLst>
                          </p:cTn>
                        </p:par>
                        <p:par>
                          <p:cTn id="130" fill="hold" nodeType="afterGroup">
                            <p:stCondLst>
                              <p:cond delay="5000"/>
                            </p:stCondLst>
                            <p:childTnLst>
                              <p:par>
                                <p:cTn id="131" presetID="9" presetClass="entr" presetSubtype="0" fill="hold" nodeType="afterEffect">
                                  <p:stCondLst>
                                    <p:cond delay="0"/>
                                  </p:stCondLst>
                                  <p:childTnLst>
                                    <p:set>
                                      <p:cBhvr>
                                        <p:cTn id="132" dur="1" fill="hold">
                                          <p:stCondLst>
                                            <p:cond delay="0"/>
                                          </p:stCondLst>
                                        </p:cTn>
                                        <p:tgtEl>
                                          <p:spTgt spid="10278"/>
                                        </p:tgtEl>
                                        <p:attrNameLst>
                                          <p:attrName>style.visibility</p:attrName>
                                        </p:attrNameLst>
                                      </p:cBhvr>
                                      <p:to>
                                        <p:strVal val="visible"/>
                                      </p:to>
                                    </p:set>
                                    <p:animEffect transition="in" filter="dissolve">
                                      <p:cBhvr>
                                        <p:cTn id="133" dur="500"/>
                                        <p:tgtEl>
                                          <p:spTgt spid="10278"/>
                                        </p:tgtEl>
                                      </p:cBhvr>
                                    </p:animEffect>
                                  </p:childTnLst>
                                  <p:subTnLst>
                                    <p:audio>
                                      <p:cMediaNode>
                                        <p:cTn display="0" masterRel="sameClick">
                                          <p:stCondLst>
                                            <p:cond evt="begin" delay="0">
                                              <p:tn val="131"/>
                                            </p:cond>
                                          </p:stCondLst>
                                          <p:endCondLst>
                                            <p:cond evt="onStopAudio" delay="0">
                                              <p:tgtEl>
                                                <p:sldTgt/>
                                              </p:tgtEl>
                                            </p:cond>
                                          </p:endCondLst>
                                        </p:cTn>
                                        <p:tgtEl>
                                          <p:sndTgt r:embed="rId5" name="camera.wav"/>
                                        </p:tgtEl>
                                      </p:cMediaNode>
                                    </p:audio>
                                  </p:subTnLst>
                                </p:cTn>
                              </p:par>
                            </p:childTnLst>
                          </p:cTn>
                        </p:par>
                        <p:par>
                          <p:cTn id="134" fill="hold" nodeType="afterGroup">
                            <p:stCondLst>
                              <p:cond delay="5500"/>
                            </p:stCondLst>
                            <p:childTnLst>
                              <p:par>
                                <p:cTn id="135" presetID="53" presetClass="exit" presetSubtype="0" fill="hold" nodeType="afterEffect">
                                  <p:stCondLst>
                                    <p:cond delay="0"/>
                                  </p:stCondLst>
                                  <p:childTnLst>
                                    <p:anim calcmode="lin" valueType="num">
                                      <p:cBhvr>
                                        <p:cTn id="136" dur="500"/>
                                        <p:tgtEl>
                                          <p:spTgt spid="10278"/>
                                        </p:tgtEl>
                                        <p:attrNameLst>
                                          <p:attrName>ppt_w</p:attrName>
                                        </p:attrNameLst>
                                      </p:cBhvr>
                                      <p:tavLst>
                                        <p:tav tm="0">
                                          <p:val>
                                            <p:strVal val="ppt_w"/>
                                          </p:val>
                                        </p:tav>
                                        <p:tav tm="100000">
                                          <p:val>
                                            <p:fltVal val="0"/>
                                          </p:val>
                                        </p:tav>
                                      </p:tavLst>
                                    </p:anim>
                                    <p:anim calcmode="lin" valueType="num">
                                      <p:cBhvr>
                                        <p:cTn id="137" dur="500"/>
                                        <p:tgtEl>
                                          <p:spTgt spid="10278"/>
                                        </p:tgtEl>
                                        <p:attrNameLst>
                                          <p:attrName>ppt_h</p:attrName>
                                        </p:attrNameLst>
                                      </p:cBhvr>
                                      <p:tavLst>
                                        <p:tav tm="0">
                                          <p:val>
                                            <p:strVal val="ppt_h"/>
                                          </p:val>
                                        </p:tav>
                                        <p:tav tm="100000">
                                          <p:val>
                                            <p:fltVal val="0"/>
                                          </p:val>
                                        </p:tav>
                                      </p:tavLst>
                                    </p:anim>
                                    <p:animEffect transition="out" filter="fade">
                                      <p:cBhvr>
                                        <p:cTn id="138" dur="500"/>
                                        <p:tgtEl>
                                          <p:spTgt spid="10278"/>
                                        </p:tgtEl>
                                      </p:cBhvr>
                                    </p:animEffect>
                                    <p:set>
                                      <p:cBhvr>
                                        <p:cTn id="139" dur="1" fill="hold">
                                          <p:stCondLst>
                                            <p:cond delay="499"/>
                                          </p:stCondLst>
                                        </p:cTn>
                                        <p:tgtEl>
                                          <p:spTgt spid="10278"/>
                                        </p:tgtEl>
                                        <p:attrNameLst>
                                          <p:attrName>style.visibility</p:attrName>
                                        </p:attrNameLst>
                                      </p:cBhvr>
                                      <p:to>
                                        <p:strVal val="hidden"/>
                                      </p:to>
                                    </p:set>
                                  </p:childTnLst>
                                </p:cTn>
                              </p:par>
                            </p:childTnLst>
                          </p:cTn>
                        </p:par>
                        <p:par>
                          <p:cTn id="140" fill="hold" nodeType="afterGroup">
                            <p:stCondLst>
                              <p:cond delay="6000"/>
                            </p:stCondLst>
                            <p:childTnLst>
                              <p:par>
                                <p:cTn id="141" presetID="9" presetClass="entr" presetSubtype="0" fill="hold" nodeType="afterEffect">
                                  <p:stCondLst>
                                    <p:cond delay="0"/>
                                  </p:stCondLst>
                                  <p:childTnLst>
                                    <p:set>
                                      <p:cBhvr>
                                        <p:cTn id="142" dur="1" fill="hold">
                                          <p:stCondLst>
                                            <p:cond delay="0"/>
                                          </p:stCondLst>
                                        </p:cTn>
                                        <p:tgtEl>
                                          <p:spTgt spid="10277"/>
                                        </p:tgtEl>
                                        <p:attrNameLst>
                                          <p:attrName>style.visibility</p:attrName>
                                        </p:attrNameLst>
                                      </p:cBhvr>
                                      <p:to>
                                        <p:strVal val="visible"/>
                                      </p:to>
                                    </p:set>
                                    <p:animEffect transition="in" filter="dissolve">
                                      <p:cBhvr>
                                        <p:cTn id="143" dur="500"/>
                                        <p:tgtEl>
                                          <p:spTgt spid="10277"/>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nodeType="afterGroup">
                            <p:stCondLst>
                              <p:cond delay="6500"/>
                            </p:stCondLst>
                            <p:childTnLst>
                              <p:par>
                                <p:cTn id="145" presetID="53" presetClass="exit" presetSubtype="0" fill="hold" nodeType="afterEffect">
                                  <p:stCondLst>
                                    <p:cond delay="0"/>
                                  </p:stCondLst>
                                  <p:childTnLst>
                                    <p:anim calcmode="lin" valueType="num">
                                      <p:cBhvr>
                                        <p:cTn id="146" dur="500"/>
                                        <p:tgtEl>
                                          <p:spTgt spid="10277"/>
                                        </p:tgtEl>
                                        <p:attrNameLst>
                                          <p:attrName>ppt_w</p:attrName>
                                        </p:attrNameLst>
                                      </p:cBhvr>
                                      <p:tavLst>
                                        <p:tav tm="0">
                                          <p:val>
                                            <p:strVal val="ppt_w"/>
                                          </p:val>
                                        </p:tav>
                                        <p:tav tm="100000">
                                          <p:val>
                                            <p:fltVal val="0"/>
                                          </p:val>
                                        </p:tav>
                                      </p:tavLst>
                                    </p:anim>
                                    <p:anim calcmode="lin" valueType="num">
                                      <p:cBhvr>
                                        <p:cTn id="147" dur="500"/>
                                        <p:tgtEl>
                                          <p:spTgt spid="10277"/>
                                        </p:tgtEl>
                                        <p:attrNameLst>
                                          <p:attrName>ppt_h</p:attrName>
                                        </p:attrNameLst>
                                      </p:cBhvr>
                                      <p:tavLst>
                                        <p:tav tm="0">
                                          <p:val>
                                            <p:strVal val="ppt_h"/>
                                          </p:val>
                                        </p:tav>
                                        <p:tav tm="100000">
                                          <p:val>
                                            <p:fltVal val="0"/>
                                          </p:val>
                                        </p:tav>
                                      </p:tavLst>
                                    </p:anim>
                                    <p:animEffect transition="out" filter="fade">
                                      <p:cBhvr>
                                        <p:cTn id="148" dur="500"/>
                                        <p:tgtEl>
                                          <p:spTgt spid="10277"/>
                                        </p:tgtEl>
                                      </p:cBhvr>
                                    </p:animEffect>
                                    <p:set>
                                      <p:cBhvr>
                                        <p:cTn id="149" dur="1" fill="hold">
                                          <p:stCondLst>
                                            <p:cond delay="499"/>
                                          </p:stCondLst>
                                        </p:cTn>
                                        <p:tgtEl>
                                          <p:spTgt spid="10277"/>
                                        </p:tgtEl>
                                        <p:attrNameLst>
                                          <p:attrName>style.visibility</p:attrName>
                                        </p:attrNameLst>
                                      </p:cBhvr>
                                      <p:to>
                                        <p:strVal val="hidden"/>
                                      </p:to>
                                    </p:set>
                                  </p:childTnLst>
                                </p:cTn>
                              </p:par>
                            </p:childTnLst>
                          </p:cTn>
                        </p:par>
                        <p:par>
                          <p:cTn id="150" fill="hold" nodeType="afterGroup">
                            <p:stCondLst>
                              <p:cond delay="7000"/>
                            </p:stCondLst>
                            <p:childTnLst>
                              <p:par>
                                <p:cTn id="151" presetID="9" presetClass="entr" presetSubtype="0" fill="hold" nodeType="afterEffect">
                                  <p:stCondLst>
                                    <p:cond delay="0"/>
                                  </p:stCondLst>
                                  <p:childTnLst>
                                    <p:set>
                                      <p:cBhvr>
                                        <p:cTn id="152" dur="1" fill="hold">
                                          <p:stCondLst>
                                            <p:cond delay="0"/>
                                          </p:stCondLst>
                                        </p:cTn>
                                        <p:tgtEl>
                                          <p:spTgt spid="10276"/>
                                        </p:tgtEl>
                                        <p:attrNameLst>
                                          <p:attrName>style.visibility</p:attrName>
                                        </p:attrNameLst>
                                      </p:cBhvr>
                                      <p:to>
                                        <p:strVal val="visible"/>
                                      </p:to>
                                    </p:set>
                                    <p:animEffect transition="in" filter="dissolve">
                                      <p:cBhvr>
                                        <p:cTn id="153" dur="500"/>
                                        <p:tgtEl>
                                          <p:spTgt spid="10276"/>
                                        </p:tgtEl>
                                      </p:cBhvr>
                                    </p:animEffect>
                                  </p:childTnLst>
                                  <p:subTnLst>
                                    <p:audio>
                                      <p:cMediaNode>
                                        <p:cTn display="0" masterRel="sameClick">
                                          <p:stCondLst>
                                            <p:cond evt="begin" delay="0">
                                              <p:tn val="151"/>
                                            </p:cond>
                                          </p:stCondLst>
                                          <p:endCondLst>
                                            <p:cond evt="onStopAudio" delay="0">
                                              <p:tgtEl>
                                                <p:sldTgt/>
                                              </p:tgtEl>
                                            </p:cond>
                                          </p:endCondLst>
                                        </p:cTn>
                                        <p:tgtEl>
                                          <p:sndTgt r:embed="rId5" name="camera.wav"/>
                                        </p:tgtEl>
                                      </p:cMediaNode>
                                    </p:audio>
                                  </p:subTnLst>
                                </p:cTn>
                              </p:par>
                            </p:childTnLst>
                          </p:cTn>
                        </p:par>
                        <p:par>
                          <p:cTn id="154" fill="hold" nodeType="afterGroup">
                            <p:stCondLst>
                              <p:cond delay="7500"/>
                            </p:stCondLst>
                            <p:childTnLst>
                              <p:par>
                                <p:cTn id="155" presetID="53" presetClass="exit" presetSubtype="0" fill="hold" nodeType="afterEffect">
                                  <p:stCondLst>
                                    <p:cond delay="0"/>
                                  </p:stCondLst>
                                  <p:childTnLst>
                                    <p:anim calcmode="lin" valueType="num">
                                      <p:cBhvr>
                                        <p:cTn id="156" dur="500"/>
                                        <p:tgtEl>
                                          <p:spTgt spid="10276"/>
                                        </p:tgtEl>
                                        <p:attrNameLst>
                                          <p:attrName>ppt_w</p:attrName>
                                        </p:attrNameLst>
                                      </p:cBhvr>
                                      <p:tavLst>
                                        <p:tav tm="0">
                                          <p:val>
                                            <p:strVal val="ppt_w"/>
                                          </p:val>
                                        </p:tav>
                                        <p:tav tm="100000">
                                          <p:val>
                                            <p:fltVal val="0"/>
                                          </p:val>
                                        </p:tav>
                                      </p:tavLst>
                                    </p:anim>
                                    <p:anim calcmode="lin" valueType="num">
                                      <p:cBhvr>
                                        <p:cTn id="157" dur="500"/>
                                        <p:tgtEl>
                                          <p:spTgt spid="10276"/>
                                        </p:tgtEl>
                                        <p:attrNameLst>
                                          <p:attrName>ppt_h</p:attrName>
                                        </p:attrNameLst>
                                      </p:cBhvr>
                                      <p:tavLst>
                                        <p:tav tm="0">
                                          <p:val>
                                            <p:strVal val="ppt_h"/>
                                          </p:val>
                                        </p:tav>
                                        <p:tav tm="100000">
                                          <p:val>
                                            <p:fltVal val="0"/>
                                          </p:val>
                                        </p:tav>
                                      </p:tavLst>
                                    </p:anim>
                                    <p:animEffect transition="out" filter="fade">
                                      <p:cBhvr>
                                        <p:cTn id="158" dur="500"/>
                                        <p:tgtEl>
                                          <p:spTgt spid="10276"/>
                                        </p:tgtEl>
                                      </p:cBhvr>
                                    </p:animEffect>
                                    <p:set>
                                      <p:cBhvr>
                                        <p:cTn id="159" dur="1" fill="hold">
                                          <p:stCondLst>
                                            <p:cond delay="499"/>
                                          </p:stCondLst>
                                        </p:cTn>
                                        <p:tgtEl>
                                          <p:spTgt spid="10276"/>
                                        </p:tgtEl>
                                        <p:attrNameLst>
                                          <p:attrName>style.visibility</p:attrName>
                                        </p:attrNameLst>
                                      </p:cBhvr>
                                      <p:to>
                                        <p:strVal val="hidden"/>
                                      </p:to>
                                    </p:set>
                                  </p:childTnLst>
                                </p:cTn>
                              </p:par>
                            </p:childTnLst>
                          </p:cTn>
                        </p:par>
                        <p:par>
                          <p:cTn id="160" fill="hold" nodeType="afterGroup">
                            <p:stCondLst>
                              <p:cond delay="8000"/>
                            </p:stCondLst>
                            <p:childTnLst>
                              <p:par>
                                <p:cTn id="161" presetID="9" presetClass="entr" presetSubtype="0" fill="hold" nodeType="afterEffect">
                                  <p:stCondLst>
                                    <p:cond delay="0"/>
                                  </p:stCondLst>
                                  <p:childTnLst>
                                    <p:set>
                                      <p:cBhvr>
                                        <p:cTn id="162" dur="1" fill="hold">
                                          <p:stCondLst>
                                            <p:cond delay="0"/>
                                          </p:stCondLst>
                                        </p:cTn>
                                        <p:tgtEl>
                                          <p:spTgt spid="10275"/>
                                        </p:tgtEl>
                                        <p:attrNameLst>
                                          <p:attrName>style.visibility</p:attrName>
                                        </p:attrNameLst>
                                      </p:cBhvr>
                                      <p:to>
                                        <p:strVal val="visible"/>
                                      </p:to>
                                    </p:set>
                                    <p:animEffect transition="in" filter="dissolve">
                                      <p:cBhvr>
                                        <p:cTn id="163" dur="500"/>
                                        <p:tgtEl>
                                          <p:spTgt spid="10275"/>
                                        </p:tgtEl>
                                      </p:cBhvr>
                                    </p:animEffect>
                                  </p:childTnLst>
                                  <p:subTnLst>
                                    <p:audio>
                                      <p:cMediaNode>
                                        <p:cTn display="0" masterRel="sameClick">
                                          <p:stCondLst>
                                            <p:cond evt="begin" delay="0">
                                              <p:tn val="161"/>
                                            </p:cond>
                                          </p:stCondLst>
                                          <p:endCondLst>
                                            <p:cond evt="onStopAudio" delay="0">
                                              <p:tgtEl>
                                                <p:sldTgt/>
                                              </p:tgtEl>
                                            </p:cond>
                                          </p:endCondLst>
                                        </p:cTn>
                                        <p:tgtEl>
                                          <p:sndTgt r:embed="rId5" name="camera.wav"/>
                                        </p:tgtEl>
                                      </p:cMediaNode>
                                    </p:audio>
                                  </p:subTnLst>
                                </p:cTn>
                              </p:par>
                            </p:childTnLst>
                          </p:cTn>
                        </p:par>
                        <p:par>
                          <p:cTn id="164" fill="hold" nodeType="afterGroup">
                            <p:stCondLst>
                              <p:cond delay="8500"/>
                            </p:stCondLst>
                            <p:childTnLst>
                              <p:par>
                                <p:cTn id="165" presetID="53" presetClass="exit" presetSubtype="0" fill="hold" nodeType="afterEffect">
                                  <p:stCondLst>
                                    <p:cond delay="0"/>
                                  </p:stCondLst>
                                  <p:childTnLst>
                                    <p:anim calcmode="lin" valueType="num">
                                      <p:cBhvr>
                                        <p:cTn id="166" dur="500"/>
                                        <p:tgtEl>
                                          <p:spTgt spid="10275"/>
                                        </p:tgtEl>
                                        <p:attrNameLst>
                                          <p:attrName>ppt_w</p:attrName>
                                        </p:attrNameLst>
                                      </p:cBhvr>
                                      <p:tavLst>
                                        <p:tav tm="0">
                                          <p:val>
                                            <p:strVal val="ppt_w"/>
                                          </p:val>
                                        </p:tav>
                                        <p:tav tm="100000">
                                          <p:val>
                                            <p:fltVal val="0"/>
                                          </p:val>
                                        </p:tav>
                                      </p:tavLst>
                                    </p:anim>
                                    <p:anim calcmode="lin" valueType="num">
                                      <p:cBhvr>
                                        <p:cTn id="167" dur="500"/>
                                        <p:tgtEl>
                                          <p:spTgt spid="10275"/>
                                        </p:tgtEl>
                                        <p:attrNameLst>
                                          <p:attrName>ppt_h</p:attrName>
                                        </p:attrNameLst>
                                      </p:cBhvr>
                                      <p:tavLst>
                                        <p:tav tm="0">
                                          <p:val>
                                            <p:strVal val="ppt_h"/>
                                          </p:val>
                                        </p:tav>
                                        <p:tav tm="100000">
                                          <p:val>
                                            <p:fltVal val="0"/>
                                          </p:val>
                                        </p:tav>
                                      </p:tavLst>
                                    </p:anim>
                                    <p:animEffect transition="out" filter="fade">
                                      <p:cBhvr>
                                        <p:cTn id="168" dur="500"/>
                                        <p:tgtEl>
                                          <p:spTgt spid="10275"/>
                                        </p:tgtEl>
                                      </p:cBhvr>
                                    </p:animEffect>
                                    <p:set>
                                      <p:cBhvr>
                                        <p:cTn id="169" dur="1" fill="hold">
                                          <p:stCondLst>
                                            <p:cond delay="499"/>
                                          </p:stCondLst>
                                        </p:cTn>
                                        <p:tgtEl>
                                          <p:spTgt spid="10275"/>
                                        </p:tgtEl>
                                        <p:attrNameLst>
                                          <p:attrName>style.visibility</p:attrName>
                                        </p:attrNameLst>
                                      </p:cBhvr>
                                      <p:to>
                                        <p:strVal val="hidden"/>
                                      </p:to>
                                    </p:set>
                                  </p:childTnLst>
                                </p:cTn>
                              </p:par>
                            </p:childTnLst>
                          </p:cTn>
                        </p:par>
                        <p:par>
                          <p:cTn id="170" fill="hold" nodeType="afterGroup">
                            <p:stCondLst>
                              <p:cond delay="9000"/>
                            </p:stCondLst>
                            <p:childTnLst>
                              <p:par>
                                <p:cTn id="171" presetID="9" presetClass="entr" presetSubtype="0" fill="hold" nodeType="afterEffect">
                                  <p:stCondLst>
                                    <p:cond delay="0"/>
                                  </p:stCondLst>
                                  <p:childTnLst>
                                    <p:set>
                                      <p:cBhvr>
                                        <p:cTn id="172" dur="1" fill="hold">
                                          <p:stCondLst>
                                            <p:cond delay="0"/>
                                          </p:stCondLst>
                                        </p:cTn>
                                        <p:tgtEl>
                                          <p:spTgt spid="10274"/>
                                        </p:tgtEl>
                                        <p:attrNameLst>
                                          <p:attrName>style.visibility</p:attrName>
                                        </p:attrNameLst>
                                      </p:cBhvr>
                                      <p:to>
                                        <p:strVal val="visible"/>
                                      </p:to>
                                    </p:set>
                                    <p:animEffect transition="in" filter="dissolve">
                                      <p:cBhvr>
                                        <p:cTn id="173" dur="500"/>
                                        <p:tgtEl>
                                          <p:spTgt spid="10274"/>
                                        </p:tgtEl>
                                      </p:cBhvr>
                                    </p:animEffect>
                                  </p:childTnLst>
                                  <p:subTnLst>
                                    <p:audio>
                                      <p:cMediaNode>
                                        <p:cTn display="0" masterRel="sameClick">
                                          <p:stCondLst>
                                            <p:cond evt="begin" delay="0">
                                              <p:tn val="171"/>
                                            </p:cond>
                                          </p:stCondLst>
                                          <p:endCondLst>
                                            <p:cond evt="onStopAudio" delay="0">
                                              <p:tgtEl>
                                                <p:sldTgt/>
                                              </p:tgtEl>
                                            </p:cond>
                                          </p:endCondLst>
                                        </p:cTn>
                                        <p:tgtEl>
                                          <p:sndTgt r:embed="rId5" name="camera.wav"/>
                                        </p:tgtEl>
                                      </p:cMediaNode>
                                    </p:audio>
                                  </p:subTnLst>
                                </p:cTn>
                              </p:par>
                            </p:childTnLst>
                          </p:cTn>
                        </p:par>
                        <p:par>
                          <p:cTn id="174" fill="hold" nodeType="afterGroup">
                            <p:stCondLst>
                              <p:cond delay="9500"/>
                            </p:stCondLst>
                            <p:childTnLst>
                              <p:par>
                                <p:cTn id="175" presetID="53" presetClass="exit" presetSubtype="0" fill="hold" nodeType="afterEffect">
                                  <p:stCondLst>
                                    <p:cond delay="0"/>
                                  </p:stCondLst>
                                  <p:childTnLst>
                                    <p:anim calcmode="lin" valueType="num">
                                      <p:cBhvr>
                                        <p:cTn id="176" dur="500"/>
                                        <p:tgtEl>
                                          <p:spTgt spid="10274"/>
                                        </p:tgtEl>
                                        <p:attrNameLst>
                                          <p:attrName>ppt_w</p:attrName>
                                        </p:attrNameLst>
                                      </p:cBhvr>
                                      <p:tavLst>
                                        <p:tav tm="0">
                                          <p:val>
                                            <p:strVal val="ppt_w"/>
                                          </p:val>
                                        </p:tav>
                                        <p:tav tm="100000">
                                          <p:val>
                                            <p:fltVal val="0"/>
                                          </p:val>
                                        </p:tav>
                                      </p:tavLst>
                                    </p:anim>
                                    <p:anim calcmode="lin" valueType="num">
                                      <p:cBhvr>
                                        <p:cTn id="177" dur="500"/>
                                        <p:tgtEl>
                                          <p:spTgt spid="10274"/>
                                        </p:tgtEl>
                                        <p:attrNameLst>
                                          <p:attrName>ppt_h</p:attrName>
                                        </p:attrNameLst>
                                      </p:cBhvr>
                                      <p:tavLst>
                                        <p:tav tm="0">
                                          <p:val>
                                            <p:strVal val="ppt_h"/>
                                          </p:val>
                                        </p:tav>
                                        <p:tav tm="100000">
                                          <p:val>
                                            <p:fltVal val="0"/>
                                          </p:val>
                                        </p:tav>
                                      </p:tavLst>
                                    </p:anim>
                                    <p:animEffect transition="out" filter="fade">
                                      <p:cBhvr>
                                        <p:cTn id="178" dur="500"/>
                                        <p:tgtEl>
                                          <p:spTgt spid="10274"/>
                                        </p:tgtEl>
                                      </p:cBhvr>
                                    </p:animEffect>
                                    <p:set>
                                      <p:cBhvr>
                                        <p:cTn id="179" dur="1" fill="hold">
                                          <p:stCondLst>
                                            <p:cond delay="499"/>
                                          </p:stCondLst>
                                        </p:cTn>
                                        <p:tgtEl>
                                          <p:spTgt spid="10274"/>
                                        </p:tgtEl>
                                        <p:attrNameLst>
                                          <p:attrName>style.visibility</p:attrName>
                                        </p:attrNameLst>
                                      </p:cBhvr>
                                      <p:to>
                                        <p:strVal val="hidden"/>
                                      </p:to>
                                    </p:set>
                                  </p:childTnLst>
                                </p:cTn>
                              </p:par>
                            </p:childTnLst>
                          </p:cTn>
                        </p:par>
                        <p:par>
                          <p:cTn id="180" fill="hold" nodeType="afterGroup">
                            <p:stCondLst>
                              <p:cond delay="10000"/>
                            </p:stCondLst>
                            <p:childTnLst>
                              <p:par>
                                <p:cTn id="181" presetID="9" presetClass="entr" presetSubtype="0" fill="hold" nodeType="afterEffect">
                                  <p:stCondLst>
                                    <p:cond delay="0"/>
                                  </p:stCondLst>
                                  <p:childTnLst>
                                    <p:set>
                                      <p:cBhvr>
                                        <p:cTn id="182" dur="1" fill="hold">
                                          <p:stCondLst>
                                            <p:cond delay="0"/>
                                          </p:stCondLst>
                                        </p:cTn>
                                        <p:tgtEl>
                                          <p:spTgt spid="10273"/>
                                        </p:tgtEl>
                                        <p:attrNameLst>
                                          <p:attrName>style.visibility</p:attrName>
                                        </p:attrNameLst>
                                      </p:cBhvr>
                                      <p:to>
                                        <p:strVal val="visible"/>
                                      </p:to>
                                    </p:set>
                                    <p:animEffect transition="in" filter="dissolve">
                                      <p:cBhvr>
                                        <p:cTn id="183" dur="500"/>
                                        <p:tgtEl>
                                          <p:spTgt spid="10273"/>
                                        </p:tgtEl>
                                      </p:cBhvr>
                                    </p:animEffect>
                                  </p:childTnLst>
                                  <p:subTnLst>
                                    <p:audio>
                                      <p:cMediaNode>
                                        <p:cTn display="0" masterRel="sameClick">
                                          <p:stCondLst>
                                            <p:cond evt="begin" delay="0">
                                              <p:tn val="181"/>
                                            </p:cond>
                                          </p:stCondLst>
                                          <p:endCondLst>
                                            <p:cond evt="onStopAudio" delay="0">
                                              <p:tgtEl>
                                                <p:sldTgt/>
                                              </p:tgtEl>
                                            </p:cond>
                                          </p:endCondLst>
                                        </p:cTn>
                                        <p:tgtEl>
                                          <p:sndTgt r:embed="rId5" name="camera.wav"/>
                                        </p:tgtEl>
                                      </p:cMediaNode>
                                    </p:audio>
                                  </p:subTnLst>
                                </p:cTn>
                              </p:par>
                            </p:childTnLst>
                          </p:cTn>
                        </p:par>
                        <p:par>
                          <p:cTn id="184" fill="hold" nodeType="afterGroup">
                            <p:stCondLst>
                              <p:cond delay="10500"/>
                            </p:stCondLst>
                            <p:childTnLst>
                              <p:par>
                                <p:cTn id="185" presetID="53" presetClass="exit" presetSubtype="0" fill="hold" nodeType="afterEffect">
                                  <p:stCondLst>
                                    <p:cond delay="0"/>
                                  </p:stCondLst>
                                  <p:childTnLst>
                                    <p:anim calcmode="lin" valueType="num">
                                      <p:cBhvr>
                                        <p:cTn id="186" dur="500"/>
                                        <p:tgtEl>
                                          <p:spTgt spid="10273"/>
                                        </p:tgtEl>
                                        <p:attrNameLst>
                                          <p:attrName>ppt_w</p:attrName>
                                        </p:attrNameLst>
                                      </p:cBhvr>
                                      <p:tavLst>
                                        <p:tav tm="0">
                                          <p:val>
                                            <p:strVal val="ppt_w"/>
                                          </p:val>
                                        </p:tav>
                                        <p:tav tm="100000">
                                          <p:val>
                                            <p:fltVal val="0"/>
                                          </p:val>
                                        </p:tav>
                                      </p:tavLst>
                                    </p:anim>
                                    <p:anim calcmode="lin" valueType="num">
                                      <p:cBhvr>
                                        <p:cTn id="187" dur="500"/>
                                        <p:tgtEl>
                                          <p:spTgt spid="10273"/>
                                        </p:tgtEl>
                                        <p:attrNameLst>
                                          <p:attrName>ppt_h</p:attrName>
                                        </p:attrNameLst>
                                      </p:cBhvr>
                                      <p:tavLst>
                                        <p:tav tm="0">
                                          <p:val>
                                            <p:strVal val="ppt_h"/>
                                          </p:val>
                                        </p:tav>
                                        <p:tav tm="100000">
                                          <p:val>
                                            <p:fltVal val="0"/>
                                          </p:val>
                                        </p:tav>
                                      </p:tavLst>
                                    </p:anim>
                                    <p:animEffect transition="out" filter="fade">
                                      <p:cBhvr>
                                        <p:cTn id="188" dur="500"/>
                                        <p:tgtEl>
                                          <p:spTgt spid="10273"/>
                                        </p:tgtEl>
                                      </p:cBhvr>
                                    </p:animEffect>
                                    <p:set>
                                      <p:cBhvr>
                                        <p:cTn id="189" dur="1" fill="hold">
                                          <p:stCondLst>
                                            <p:cond delay="499"/>
                                          </p:stCondLst>
                                        </p:cTn>
                                        <p:tgtEl>
                                          <p:spTgt spid="10273"/>
                                        </p:tgtEl>
                                        <p:attrNameLst>
                                          <p:attrName>style.visibility</p:attrName>
                                        </p:attrNameLst>
                                      </p:cBhvr>
                                      <p:to>
                                        <p:strVal val="hidden"/>
                                      </p:to>
                                    </p:set>
                                  </p:childTnLst>
                                </p:cTn>
                              </p:par>
                              <p:par>
                                <p:cTn id="190" presetID="53" presetClass="entr" presetSubtype="0" fill="hold" nodeType="withEffect">
                                  <p:stCondLst>
                                    <p:cond delay="0"/>
                                  </p:stCondLst>
                                  <p:childTnLst>
                                    <p:set>
                                      <p:cBhvr>
                                        <p:cTn id="191" dur="1" fill="hold">
                                          <p:stCondLst>
                                            <p:cond delay="0"/>
                                          </p:stCondLst>
                                        </p:cTn>
                                        <p:tgtEl>
                                          <p:spTgt spid="21"/>
                                        </p:tgtEl>
                                        <p:attrNameLst>
                                          <p:attrName>style.visibility</p:attrName>
                                        </p:attrNameLst>
                                      </p:cBhvr>
                                      <p:to>
                                        <p:strVal val="visible"/>
                                      </p:to>
                                    </p:set>
                                    <p:anim calcmode="lin" valueType="num">
                                      <p:cBhvr>
                                        <p:cTn id="192" dur="500" fill="hold"/>
                                        <p:tgtEl>
                                          <p:spTgt spid="21"/>
                                        </p:tgtEl>
                                        <p:attrNameLst>
                                          <p:attrName>ppt_w</p:attrName>
                                        </p:attrNameLst>
                                      </p:cBhvr>
                                      <p:tavLst>
                                        <p:tav tm="0">
                                          <p:val>
                                            <p:fltVal val="0"/>
                                          </p:val>
                                        </p:tav>
                                        <p:tav tm="100000">
                                          <p:val>
                                            <p:strVal val="#ppt_w"/>
                                          </p:val>
                                        </p:tav>
                                      </p:tavLst>
                                    </p:anim>
                                    <p:anim calcmode="lin" valueType="num">
                                      <p:cBhvr>
                                        <p:cTn id="193" dur="500" fill="hold"/>
                                        <p:tgtEl>
                                          <p:spTgt spid="21"/>
                                        </p:tgtEl>
                                        <p:attrNameLst>
                                          <p:attrName>ppt_h</p:attrName>
                                        </p:attrNameLst>
                                      </p:cBhvr>
                                      <p:tavLst>
                                        <p:tav tm="0">
                                          <p:val>
                                            <p:fltVal val="0"/>
                                          </p:val>
                                        </p:tav>
                                        <p:tav tm="100000">
                                          <p:val>
                                            <p:strVal val="#ppt_h"/>
                                          </p:val>
                                        </p:tav>
                                      </p:tavLst>
                                    </p:anim>
                                    <p:animEffect transition="in" filter="fade">
                                      <p:cBhvr>
                                        <p:cTn id="194" dur="500"/>
                                        <p:tgtEl>
                                          <p:spTgt spid="21"/>
                                        </p:tgtEl>
                                      </p:cBhvr>
                                    </p:animEffect>
                                  </p:childTnLst>
                                  <p:subTnLst>
                                    <p:audio>
                                      <p:cMediaNode>
                                        <p:cTn display="0" masterRel="sameClick">
                                          <p:stCondLst>
                                            <p:cond evt="begin" delay="0">
                                              <p:tn val="190"/>
                                            </p:cond>
                                          </p:stCondLst>
                                          <p:endCondLst>
                                            <p:cond evt="onStopAudio" delay="0">
                                              <p:tgtEl>
                                                <p:sldTgt/>
                                              </p:tgtEl>
                                            </p:cond>
                                          </p:endCondLst>
                                        </p:cTn>
                                        <p:tgtEl>
                                          <p:sndTgt r:embed="rId6" name="chimes.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xit" presetSubtype="2" fill="hold" nodeType="clickEffect">
                                  <p:stCondLst>
                                    <p:cond delay="0"/>
                                  </p:stCondLst>
                                  <p:childTnLst>
                                    <p:anim calcmode="lin" valueType="num">
                                      <p:cBhvr additive="base">
                                        <p:cTn id="198" dur="500"/>
                                        <p:tgtEl>
                                          <p:spTgt spid="21"/>
                                        </p:tgtEl>
                                        <p:attrNameLst>
                                          <p:attrName>ppt_x</p:attrName>
                                        </p:attrNameLst>
                                      </p:cBhvr>
                                      <p:tavLst>
                                        <p:tav tm="0">
                                          <p:val>
                                            <p:strVal val="ppt_x"/>
                                          </p:val>
                                        </p:tav>
                                        <p:tav tm="100000">
                                          <p:val>
                                            <p:strVal val="1+ppt_w/2"/>
                                          </p:val>
                                        </p:tav>
                                      </p:tavLst>
                                    </p:anim>
                                    <p:anim calcmode="lin" valueType="num">
                                      <p:cBhvr additive="base">
                                        <p:cTn id="199" dur="500"/>
                                        <p:tgtEl>
                                          <p:spTgt spid="21"/>
                                        </p:tgtEl>
                                        <p:attrNameLst>
                                          <p:attrName>ppt_y</p:attrName>
                                        </p:attrNameLst>
                                      </p:cBhvr>
                                      <p:tavLst>
                                        <p:tav tm="0">
                                          <p:val>
                                            <p:strVal val="ppt_y"/>
                                          </p:val>
                                        </p:tav>
                                        <p:tav tm="100000">
                                          <p:val>
                                            <p:strVal val="ppt_y"/>
                                          </p:val>
                                        </p:tav>
                                      </p:tavLst>
                                    </p:anim>
                                    <p:set>
                                      <p:cBhvr>
                                        <p:cTn id="200" dur="1" fill="hold">
                                          <p:stCondLst>
                                            <p:cond delay="499"/>
                                          </p:stCondLst>
                                        </p:cTn>
                                        <p:tgtEl>
                                          <p:spTgt spid="21"/>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3" presetClass="emph" presetSubtype="0" fill="hold" grpId="0" nodeType="clickEffect">
                                  <p:stCondLst>
                                    <p:cond delay="0"/>
                                  </p:stCondLst>
                                  <p:iterate type="lt">
                                    <p:tmPct val="0"/>
                                  </p:iterate>
                                  <p:childTnLst>
                                    <p:animClr clrSpc="hsl" dir="cw">
                                      <p:cBhvr override="childStyle">
                                        <p:cTn id="204" dur="500" fill="hold"/>
                                        <p:tgtEl>
                                          <p:spTgt spid="9"/>
                                        </p:tgtEl>
                                        <p:attrNameLst>
                                          <p:attrName>style.color</p:attrName>
                                        </p:attrNameLst>
                                      </p:cBhvr>
                                      <p:by>
                                        <p:hsl h="10842353" s="0" l="0"/>
                                      </p:by>
                                    </p:animClr>
                                    <p:animClr clrSpc="hsl" dir="cw">
                                      <p:cBhvr>
                                        <p:cTn id="205" dur="500" fill="hold"/>
                                        <p:tgtEl>
                                          <p:spTgt spid="9"/>
                                        </p:tgtEl>
                                        <p:attrNameLst>
                                          <p:attrName>fillcolor</p:attrName>
                                        </p:attrNameLst>
                                      </p:cBhvr>
                                      <p:by>
                                        <p:hsl h="10842353" s="0" l="0"/>
                                      </p:by>
                                    </p:animClr>
                                    <p:animClr clrSpc="hsl" dir="cw">
                                      <p:cBhvr>
                                        <p:cTn id="206" dur="500" fill="hold"/>
                                        <p:tgtEl>
                                          <p:spTgt spid="9"/>
                                        </p:tgtEl>
                                        <p:attrNameLst>
                                          <p:attrName>stroke.color</p:attrName>
                                        </p:attrNameLst>
                                      </p:cBhvr>
                                      <p:by>
                                        <p:hsl h="10842353" s="0" l="0"/>
                                      </p:by>
                                    </p:animClr>
                                    <p:set>
                                      <p:cBhvr>
                                        <p:cTn id="207" dur="500" fill="hold"/>
                                        <p:tgtEl>
                                          <p:spTgt spid="9"/>
                                        </p:tgtEl>
                                        <p:attrNameLst>
                                          <p:attrName>fill.type</p:attrName>
                                        </p:attrNameLst>
                                      </p:cBhvr>
                                      <p:to>
                                        <p:strVal val="solid"/>
                                      </p:to>
                                    </p:set>
                                  </p:childTnLst>
                                  <p:subTnLst>
                                    <p:audio>
                                      <p:cMediaNode>
                                        <p:cTn display="0" masterRel="sameClick">
                                          <p:stCondLst>
                                            <p:cond evt="begin" delay="0">
                                              <p:tn val="203"/>
                                            </p:cond>
                                          </p:stCondLst>
                                          <p:endCondLst>
                                            <p:cond evt="onStopAudio" delay="0">
                                              <p:tgtEl>
                                                <p:sldTgt/>
                                              </p:tgtEl>
                                            </p:cond>
                                          </p:endCondLst>
                                        </p:cTn>
                                        <p:tgtEl>
                                          <p:sndTgt r:embed="rId7" name="FELIZ2.WAV"/>
                                        </p:tgtEl>
                                      </p:cMediaNode>
                                    </p:audio>
                                  </p:subTnLst>
                                </p:cTn>
                              </p:par>
                              <p:par>
                                <p:cTn id="208" presetID="34" presetClass="emph" presetSubtype="0" fill="hold" grpId="1" nodeType="withEffect">
                                  <p:stCondLst>
                                    <p:cond delay="0"/>
                                  </p:stCondLst>
                                  <p:iterate type="lt">
                                    <p:tmPct val="10000"/>
                                  </p:iterate>
                                  <p:childTnLst>
                                    <p:animMotion origin="layout" path="M 1.25E-6 1.85185E-6 L 1.25E-6 -0.07222 " pathEditMode="relative" rAng="0" ptsTypes="AA">
                                      <p:cBhvr>
                                        <p:cTn id="209" dur="250" accel="50000" decel="50000" autoRev="1" fill="hold">
                                          <p:stCondLst>
                                            <p:cond delay="0"/>
                                          </p:stCondLst>
                                        </p:cTn>
                                        <p:tgtEl>
                                          <p:spTgt spid="9"/>
                                        </p:tgtEl>
                                        <p:attrNameLst>
                                          <p:attrName>ppt_x</p:attrName>
                                          <p:attrName>ppt_y</p:attrName>
                                        </p:attrNameLst>
                                      </p:cBhvr>
                                      <p:rCtr x="0" y="-3611"/>
                                    </p:animMotion>
                                    <p:animRot by="1500000">
                                      <p:cBhvr>
                                        <p:cTn id="210" dur="125" fill="hold">
                                          <p:stCondLst>
                                            <p:cond delay="0"/>
                                          </p:stCondLst>
                                        </p:cTn>
                                        <p:tgtEl>
                                          <p:spTgt spid="9"/>
                                        </p:tgtEl>
                                        <p:attrNameLst>
                                          <p:attrName>r</p:attrName>
                                        </p:attrNameLst>
                                      </p:cBhvr>
                                    </p:animRot>
                                    <p:animRot by="-1500000">
                                      <p:cBhvr>
                                        <p:cTn id="211" dur="125" fill="hold">
                                          <p:stCondLst>
                                            <p:cond delay="125"/>
                                          </p:stCondLst>
                                        </p:cTn>
                                        <p:tgtEl>
                                          <p:spTgt spid="9"/>
                                        </p:tgtEl>
                                        <p:attrNameLst>
                                          <p:attrName>r</p:attrName>
                                        </p:attrNameLst>
                                      </p:cBhvr>
                                    </p:animRot>
                                    <p:animRot by="-1500000">
                                      <p:cBhvr>
                                        <p:cTn id="212" dur="125" fill="hold">
                                          <p:stCondLst>
                                            <p:cond delay="250"/>
                                          </p:stCondLst>
                                        </p:cTn>
                                        <p:tgtEl>
                                          <p:spTgt spid="9"/>
                                        </p:tgtEl>
                                        <p:attrNameLst>
                                          <p:attrName>r</p:attrName>
                                        </p:attrNameLst>
                                      </p:cBhvr>
                                    </p:animRot>
                                    <p:animRot by="1500000">
                                      <p:cBhvr>
                                        <p:cTn id="213"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7" grpId="0" animBg="1"/>
      <p:bldP spid="9" grpId="0" animBg="1"/>
      <p:bldP spid="9" grpId="1" animBg="1"/>
      <p:bldP spid="13" grpId="0" animBg="1"/>
      <p:bldP spid="19" grpId="0" animBg="1"/>
      <p:bldP spid="10267" grpId="0" animBg="1"/>
      <p:bldP spid="1026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a:extLst>
              <a:ext uri="{FF2B5EF4-FFF2-40B4-BE49-F238E27FC236}">
                <a16:creationId xmlns:a16="http://schemas.microsoft.com/office/drawing/2014/main" id="{4ABD4115-6882-4236-B75F-6DB3E55321A7}"/>
              </a:ext>
            </a:extLst>
          </p:cNvPr>
          <p:cNvSpPr>
            <a:spLocks noChangeArrowheads="1"/>
          </p:cNvSpPr>
          <p:nvPr/>
        </p:nvSpPr>
        <p:spPr bwMode="auto">
          <a:xfrm>
            <a:off x="1890714" y="496478"/>
            <a:ext cx="7848600" cy="955675"/>
          </a:xfrm>
          <a:prstGeom prst="roundRect">
            <a:avLst>
              <a:gd name="adj" fmla="val 16667"/>
            </a:avLst>
          </a:prstGeom>
          <a:noFill/>
          <a:ln w="9525">
            <a:solidFill>
              <a:srgbClr val="0B19C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indent="341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800" b="1">
                <a:solidFill>
                  <a:srgbClr val="FF0000"/>
                </a:solidFill>
                <a:latin typeface="Times New Roman" panose="02020603050405020304" pitchFamily="18" charset="0"/>
              </a:rPr>
              <a:t>   </a:t>
            </a:r>
            <a:r>
              <a:rPr lang="en-US" altLang="vi-VN" sz="2800" b="1">
                <a:solidFill>
                  <a:srgbClr val="FF0000"/>
                </a:solidFill>
                <a:latin typeface="Times New Roman" panose="02020603050405020304" pitchFamily="18" charset="0"/>
                <a:cs typeface="Times New Roman" panose="02020603050405020304" pitchFamily="18" charset="0"/>
              </a:rPr>
              <a:t>Lời kêu gọi toàn quốc kháng chiến của</a:t>
            </a:r>
          </a:p>
          <a:p>
            <a:pPr algn="ctr" eaLnBrk="1" hangingPunct="1"/>
            <a:r>
              <a:rPr lang="en-US" altLang="vi-VN" sz="2800" b="1">
                <a:solidFill>
                  <a:srgbClr val="FF0000"/>
                </a:solidFill>
                <a:latin typeface="Times New Roman" panose="02020603050405020304" pitchFamily="18" charset="0"/>
                <a:cs typeface="Times New Roman" panose="02020603050405020304" pitchFamily="18" charset="0"/>
              </a:rPr>
              <a:t> Chủ tịch Hồ Chí Minh đã khẳng định điều gì? </a:t>
            </a:r>
          </a:p>
        </p:txBody>
      </p:sp>
      <p:grpSp>
        <p:nvGrpSpPr>
          <p:cNvPr id="32771" name="Group 51">
            <a:extLst>
              <a:ext uri="{FF2B5EF4-FFF2-40B4-BE49-F238E27FC236}">
                <a16:creationId xmlns:a16="http://schemas.microsoft.com/office/drawing/2014/main" id="{52FB1E47-0491-4214-9A94-E75AA56D347F}"/>
              </a:ext>
            </a:extLst>
          </p:cNvPr>
          <p:cNvGrpSpPr>
            <a:grpSpLocks/>
          </p:cNvGrpSpPr>
          <p:nvPr/>
        </p:nvGrpSpPr>
        <p:grpSpPr bwMode="auto">
          <a:xfrm>
            <a:off x="225426" y="12290"/>
            <a:ext cx="320675" cy="6858001"/>
            <a:chOff x="202295" y="-322943"/>
            <a:chExt cx="319314" cy="7180943"/>
          </a:xfrm>
        </p:grpSpPr>
        <p:sp>
          <p:nvSpPr>
            <p:cNvPr id="10" name="Rectangle 9">
              <a:extLst>
                <a:ext uri="{FF2B5EF4-FFF2-40B4-BE49-F238E27FC236}">
                  <a16:creationId xmlns:a16="http://schemas.microsoft.com/office/drawing/2014/main" id="{A3A8ECBB-0FBC-4CAB-984C-2347D9D08EF1}"/>
                </a:ext>
              </a:extLst>
            </p:cNvPr>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VnTime" pitchFamily="34" charset="0"/>
                <a:cs typeface="Arial" charset="0"/>
              </a:endParaRPr>
            </a:p>
          </p:txBody>
        </p:sp>
        <p:sp>
          <p:nvSpPr>
            <p:cNvPr id="32816" name="Rectangle 10">
              <a:extLst>
                <a:ext uri="{FF2B5EF4-FFF2-40B4-BE49-F238E27FC236}">
                  <a16:creationId xmlns:a16="http://schemas.microsoft.com/office/drawing/2014/main" id="{7A8D4AC5-1BA1-4B93-9660-90B866B52C1C}"/>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4" name="Rectangle 13">
              <a:extLst>
                <a:ext uri="{FF2B5EF4-FFF2-40B4-BE49-F238E27FC236}">
                  <a16:creationId xmlns:a16="http://schemas.microsoft.com/office/drawing/2014/main" id="{5B09B030-11B4-4E6F-85D1-53E80D3AD18F}"/>
                </a:ext>
              </a:extLst>
            </p:cNvPr>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VnTime" pitchFamily="34" charset="0"/>
                <a:cs typeface="Arial" charset="0"/>
              </a:endParaRPr>
            </a:p>
          </p:txBody>
        </p:sp>
      </p:grpSp>
      <p:sp>
        <p:nvSpPr>
          <p:cNvPr id="3" name="AutoShape 51">
            <a:extLst>
              <a:ext uri="{FF2B5EF4-FFF2-40B4-BE49-F238E27FC236}">
                <a16:creationId xmlns:a16="http://schemas.microsoft.com/office/drawing/2014/main" id="{13056E7E-18C6-439A-ADF5-49CA6D623F1C}"/>
              </a:ext>
            </a:extLst>
          </p:cNvPr>
          <p:cNvSpPr>
            <a:spLocks noChangeArrowheads="1"/>
          </p:cNvSpPr>
          <p:nvPr/>
        </p:nvSpPr>
        <p:spPr bwMode="auto">
          <a:xfrm>
            <a:off x="2067322" y="2020478"/>
            <a:ext cx="7454331" cy="9906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400" b="1" dirty="0" err="1">
                <a:solidFill>
                  <a:srgbClr val="0B19C8"/>
                </a:solidFill>
                <a:latin typeface="Times New Roman" panose="02020603050405020304" pitchFamily="18" charset="0"/>
                <a:cs typeface="Times New Roman" panose="02020603050405020304" pitchFamily="18" charset="0"/>
              </a:rPr>
              <a:t>Tất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cả</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mọi</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người</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sinh</a:t>
            </a:r>
            <a:r>
              <a:rPr lang="en-US" altLang="vi-VN" sz="2400" b="1" dirty="0">
                <a:solidFill>
                  <a:srgbClr val="0B19C8"/>
                </a:solidFill>
                <a:latin typeface="Times New Roman" panose="02020603050405020304" pitchFamily="18" charset="0"/>
                <a:cs typeface="Times New Roman" panose="02020603050405020304" pitchFamily="18" charset="0"/>
              </a:rPr>
              <a:t> ra </a:t>
            </a:r>
            <a:r>
              <a:rPr lang="en-US" altLang="vi-VN" sz="2400" b="1" dirty="0" err="1">
                <a:solidFill>
                  <a:srgbClr val="0B19C8"/>
                </a:solidFill>
                <a:latin typeface="Times New Roman" panose="02020603050405020304" pitchFamily="18" charset="0"/>
                <a:cs typeface="Times New Roman" panose="02020603050405020304" pitchFamily="18" charset="0"/>
              </a:rPr>
              <a:t>đều</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có</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quyền</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bình</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đẳng</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Tạo</a:t>
            </a:r>
            <a:r>
              <a:rPr lang="en-US" altLang="vi-VN" sz="2400" b="1" dirty="0">
                <a:solidFill>
                  <a:srgbClr val="0B19C8"/>
                </a:solidFill>
                <a:latin typeface="Times New Roman" panose="02020603050405020304" pitchFamily="18" charset="0"/>
                <a:cs typeface="Times New Roman" panose="02020603050405020304" pitchFamily="18" charset="0"/>
              </a:rPr>
              <a:t> </a:t>
            </a:r>
          </a:p>
          <a:p>
            <a:pPr algn="ctr"/>
            <a:r>
              <a:rPr lang="en-US" altLang="vi-VN" sz="2400" b="1" dirty="0" err="1">
                <a:solidFill>
                  <a:srgbClr val="0B19C8"/>
                </a:solidFill>
                <a:latin typeface="Times New Roman" panose="02020603050405020304" pitchFamily="18" charset="0"/>
                <a:cs typeface="Times New Roman" panose="02020603050405020304" pitchFamily="18" charset="0"/>
              </a:rPr>
              <a:t>hóa</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cho</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họ</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những</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quyền</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không</a:t>
            </a:r>
            <a:r>
              <a:rPr lang="en-US" altLang="vi-VN" sz="2400" b="1" dirty="0">
                <a:solidFill>
                  <a:srgbClr val="0B19C8"/>
                </a:solidFill>
                <a:latin typeface="Times New Roman" panose="02020603050405020304" pitchFamily="18" charset="0"/>
                <a:cs typeface="Times New Roman" panose="02020603050405020304" pitchFamily="18" charset="0"/>
              </a:rPr>
              <a:t> ai </a:t>
            </a:r>
            <a:r>
              <a:rPr lang="en-US" altLang="vi-VN" sz="2400" b="1" dirty="0" err="1">
                <a:solidFill>
                  <a:srgbClr val="0B19C8"/>
                </a:solidFill>
                <a:latin typeface="Times New Roman" panose="02020603050405020304" pitchFamily="18" charset="0"/>
                <a:cs typeface="Times New Roman" panose="02020603050405020304" pitchFamily="18" charset="0"/>
              </a:rPr>
              <a:t>có</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thể</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xâm</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phạm</a:t>
            </a:r>
            <a:r>
              <a:rPr lang="en-US" altLang="vi-VN" sz="2400" b="1" dirty="0">
                <a:solidFill>
                  <a:srgbClr val="0B19C8"/>
                </a:solidFill>
                <a:latin typeface="Times New Roman" panose="02020603050405020304" pitchFamily="18" charset="0"/>
                <a:cs typeface="Times New Roman" panose="02020603050405020304" pitchFamily="18" charset="0"/>
              </a:rPr>
              <a:t>.</a:t>
            </a:r>
            <a:endParaRPr lang="en-US" altLang="vi-VN" sz="2400" b="1" dirty="0">
              <a:solidFill>
                <a:srgbClr val="0B19C8"/>
              </a:solidFill>
              <a:latin typeface="Times New Roman" panose="02020603050405020304" pitchFamily="18" charset="0"/>
            </a:endParaRPr>
          </a:p>
        </p:txBody>
      </p:sp>
      <p:pic>
        <p:nvPicPr>
          <p:cNvPr id="39" name="Picture 37" descr="Blue_chapterlist">
            <a:extLst>
              <a:ext uri="{FF2B5EF4-FFF2-40B4-BE49-F238E27FC236}">
                <a16:creationId xmlns:a16="http://schemas.microsoft.com/office/drawing/2014/main" id="{901EC582-1E05-4400-B393-6DE247802BB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010" y="2269717"/>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a:extLst>
              <a:ext uri="{FF2B5EF4-FFF2-40B4-BE49-F238E27FC236}">
                <a16:creationId xmlns:a16="http://schemas.microsoft.com/office/drawing/2014/main" id="{4C0615AE-4010-48BB-83FB-7701EC1221A0}"/>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10012" y="204746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a:extLst>
              <a:ext uri="{FF2B5EF4-FFF2-40B4-BE49-F238E27FC236}">
                <a16:creationId xmlns:a16="http://schemas.microsoft.com/office/drawing/2014/main" id="{D00BDD0A-CECA-4638-AC77-1097BC1ACA3B}"/>
              </a:ext>
            </a:extLst>
          </p:cNvPr>
          <p:cNvSpPr>
            <a:spLocks noChangeArrowheads="1"/>
          </p:cNvSpPr>
          <p:nvPr/>
        </p:nvSpPr>
        <p:spPr bwMode="auto">
          <a:xfrm>
            <a:off x="786211" y="21204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044" name="WordArt 226">
            <a:extLst>
              <a:ext uri="{FF2B5EF4-FFF2-40B4-BE49-F238E27FC236}">
                <a16:creationId xmlns:a16="http://schemas.microsoft.com/office/drawing/2014/main" id="{68F1778F-EEE9-4864-9C87-C9888051F675}"/>
              </a:ext>
            </a:extLst>
          </p:cNvPr>
          <p:cNvSpPr>
            <a:spLocks noChangeArrowheads="1" noChangeShapeType="1" noTextEdit="1"/>
          </p:cNvSpPr>
          <p:nvPr/>
        </p:nvSpPr>
        <p:spPr bwMode="auto">
          <a:xfrm>
            <a:off x="992587" y="223320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rPr>
              <a:t>A</a:t>
            </a:r>
          </a:p>
        </p:txBody>
      </p:sp>
      <p:sp>
        <p:nvSpPr>
          <p:cNvPr id="4" name="AutoShape 51">
            <a:extLst>
              <a:ext uri="{FF2B5EF4-FFF2-40B4-BE49-F238E27FC236}">
                <a16:creationId xmlns:a16="http://schemas.microsoft.com/office/drawing/2014/main" id="{BB6ACDDB-F1F5-483F-8422-0EA68209932A}"/>
              </a:ext>
            </a:extLst>
          </p:cNvPr>
          <p:cNvSpPr>
            <a:spLocks noChangeArrowheads="1"/>
          </p:cNvSpPr>
          <p:nvPr/>
        </p:nvSpPr>
        <p:spPr bwMode="auto">
          <a:xfrm>
            <a:off x="2033987" y="3077753"/>
            <a:ext cx="7487666"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err="1">
                <a:solidFill>
                  <a:srgbClr val="0B19C8"/>
                </a:solidFill>
                <a:latin typeface="Times New Roman" panose="02020603050405020304" pitchFamily="18" charset="0"/>
                <a:cs typeface="Times New Roman" panose="02020603050405020304" pitchFamily="18" charset="0"/>
              </a:rPr>
              <a:t>Nước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Việt</a:t>
            </a:r>
            <a:r>
              <a:rPr lang="en-US" altLang="vi-VN" sz="2400" b="1" dirty="0">
                <a:solidFill>
                  <a:srgbClr val="0B19C8"/>
                </a:solidFill>
                <a:latin typeface="Times New Roman" panose="02020603050405020304" pitchFamily="18" charset="0"/>
                <a:cs typeface="Times New Roman" panose="02020603050405020304" pitchFamily="18" charset="0"/>
              </a:rPr>
              <a:t> Nam </a:t>
            </a:r>
            <a:r>
              <a:rPr lang="en-US" altLang="vi-VN" sz="2400" b="1" dirty="0" err="1">
                <a:solidFill>
                  <a:srgbClr val="0B19C8"/>
                </a:solidFill>
                <a:latin typeface="Times New Roman" panose="02020603050405020304" pitchFamily="18" charset="0"/>
                <a:cs typeface="Times New Roman" panose="02020603050405020304" pitchFamily="18" charset="0"/>
              </a:rPr>
              <a:t>có</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quyền</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được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hưởng</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tự</a:t>
            </a:r>
            <a:r>
              <a:rPr lang="en-US" altLang="vi-VN" sz="2400" b="1" dirty="0">
                <a:solidFill>
                  <a:srgbClr val="0B19C8"/>
                </a:solidFill>
                <a:latin typeface="Times New Roman" panose="02020603050405020304" pitchFamily="18" charset="0"/>
                <a:cs typeface="Times New Roman" panose="02020603050405020304" pitchFamily="18" charset="0"/>
              </a:rPr>
              <a:t> do </a:t>
            </a:r>
            <a:r>
              <a:rPr lang="en-US" altLang="vi-VN" sz="2400" b="1" dirty="0" err="1">
                <a:solidFill>
                  <a:srgbClr val="0B19C8"/>
                </a:solidFill>
                <a:latin typeface="Times New Roman" panose="02020603050405020304" pitchFamily="18" charset="0"/>
                <a:cs typeface="Times New Roman" panose="02020603050405020304" pitchFamily="18" charset="0"/>
              </a:rPr>
              <a:t>và</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độc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lập</a:t>
            </a:r>
            <a:r>
              <a:rPr lang="en-US" altLang="vi-VN" sz="2400" b="1" dirty="0">
                <a:solidFill>
                  <a:srgbClr val="0B19C8"/>
                </a:solidFill>
                <a:latin typeface="Times New Roman" panose="02020603050405020304" pitchFamily="18" charset="0"/>
                <a:cs typeface="Times New Roman" panose="02020603050405020304" pitchFamily="18" charset="0"/>
              </a:rPr>
              <a:t>,</a:t>
            </a:r>
          </a:p>
          <a:p>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và</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sự</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thật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đã</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thành</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một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nước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tự</a:t>
            </a:r>
            <a:r>
              <a:rPr lang="en-US" altLang="vi-VN" sz="2400" b="1" dirty="0">
                <a:solidFill>
                  <a:srgbClr val="0B19C8"/>
                </a:solidFill>
                <a:latin typeface="Times New Roman" panose="02020603050405020304" pitchFamily="18" charset="0"/>
                <a:cs typeface="Times New Roman" panose="02020603050405020304" pitchFamily="18" charset="0"/>
              </a:rPr>
              <a:t> do, </a:t>
            </a:r>
            <a:r>
              <a:rPr lang="en-US" altLang="vi-VN" sz="2400" b="1" dirty="0" err="1">
                <a:solidFill>
                  <a:srgbClr val="0B19C8"/>
                </a:solidFill>
                <a:latin typeface="Times New Roman" panose="02020603050405020304" pitchFamily="18" charset="0"/>
                <a:cs typeface="Times New Roman" panose="02020603050405020304" pitchFamily="18" charset="0"/>
              </a:rPr>
              <a:t>độc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lập</a:t>
            </a:r>
            <a:r>
              <a:rPr lang="en-US" altLang="vi-VN" sz="2400" b="1" dirty="0">
                <a:solidFill>
                  <a:srgbClr val="0B19C8"/>
                </a:solidFill>
                <a:latin typeface="Times New Roman" panose="02020603050405020304" pitchFamily="18" charset="0"/>
                <a:cs typeface="Times New Roman" panose="02020603050405020304" pitchFamily="18" charset="0"/>
              </a:rPr>
              <a:t>.</a:t>
            </a:r>
          </a:p>
        </p:txBody>
      </p:sp>
      <p:pic>
        <p:nvPicPr>
          <p:cNvPr id="5" name="Picture 37" descr="Blue_chapterlist">
            <a:extLst>
              <a:ext uri="{FF2B5EF4-FFF2-40B4-BE49-F238E27FC236}">
                <a16:creationId xmlns:a16="http://schemas.microsoft.com/office/drawing/2014/main" id="{125B2C03-5111-4F75-A92A-A95FE517923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960" y="3260317"/>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a:extLst>
              <a:ext uri="{FF2B5EF4-FFF2-40B4-BE49-F238E27FC236}">
                <a16:creationId xmlns:a16="http://schemas.microsoft.com/office/drawing/2014/main" id="{FB421628-C8BA-4BD4-A44F-25BBCBF0C42B}"/>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0962" y="303806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a:extLst>
              <a:ext uri="{FF2B5EF4-FFF2-40B4-BE49-F238E27FC236}">
                <a16:creationId xmlns:a16="http://schemas.microsoft.com/office/drawing/2014/main" id="{CB088D37-2DC7-4E15-B512-BB21D662972F}"/>
              </a:ext>
            </a:extLst>
          </p:cNvPr>
          <p:cNvSpPr>
            <a:spLocks noChangeArrowheads="1"/>
          </p:cNvSpPr>
          <p:nvPr/>
        </p:nvSpPr>
        <p:spPr bwMode="auto">
          <a:xfrm>
            <a:off x="767161" y="31110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8" name="WordArt 226">
            <a:extLst>
              <a:ext uri="{FF2B5EF4-FFF2-40B4-BE49-F238E27FC236}">
                <a16:creationId xmlns:a16="http://schemas.microsoft.com/office/drawing/2014/main" id="{80C525C4-9CFD-427C-BF4A-2DFFDC20D8F7}"/>
              </a:ext>
            </a:extLst>
          </p:cNvPr>
          <p:cNvSpPr>
            <a:spLocks noChangeArrowheads="1" noChangeShapeType="1" noTextEdit="1"/>
          </p:cNvSpPr>
          <p:nvPr/>
        </p:nvSpPr>
        <p:spPr bwMode="auto">
          <a:xfrm>
            <a:off x="973537" y="3223803"/>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B</a:t>
            </a:r>
          </a:p>
        </p:txBody>
      </p:sp>
      <p:sp>
        <p:nvSpPr>
          <p:cNvPr id="9" name="AutoShape 51">
            <a:extLst>
              <a:ext uri="{FF2B5EF4-FFF2-40B4-BE49-F238E27FC236}">
                <a16:creationId xmlns:a16="http://schemas.microsoft.com/office/drawing/2014/main" id="{0E9FCB57-7A30-4B78-B33A-E9C2F8D29BA8}"/>
              </a:ext>
            </a:extLst>
          </p:cNvPr>
          <p:cNvSpPr>
            <a:spLocks noChangeArrowheads="1"/>
          </p:cNvSpPr>
          <p:nvPr/>
        </p:nvSpPr>
        <p:spPr bwMode="auto">
          <a:xfrm>
            <a:off x="2116537" y="4088991"/>
            <a:ext cx="7405116"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err="1">
                <a:solidFill>
                  <a:srgbClr val="0B19C8"/>
                </a:solidFill>
                <a:latin typeface="Times New Roman" panose="02020603050405020304" pitchFamily="18" charset="0"/>
              </a:rPr>
              <a:t>Mọi</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người</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đều</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có</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quyền</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mưu</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cầu</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hạnh</a:t>
            </a:r>
            <a:r>
              <a:rPr lang="en-US" altLang="vi-VN" sz="2400" b="1" dirty="0">
                <a:solidFill>
                  <a:srgbClr val="0B19C8"/>
                </a:solidFill>
                <a:latin typeface="Times New Roman" panose="02020603050405020304" pitchFamily="18" charset="0"/>
              </a:rPr>
              <a:t> </a:t>
            </a:r>
            <a:r>
              <a:rPr lang="en-US" altLang="vi-VN" sz="2400" b="1" dirty="0" err="1">
                <a:solidFill>
                  <a:srgbClr val="0B19C8"/>
                </a:solidFill>
                <a:latin typeface="Times New Roman" panose="02020603050405020304" pitchFamily="18" charset="0"/>
              </a:rPr>
              <a:t>phúc</a:t>
            </a:r>
            <a:r>
              <a:rPr lang="en-US" altLang="vi-VN" sz="2400" b="1" dirty="0">
                <a:solidFill>
                  <a:srgbClr val="0B19C8"/>
                </a:solidFill>
                <a:latin typeface="Times New Roman" panose="02020603050405020304" pitchFamily="18" charset="0"/>
              </a:rPr>
              <a:t>.</a:t>
            </a:r>
          </a:p>
        </p:txBody>
      </p:sp>
      <p:pic>
        <p:nvPicPr>
          <p:cNvPr id="11" name="Picture 37" descr="Blue_chapterlist">
            <a:extLst>
              <a:ext uri="{FF2B5EF4-FFF2-40B4-BE49-F238E27FC236}">
                <a16:creationId xmlns:a16="http://schemas.microsoft.com/office/drawing/2014/main" id="{86DDA529-3CC8-441A-9A8D-57865E4A704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960" y="4250917"/>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a:extLst>
              <a:ext uri="{FF2B5EF4-FFF2-40B4-BE49-F238E27FC236}">
                <a16:creationId xmlns:a16="http://schemas.microsoft.com/office/drawing/2014/main" id="{4FFB1F5E-ADA1-4D2A-965C-AEF9AA98B64D}"/>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0962" y="402866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a:extLst>
              <a:ext uri="{FF2B5EF4-FFF2-40B4-BE49-F238E27FC236}">
                <a16:creationId xmlns:a16="http://schemas.microsoft.com/office/drawing/2014/main" id="{6D94968B-3B22-4416-8372-E7578DB5EC62}"/>
              </a:ext>
            </a:extLst>
          </p:cNvPr>
          <p:cNvSpPr>
            <a:spLocks noChangeArrowheads="1"/>
          </p:cNvSpPr>
          <p:nvPr/>
        </p:nvSpPr>
        <p:spPr bwMode="auto">
          <a:xfrm>
            <a:off x="767161" y="41016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15" name="WordArt 226">
            <a:extLst>
              <a:ext uri="{FF2B5EF4-FFF2-40B4-BE49-F238E27FC236}">
                <a16:creationId xmlns:a16="http://schemas.microsoft.com/office/drawing/2014/main" id="{539A769A-093B-4B4D-8C78-E1BDD59326AE}"/>
              </a:ext>
            </a:extLst>
          </p:cNvPr>
          <p:cNvSpPr>
            <a:spLocks noChangeArrowheads="1" noChangeShapeType="1" noTextEdit="1"/>
          </p:cNvSpPr>
          <p:nvPr/>
        </p:nvSpPr>
        <p:spPr bwMode="auto">
          <a:xfrm>
            <a:off x="973537" y="4214403"/>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C</a:t>
            </a:r>
          </a:p>
        </p:txBody>
      </p:sp>
      <p:sp>
        <p:nvSpPr>
          <p:cNvPr id="16" name="AutoShape 51">
            <a:extLst>
              <a:ext uri="{FF2B5EF4-FFF2-40B4-BE49-F238E27FC236}">
                <a16:creationId xmlns:a16="http://schemas.microsoft.com/office/drawing/2014/main" id="{26115ADF-EB44-4211-8397-BF2CF9E81DF1}"/>
              </a:ext>
            </a:extLst>
          </p:cNvPr>
          <p:cNvSpPr>
            <a:spLocks noChangeArrowheads="1"/>
          </p:cNvSpPr>
          <p:nvPr/>
        </p:nvSpPr>
        <p:spPr bwMode="auto">
          <a:xfrm>
            <a:off x="2149873" y="5100228"/>
            <a:ext cx="7371780" cy="9017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err="1">
                <a:solidFill>
                  <a:srgbClr val="0B19C8"/>
                </a:solidFill>
                <a:latin typeface="Times New Roman" panose="02020603050405020304" pitchFamily="18" charset="0"/>
                <a:cs typeface="Times New Roman" panose="02020603050405020304" pitchFamily="18" charset="0"/>
              </a:rPr>
              <a:t>Chúng</a:t>
            </a:r>
            <a:r>
              <a:rPr lang="en-US" altLang="vi-VN" sz="2400" b="1" dirty="0">
                <a:solidFill>
                  <a:srgbClr val="0B19C8"/>
                </a:solidFill>
                <a:latin typeface="Times New Roman" panose="02020603050405020304" pitchFamily="18" charset="0"/>
                <a:cs typeface="Times New Roman" panose="02020603050405020304" pitchFamily="18" charset="0"/>
              </a:rPr>
              <a:t> ta </a:t>
            </a:r>
            <a:r>
              <a:rPr lang="en-US" altLang="vi-VN" sz="2400" b="1" dirty="0" err="1">
                <a:solidFill>
                  <a:srgbClr val="0B19C8"/>
                </a:solidFill>
                <a:latin typeface="Times New Roman" panose="02020603050405020304" pitchFamily="18" charset="0"/>
                <a:cs typeface="Times New Roman" panose="02020603050405020304" pitchFamily="18" charset="0"/>
              </a:rPr>
              <a:t>thà</a:t>
            </a:r>
            <a:r>
              <a:rPr lang="en-US" altLang="vi-VN" sz="2400" b="1" dirty="0">
                <a:solidFill>
                  <a:srgbClr val="0B19C8"/>
                </a:solidFill>
                <a:latin typeface="Times New Roman" panose="02020603050405020304" pitchFamily="18" charset="0"/>
                <a:cs typeface="Times New Roman" panose="02020603050405020304" pitchFamily="18" charset="0"/>
              </a:rPr>
              <a:t> hi </a:t>
            </a:r>
            <a:r>
              <a:rPr lang="en-US" altLang="vi-VN" sz="2400" b="1" dirty="0" err="1">
                <a:solidFill>
                  <a:srgbClr val="0B19C8"/>
                </a:solidFill>
                <a:latin typeface="Times New Roman" panose="02020603050405020304" pitchFamily="18" charset="0"/>
                <a:cs typeface="Times New Roman" panose="02020603050405020304" pitchFamily="18" charset="0"/>
              </a:rPr>
              <a:t>sinh</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tất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cả</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chứ</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nhất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định</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không</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chịu</a:t>
            </a:r>
            <a:r>
              <a:rPr lang="en-US" altLang="vi-VN" sz="2400" b="1" dirty="0">
                <a:solidFill>
                  <a:srgbClr val="0B19C8"/>
                </a:solidFill>
                <a:latin typeface="Times New Roman" panose="02020603050405020304" pitchFamily="18" charset="0"/>
                <a:cs typeface="Times New Roman" panose="02020603050405020304" pitchFamily="18" charset="0"/>
              </a:rPr>
              <a:t> </a:t>
            </a:r>
          </a:p>
          <a:p>
            <a:r>
              <a:rPr lang="en-US" altLang="vi-VN" sz="2400" b="1" dirty="0" err="1">
                <a:solidFill>
                  <a:srgbClr val="0B19C8"/>
                </a:solidFill>
                <a:latin typeface="Times New Roman" panose="02020603050405020304" pitchFamily="18" charset="0"/>
                <a:cs typeface="Times New Roman" panose="02020603050405020304" pitchFamily="18" charset="0"/>
              </a:rPr>
              <a:t>mất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nước</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nhất</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định</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không</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chịu</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làm</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nô</a:t>
            </a:r>
            <a:r>
              <a:rPr lang="en-US" altLang="vi-VN" sz="2400" b="1" dirty="0">
                <a:solidFill>
                  <a:srgbClr val="0B19C8"/>
                </a:solidFill>
                <a:latin typeface="Times New Roman" panose="02020603050405020304" pitchFamily="18" charset="0"/>
                <a:cs typeface="Times New Roman" panose="02020603050405020304" pitchFamily="18" charset="0"/>
              </a:rPr>
              <a:t> </a:t>
            </a:r>
            <a:r>
              <a:rPr lang="en-US" altLang="vi-VN" sz="2400" b="1" dirty="0" err="1">
                <a:solidFill>
                  <a:srgbClr val="0B19C8"/>
                </a:solidFill>
                <a:latin typeface="Times New Roman" panose="02020603050405020304" pitchFamily="18" charset="0"/>
                <a:cs typeface="Times New Roman" panose="02020603050405020304" pitchFamily="18" charset="0"/>
              </a:rPr>
              <a:t>lệ</a:t>
            </a:r>
            <a:r>
              <a:rPr lang="en-US" altLang="vi-VN" sz="2400" b="1" dirty="0">
                <a:solidFill>
                  <a:srgbClr val="0B19C8"/>
                </a:solidFill>
                <a:latin typeface="Times New Roman" panose="02020603050405020304" pitchFamily="18" charset="0"/>
                <a:cs typeface="Times New Roman" panose="02020603050405020304" pitchFamily="18" charset="0"/>
              </a:rPr>
              <a:t>.</a:t>
            </a:r>
            <a:endParaRPr lang="en-US" altLang="vi-VN" sz="2400" b="1" dirty="0">
              <a:solidFill>
                <a:srgbClr val="0B19C8"/>
              </a:solidFill>
              <a:latin typeface="Times New Roman" panose="02020603050405020304" pitchFamily="18" charset="0"/>
            </a:endParaRPr>
          </a:p>
        </p:txBody>
      </p:sp>
      <p:pic>
        <p:nvPicPr>
          <p:cNvPr id="17" name="Picture 37" descr="Blue_chapterlist">
            <a:extLst>
              <a:ext uri="{FF2B5EF4-FFF2-40B4-BE49-F238E27FC236}">
                <a16:creationId xmlns:a16="http://schemas.microsoft.com/office/drawing/2014/main" id="{9A527A51-E75E-49F1-87BC-E85166137BF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960" y="5241517"/>
            <a:ext cx="59372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a:extLst>
              <a:ext uri="{FF2B5EF4-FFF2-40B4-BE49-F238E27FC236}">
                <a16:creationId xmlns:a16="http://schemas.microsoft.com/office/drawing/2014/main" id="{7C63B1C0-3025-46B4-A679-658BE5163F62}"/>
              </a:ext>
            </a:extLst>
          </p:cNvPr>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0962" y="501926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a:extLst>
              <a:ext uri="{FF2B5EF4-FFF2-40B4-BE49-F238E27FC236}">
                <a16:creationId xmlns:a16="http://schemas.microsoft.com/office/drawing/2014/main" id="{4F24E953-133A-48C4-80C6-A9F598B38247}"/>
              </a:ext>
            </a:extLst>
          </p:cNvPr>
          <p:cNvSpPr>
            <a:spLocks noChangeArrowheads="1"/>
          </p:cNvSpPr>
          <p:nvPr/>
        </p:nvSpPr>
        <p:spPr bwMode="auto">
          <a:xfrm>
            <a:off x="767161" y="509229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20" name="WordArt 226">
            <a:extLst>
              <a:ext uri="{FF2B5EF4-FFF2-40B4-BE49-F238E27FC236}">
                <a16:creationId xmlns:a16="http://schemas.microsoft.com/office/drawing/2014/main" id="{9F05E600-CE5F-4311-8E99-7B739F552C84}"/>
              </a:ext>
            </a:extLst>
          </p:cNvPr>
          <p:cNvSpPr>
            <a:spLocks noChangeArrowheads="1" noChangeShapeType="1" noTextEdit="1"/>
          </p:cNvSpPr>
          <p:nvPr/>
        </p:nvSpPr>
        <p:spPr bwMode="auto">
          <a:xfrm>
            <a:off x="973537" y="5205003"/>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D</a:t>
            </a:r>
          </a:p>
        </p:txBody>
      </p:sp>
      <p:sp>
        <p:nvSpPr>
          <p:cNvPr id="8219" name="AutoShape 27">
            <a:extLst>
              <a:ext uri="{FF2B5EF4-FFF2-40B4-BE49-F238E27FC236}">
                <a16:creationId xmlns:a16="http://schemas.microsoft.com/office/drawing/2014/main" id="{13B27389-5E3B-4CD8-B451-6535930E63A9}"/>
              </a:ext>
            </a:extLst>
          </p:cNvPr>
          <p:cNvSpPr>
            <a:spLocks noChangeArrowheads="1"/>
          </p:cNvSpPr>
          <p:nvPr/>
        </p:nvSpPr>
        <p:spPr bwMode="auto">
          <a:xfrm>
            <a:off x="438150" y="363254"/>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8220" name="WordArt 28">
            <a:extLst>
              <a:ext uri="{FF2B5EF4-FFF2-40B4-BE49-F238E27FC236}">
                <a16:creationId xmlns:a16="http://schemas.microsoft.com/office/drawing/2014/main" id="{0DC32475-65D0-463F-B2D4-A5D9B284E45C}"/>
              </a:ext>
            </a:extLst>
          </p:cNvPr>
          <p:cNvSpPr>
            <a:spLocks noChangeArrowheads="1" noChangeShapeType="1" noTextEdit="1"/>
          </p:cNvSpPr>
          <p:nvPr/>
        </p:nvSpPr>
        <p:spPr bwMode="auto">
          <a:xfrm>
            <a:off x="804402" y="788038"/>
            <a:ext cx="781050" cy="5334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4</a:t>
            </a:r>
          </a:p>
        </p:txBody>
      </p:sp>
      <p:sp>
        <p:nvSpPr>
          <p:cNvPr id="8224" name="WordArt 32">
            <a:extLst>
              <a:ext uri="{FF2B5EF4-FFF2-40B4-BE49-F238E27FC236}">
                <a16:creationId xmlns:a16="http://schemas.microsoft.com/office/drawing/2014/main" id="{90994F33-B881-424D-A967-C6379C188EC0}"/>
              </a:ext>
            </a:extLst>
          </p:cNvPr>
          <p:cNvSpPr>
            <a:spLocks noChangeArrowheads="1" noChangeShapeType="1" noTextEdit="1"/>
          </p:cNvSpPr>
          <p:nvPr/>
        </p:nvSpPr>
        <p:spPr bwMode="auto">
          <a:xfrm>
            <a:off x="10435792" y="263960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8225" name="WordArt 33">
            <a:extLst>
              <a:ext uri="{FF2B5EF4-FFF2-40B4-BE49-F238E27FC236}">
                <a16:creationId xmlns:a16="http://schemas.microsoft.com/office/drawing/2014/main" id="{0DED6056-B16C-47DD-BA56-CD60D2753E9D}"/>
              </a:ext>
            </a:extLst>
          </p:cNvPr>
          <p:cNvSpPr>
            <a:spLocks noChangeArrowheads="1" noChangeShapeType="1" noTextEdit="1"/>
          </p:cNvSpPr>
          <p:nvPr/>
        </p:nvSpPr>
        <p:spPr bwMode="auto">
          <a:xfrm>
            <a:off x="10402455" y="2606266"/>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8226" name="WordArt 34">
            <a:extLst>
              <a:ext uri="{FF2B5EF4-FFF2-40B4-BE49-F238E27FC236}">
                <a16:creationId xmlns:a16="http://schemas.microsoft.com/office/drawing/2014/main" id="{2D5F001A-6327-4DBE-8E4B-5869843FEC04}"/>
              </a:ext>
            </a:extLst>
          </p:cNvPr>
          <p:cNvSpPr>
            <a:spLocks noChangeArrowheads="1" noChangeShapeType="1" noTextEdit="1"/>
          </p:cNvSpPr>
          <p:nvPr/>
        </p:nvSpPr>
        <p:spPr bwMode="auto">
          <a:xfrm>
            <a:off x="10413567" y="262055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8227" name="WordArt 35">
            <a:extLst>
              <a:ext uri="{FF2B5EF4-FFF2-40B4-BE49-F238E27FC236}">
                <a16:creationId xmlns:a16="http://schemas.microsoft.com/office/drawing/2014/main" id="{E9ED2A33-123B-43E2-A13A-68308ECDAFA0}"/>
              </a:ext>
            </a:extLst>
          </p:cNvPr>
          <p:cNvSpPr>
            <a:spLocks noChangeArrowheads="1" noChangeShapeType="1" noTextEdit="1"/>
          </p:cNvSpPr>
          <p:nvPr/>
        </p:nvSpPr>
        <p:spPr bwMode="auto">
          <a:xfrm>
            <a:off x="10413567" y="263960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8228" name="WordArt 36">
            <a:extLst>
              <a:ext uri="{FF2B5EF4-FFF2-40B4-BE49-F238E27FC236}">
                <a16:creationId xmlns:a16="http://schemas.microsoft.com/office/drawing/2014/main" id="{9AF8B3FB-902F-40F7-A65E-CF5B67F78FBA}"/>
              </a:ext>
            </a:extLst>
          </p:cNvPr>
          <p:cNvSpPr>
            <a:spLocks noChangeArrowheads="1" noChangeShapeType="1" noTextEdit="1"/>
          </p:cNvSpPr>
          <p:nvPr/>
        </p:nvSpPr>
        <p:spPr bwMode="auto">
          <a:xfrm>
            <a:off x="10429442" y="261420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8229" name="WordArt 37">
            <a:extLst>
              <a:ext uri="{FF2B5EF4-FFF2-40B4-BE49-F238E27FC236}">
                <a16:creationId xmlns:a16="http://schemas.microsoft.com/office/drawing/2014/main" id="{B1A1AEF0-BEBC-4749-8F8D-6D2898975DCC}"/>
              </a:ext>
            </a:extLst>
          </p:cNvPr>
          <p:cNvSpPr>
            <a:spLocks noChangeArrowheads="1" noChangeShapeType="1" noTextEdit="1"/>
          </p:cNvSpPr>
          <p:nvPr/>
        </p:nvSpPr>
        <p:spPr bwMode="auto">
          <a:xfrm>
            <a:off x="10415155" y="264754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8230" name="WordArt 38">
            <a:extLst>
              <a:ext uri="{FF2B5EF4-FFF2-40B4-BE49-F238E27FC236}">
                <a16:creationId xmlns:a16="http://schemas.microsoft.com/office/drawing/2014/main" id="{D1CC3E67-9D52-4AC7-BB96-B3A2A2BAC387}"/>
              </a:ext>
            </a:extLst>
          </p:cNvPr>
          <p:cNvSpPr>
            <a:spLocks noChangeArrowheads="1" noChangeShapeType="1" noTextEdit="1"/>
          </p:cNvSpPr>
          <p:nvPr/>
        </p:nvSpPr>
        <p:spPr bwMode="auto">
          <a:xfrm>
            <a:off x="10402455" y="266182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8231" name="WordArt 39">
            <a:extLst>
              <a:ext uri="{FF2B5EF4-FFF2-40B4-BE49-F238E27FC236}">
                <a16:creationId xmlns:a16="http://schemas.microsoft.com/office/drawing/2014/main" id="{AB0A0DB6-473F-46E7-B84C-DDCB1670C79E}"/>
              </a:ext>
            </a:extLst>
          </p:cNvPr>
          <p:cNvSpPr>
            <a:spLocks noChangeArrowheads="1" noChangeShapeType="1" noTextEdit="1"/>
          </p:cNvSpPr>
          <p:nvPr/>
        </p:nvSpPr>
        <p:spPr bwMode="auto">
          <a:xfrm>
            <a:off x="10408805" y="263960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8232" name="WordArt 40">
            <a:extLst>
              <a:ext uri="{FF2B5EF4-FFF2-40B4-BE49-F238E27FC236}">
                <a16:creationId xmlns:a16="http://schemas.microsoft.com/office/drawing/2014/main" id="{853E0805-CAF7-47BC-A8B5-CC3477E52532}"/>
              </a:ext>
            </a:extLst>
          </p:cNvPr>
          <p:cNvSpPr>
            <a:spLocks noChangeArrowheads="1" noChangeShapeType="1" noTextEdit="1"/>
          </p:cNvSpPr>
          <p:nvPr/>
        </p:nvSpPr>
        <p:spPr bwMode="auto">
          <a:xfrm>
            <a:off x="10427855" y="263960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8233" name="WordArt 41">
            <a:extLst>
              <a:ext uri="{FF2B5EF4-FFF2-40B4-BE49-F238E27FC236}">
                <a16:creationId xmlns:a16="http://schemas.microsoft.com/office/drawing/2014/main" id="{96A175A2-714A-4CC7-B7DB-5FE11B54FDC5}"/>
              </a:ext>
            </a:extLst>
          </p:cNvPr>
          <p:cNvSpPr>
            <a:spLocks noChangeArrowheads="1" noChangeShapeType="1" noTextEdit="1"/>
          </p:cNvSpPr>
          <p:nvPr/>
        </p:nvSpPr>
        <p:spPr bwMode="auto">
          <a:xfrm>
            <a:off x="10415155" y="262055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8234" name="WordArt 42">
            <a:extLst>
              <a:ext uri="{FF2B5EF4-FFF2-40B4-BE49-F238E27FC236}">
                <a16:creationId xmlns:a16="http://schemas.microsoft.com/office/drawing/2014/main" id="{D0A6D096-F60D-478C-AE34-6E8740229A20}"/>
              </a:ext>
            </a:extLst>
          </p:cNvPr>
          <p:cNvSpPr>
            <a:spLocks noChangeArrowheads="1" noChangeShapeType="1" noTextEdit="1"/>
          </p:cNvSpPr>
          <p:nvPr/>
        </p:nvSpPr>
        <p:spPr bwMode="auto">
          <a:xfrm>
            <a:off x="10352621" y="2650000"/>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21" name="Group 48">
            <a:extLst>
              <a:ext uri="{FF2B5EF4-FFF2-40B4-BE49-F238E27FC236}">
                <a16:creationId xmlns:a16="http://schemas.microsoft.com/office/drawing/2014/main" id="{5FEBC94D-4F06-415C-9874-24E9C986D1A6}"/>
              </a:ext>
            </a:extLst>
          </p:cNvPr>
          <p:cNvGrpSpPr>
            <a:grpSpLocks/>
          </p:cNvGrpSpPr>
          <p:nvPr/>
        </p:nvGrpSpPr>
        <p:grpSpPr bwMode="auto">
          <a:xfrm>
            <a:off x="9959406" y="819535"/>
            <a:ext cx="1524000" cy="1625600"/>
            <a:chOff x="4320" y="2928"/>
            <a:chExt cx="1104" cy="1009"/>
          </a:xfrm>
        </p:grpSpPr>
        <p:sp>
          <p:nvSpPr>
            <p:cNvPr id="32813" name="AutoShape 49">
              <a:extLst>
                <a:ext uri="{FF2B5EF4-FFF2-40B4-BE49-F238E27FC236}">
                  <a16:creationId xmlns:a16="http://schemas.microsoft.com/office/drawing/2014/main" id="{4C443B54-3C88-4C95-933B-4D55747BA946}"/>
                </a:ext>
              </a:extLst>
            </p:cNvPr>
            <p:cNvSpPr>
              <a:spLocks noChangeArrowheads="1"/>
            </p:cNvSpPr>
            <p:nvPr/>
          </p:nvSpPr>
          <p:spPr bwMode="auto">
            <a:xfrm>
              <a:off x="4320" y="2928"/>
              <a:ext cx="1104" cy="1009"/>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6000" b="1">
                <a:solidFill>
                  <a:srgbClr val="FF0066"/>
                </a:solidFill>
                <a:latin typeface=".VnHelvetInsH" panose="020B7200000000000000" pitchFamily="34" charset="0"/>
              </a:endParaRPr>
            </a:p>
          </p:txBody>
        </p:sp>
        <p:sp>
          <p:nvSpPr>
            <p:cNvPr id="32814" name="WordArt 50">
              <a:extLst>
                <a:ext uri="{FF2B5EF4-FFF2-40B4-BE49-F238E27FC236}">
                  <a16:creationId xmlns:a16="http://schemas.microsoft.com/office/drawing/2014/main" id="{A519969A-D2E5-4FA3-B63E-CE87A824AFC1}"/>
                </a:ext>
              </a:extLst>
            </p:cNvPr>
            <p:cNvSpPr>
              <a:spLocks noChangeArrowheads="1" noChangeShapeType="1" noTextEdit="1"/>
            </p:cNvSpPr>
            <p:nvPr/>
          </p:nvSpPr>
          <p:spPr bwMode="auto">
            <a:xfrm>
              <a:off x="4563" y="3141"/>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pic>
        <p:nvPicPr>
          <p:cNvPr id="50" name="Picture 32" descr="Bellcoll">
            <a:hlinkClick r:id="" action="ppaction://hlinkshowjump?jump=firstslide"/>
            <a:extLst>
              <a:ext uri="{FF2B5EF4-FFF2-40B4-BE49-F238E27FC236}">
                <a16:creationId xmlns:a16="http://schemas.microsoft.com/office/drawing/2014/main" id="{BCE90737-BDE3-41B2-8D01-85FC681E091D}"/>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9435" y="-60475"/>
            <a:ext cx="1183382" cy="9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2000"/>
                                        <p:tgtEl>
                                          <p:spTgt spid="8219"/>
                                        </p:tgtEl>
                                      </p:cBhvr>
                                    </p:animEffect>
                                  </p:childTnLst>
                                </p:cTn>
                              </p:par>
                              <p:par>
                                <p:cTn id="8" presetID="6" presetClass="entr" presetSubtype="16" fill="hold"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4"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nodeType="afterGroup">
                            <p:stCondLst>
                              <p:cond delay="0"/>
                            </p:stCondLst>
                            <p:childTnLst>
                              <p:par>
                                <p:cTn id="79" presetID="9" presetClass="entr" presetSubtype="0" fill="hold" nodeType="clickEffect">
                                  <p:stCondLst>
                                    <p:cond delay="0"/>
                                  </p:stCondLst>
                                  <p:childTnLst>
                                    <p:set>
                                      <p:cBhvr>
                                        <p:cTn id="80" dur="1" fill="hold">
                                          <p:stCondLst>
                                            <p:cond delay="0"/>
                                          </p:stCondLst>
                                        </p:cTn>
                                        <p:tgtEl>
                                          <p:spTgt spid="8234"/>
                                        </p:tgtEl>
                                        <p:attrNameLst>
                                          <p:attrName>style.visibility</p:attrName>
                                        </p:attrNameLst>
                                      </p:cBhvr>
                                      <p:to>
                                        <p:strVal val="visible"/>
                                      </p:to>
                                    </p:set>
                                    <p:animEffect transition="in" filter="dissolve">
                                      <p:cBhvr>
                                        <p:cTn id="81" dur="500"/>
                                        <p:tgtEl>
                                          <p:spTgt spid="8234"/>
                                        </p:tgtEl>
                                      </p:cBhvr>
                                    </p:animEffect>
                                  </p:childTnLst>
                                  <p:subTnLst>
                                    <p:audio>
                                      <p:cMediaNode>
                                        <p:cTn display="0" masterRel="sameClick">
                                          <p:stCondLst>
                                            <p:cond evt="begin" delay="0">
                                              <p:tn val="79"/>
                                            </p:cond>
                                          </p:stCondLst>
                                          <p:endCondLst>
                                            <p:cond evt="onStopAudio" delay="0">
                                              <p:tgtEl>
                                                <p:sldTgt/>
                                              </p:tgtEl>
                                            </p:cond>
                                          </p:endCondLst>
                                        </p:cTn>
                                        <p:tgtEl>
                                          <p:sndTgt r:embed="rId5" name="camera.wav"/>
                                        </p:tgtEl>
                                      </p:cMediaNode>
                                    </p:audio>
                                  </p:subTnLst>
                                </p:cTn>
                              </p:par>
                            </p:childTnLst>
                          </p:cTn>
                        </p:par>
                        <p:par>
                          <p:cTn id="82" fill="hold" nodeType="afterGroup">
                            <p:stCondLst>
                              <p:cond delay="500"/>
                            </p:stCondLst>
                            <p:childTnLst>
                              <p:par>
                                <p:cTn id="83" presetID="53" presetClass="exit" presetSubtype="0" fill="hold" nodeType="afterEffect">
                                  <p:stCondLst>
                                    <p:cond delay="0"/>
                                  </p:stCondLst>
                                  <p:childTnLst>
                                    <p:anim calcmode="lin" valueType="num">
                                      <p:cBhvr>
                                        <p:cTn id="84" dur="500"/>
                                        <p:tgtEl>
                                          <p:spTgt spid="8234"/>
                                        </p:tgtEl>
                                        <p:attrNameLst>
                                          <p:attrName>ppt_w</p:attrName>
                                        </p:attrNameLst>
                                      </p:cBhvr>
                                      <p:tavLst>
                                        <p:tav tm="0">
                                          <p:val>
                                            <p:strVal val="ppt_w"/>
                                          </p:val>
                                        </p:tav>
                                        <p:tav tm="100000">
                                          <p:val>
                                            <p:fltVal val="0"/>
                                          </p:val>
                                        </p:tav>
                                      </p:tavLst>
                                    </p:anim>
                                    <p:anim calcmode="lin" valueType="num">
                                      <p:cBhvr>
                                        <p:cTn id="85" dur="500"/>
                                        <p:tgtEl>
                                          <p:spTgt spid="8234"/>
                                        </p:tgtEl>
                                        <p:attrNameLst>
                                          <p:attrName>ppt_h</p:attrName>
                                        </p:attrNameLst>
                                      </p:cBhvr>
                                      <p:tavLst>
                                        <p:tav tm="0">
                                          <p:val>
                                            <p:strVal val="ppt_h"/>
                                          </p:val>
                                        </p:tav>
                                        <p:tav tm="100000">
                                          <p:val>
                                            <p:fltVal val="0"/>
                                          </p:val>
                                        </p:tav>
                                      </p:tavLst>
                                    </p:anim>
                                    <p:animEffect transition="out" filter="fade">
                                      <p:cBhvr>
                                        <p:cTn id="86" dur="500"/>
                                        <p:tgtEl>
                                          <p:spTgt spid="8234"/>
                                        </p:tgtEl>
                                      </p:cBhvr>
                                    </p:animEffect>
                                    <p:set>
                                      <p:cBhvr>
                                        <p:cTn id="87" dur="1" fill="hold">
                                          <p:stCondLst>
                                            <p:cond delay="499"/>
                                          </p:stCondLst>
                                        </p:cTn>
                                        <p:tgtEl>
                                          <p:spTgt spid="8234"/>
                                        </p:tgtEl>
                                        <p:attrNameLst>
                                          <p:attrName>style.visibility</p:attrName>
                                        </p:attrNameLst>
                                      </p:cBhvr>
                                      <p:to>
                                        <p:strVal val="hidden"/>
                                      </p:to>
                                    </p:set>
                                  </p:childTnLst>
                                </p:cTn>
                              </p:par>
                            </p:childTnLst>
                          </p:cTn>
                        </p:par>
                        <p:par>
                          <p:cTn id="88" fill="hold" nodeType="afterGroup">
                            <p:stCondLst>
                              <p:cond delay="1000"/>
                            </p:stCondLst>
                            <p:childTnLst>
                              <p:par>
                                <p:cTn id="89" presetID="9" presetClass="entr" presetSubtype="0" fill="hold" nodeType="afterEffect">
                                  <p:stCondLst>
                                    <p:cond delay="0"/>
                                  </p:stCondLst>
                                  <p:childTnLst>
                                    <p:set>
                                      <p:cBhvr>
                                        <p:cTn id="90" dur="1" fill="hold">
                                          <p:stCondLst>
                                            <p:cond delay="0"/>
                                          </p:stCondLst>
                                        </p:cTn>
                                        <p:tgtEl>
                                          <p:spTgt spid="8233"/>
                                        </p:tgtEl>
                                        <p:attrNameLst>
                                          <p:attrName>style.visibility</p:attrName>
                                        </p:attrNameLst>
                                      </p:cBhvr>
                                      <p:to>
                                        <p:strVal val="visible"/>
                                      </p:to>
                                    </p:set>
                                    <p:animEffect transition="in" filter="dissolve">
                                      <p:cBhvr>
                                        <p:cTn id="91" dur="500"/>
                                        <p:tgtEl>
                                          <p:spTgt spid="8233"/>
                                        </p:tgtEl>
                                      </p:cBhvr>
                                    </p:animEffect>
                                  </p:childTnLst>
                                  <p:subTnLst>
                                    <p:audio>
                                      <p:cMediaNode>
                                        <p:cTn display="0" masterRel="sameClick">
                                          <p:stCondLst>
                                            <p:cond evt="begin" delay="0">
                                              <p:tn val="89"/>
                                            </p:cond>
                                          </p:stCondLst>
                                          <p:endCondLst>
                                            <p:cond evt="onStopAudio" delay="0">
                                              <p:tgtEl>
                                                <p:sldTgt/>
                                              </p:tgtEl>
                                            </p:cond>
                                          </p:endCondLst>
                                        </p:cTn>
                                        <p:tgtEl>
                                          <p:sndTgt r:embed="rId5" name="camera.wav"/>
                                        </p:tgtEl>
                                      </p:cMediaNode>
                                    </p:audio>
                                  </p:subTnLst>
                                </p:cTn>
                              </p:par>
                            </p:childTnLst>
                          </p:cTn>
                        </p:par>
                        <p:par>
                          <p:cTn id="92" fill="hold" nodeType="afterGroup">
                            <p:stCondLst>
                              <p:cond delay="1500"/>
                            </p:stCondLst>
                            <p:childTnLst>
                              <p:par>
                                <p:cTn id="93" presetID="53" presetClass="exit" presetSubtype="0" fill="hold" nodeType="afterEffect">
                                  <p:stCondLst>
                                    <p:cond delay="0"/>
                                  </p:stCondLst>
                                  <p:childTnLst>
                                    <p:anim calcmode="lin" valueType="num">
                                      <p:cBhvr>
                                        <p:cTn id="94" dur="500"/>
                                        <p:tgtEl>
                                          <p:spTgt spid="8233"/>
                                        </p:tgtEl>
                                        <p:attrNameLst>
                                          <p:attrName>ppt_w</p:attrName>
                                        </p:attrNameLst>
                                      </p:cBhvr>
                                      <p:tavLst>
                                        <p:tav tm="0">
                                          <p:val>
                                            <p:strVal val="ppt_w"/>
                                          </p:val>
                                        </p:tav>
                                        <p:tav tm="100000">
                                          <p:val>
                                            <p:fltVal val="0"/>
                                          </p:val>
                                        </p:tav>
                                      </p:tavLst>
                                    </p:anim>
                                    <p:anim calcmode="lin" valueType="num">
                                      <p:cBhvr>
                                        <p:cTn id="95" dur="500"/>
                                        <p:tgtEl>
                                          <p:spTgt spid="8233"/>
                                        </p:tgtEl>
                                        <p:attrNameLst>
                                          <p:attrName>ppt_h</p:attrName>
                                        </p:attrNameLst>
                                      </p:cBhvr>
                                      <p:tavLst>
                                        <p:tav tm="0">
                                          <p:val>
                                            <p:strVal val="ppt_h"/>
                                          </p:val>
                                        </p:tav>
                                        <p:tav tm="100000">
                                          <p:val>
                                            <p:fltVal val="0"/>
                                          </p:val>
                                        </p:tav>
                                      </p:tavLst>
                                    </p:anim>
                                    <p:animEffect transition="out" filter="fade">
                                      <p:cBhvr>
                                        <p:cTn id="96" dur="500"/>
                                        <p:tgtEl>
                                          <p:spTgt spid="8233"/>
                                        </p:tgtEl>
                                      </p:cBhvr>
                                    </p:animEffect>
                                    <p:set>
                                      <p:cBhvr>
                                        <p:cTn id="97" dur="1" fill="hold">
                                          <p:stCondLst>
                                            <p:cond delay="499"/>
                                          </p:stCondLst>
                                        </p:cTn>
                                        <p:tgtEl>
                                          <p:spTgt spid="8233"/>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ntr" presetSubtype="0" fill="hold" nodeType="afterEffect">
                                  <p:stCondLst>
                                    <p:cond delay="0"/>
                                  </p:stCondLst>
                                  <p:childTnLst>
                                    <p:set>
                                      <p:cBhvr>
                                        <p:cTn id="100" dur="1" fill="hold">
                                          <p:stCondLst>
                                            <p:cond delay="0"/>
                                          </p:stCondLst>
                                        </p:cTn>
                                        <p:tgtEl>
                                          <p:spTgt spid="8232"/>
                                        </p:tgtEl>
                                        <p:attrNameLst>
                                          <p:attrName>style.visibility</p:attrName>
                                        </p:attrNameLst>
                                      </p:cBhvr>
                                      <p:to>
                                        <p:strVal val="visible"/>
                                      </p:to>
                                    </p:set>
                                    <p:animEffect transition="in" filter="dissolve">
                                      <p:cBhvr>
                                        <p:cTn id="101" dur="500"/>
                                        <p:tgtEl>
                                          <p:spTgt spid="8232"/>
                                        </p:tgtEl>
                                      </p:cBhvr>
                                    </p:animEffect>
                                  </p:childTnLst>
                                  <p:subTnLst>
                                    <p:audio>
                                      <p:cMediaNode>
                                        <p:cTn display="0" masterRel="sameClick">
                                          <p:stCondLst>
                                            <p:cond evt="begin" delay="0">
                                              <p:tn val="99"/>
                                            </p:cond>
                                          </p:stCondLst>
                                          <p:endCondLst>
                                            <p:cond evt="onStopAudio" delay="0">
                                              <p:tgtEl>
                                                <p:sldTgt/>
                                              </p:tgtEl>
                                            </p:cond>
                                          </p:endCondLst>
                                        </p:cTn>
                                        <p:tgtEl>
                                          <p:sndTgt r:embed="rId5" name="camera.wav"/>
                                        </p:tgtEl>
                                      </p:cMediaNode>
                                    </p:audio>
                                  </p:subTnLst>
                                </p:cTn>
                              </p:par>
                            </p:childTnLst>
                          </p:cTn>
                        </p:par>
                        <p:par>
                          <p:cTn id="102" fill="hold" nodeType="afterGroup">
                            <p:stCondLst>
                              <p:cond delay="2500"/>
                            </p:stCondLst>
                            <p:childTnLst>
                              <p:par>
                                <p:cTn id="103" presetID="53" presetClass="exit" presetSubtype="0" fill="hold" nodeType="afterEffect">
                                  <p:stCondLst>
                                    <p:cond delay="0"/>
                                  </p:stCondLst>
                                  <p:childTnLst>
                                    <p:anim calcmode="lin" valueType="num">
                                      <p:cBhvr>
                                        <p:cTn id="104" dur="500"/>
                                        <p:tgtEl>
                                          <p:spTgt spid="8232"/>
                                        </p:tgtEl>
                                        <p:attrNameLst>
                                          <p:attrName>ppt_w</p:attrName>
                                        </p:attrNameLst>
                                      </p:cBhvr>
                                      <p:tavLst>
                                        <p:tav tm="0">
                                          <p:val>
                                            <p:strVal val="ppt_w"/>
                                          </p:val>
                                        </p:tav>
                                        <p:tav tm="100000">
                                          <p:val>
                                            <p:fltVal val="0"/>
                                          </p:val>
                                        </p:tav>
                                      </p:tavLst>
                                    </p:anim>
                                    <p:anim calcmode="lin" valueType="num">
                                      <p:cBhvr>
                                        <p:cTn id="105" dur="500"/>
                                        <p:tgtEl>
                                          <p:spTgt spid="8232"/>
                                        </p:tgtEl>
                                        <p:attrNameLst>
                                          <p:attrName>ppt_h</p:attrName>
                                        </p:attrNameLst>
                                      </p:cBhvr>
                                      <p:tavLst>
                                        <p:tav tm="0">
                                          <p:val>
                                            <p:strVal val="ppt_h"/>
                                          </p:val>
                                        </p:tav>
                                        <p:tav tm="100000">
                                          <p:val>
                                            <p:fltVal val="0"/>
                                          </p:val>
                                        </p:tav>
                                      </p:tavLst>
                                    </p:anim>
                                    <p:animEffect transition="out" filter="fade">
                                      <p:cBhvr>
                                        <p:cTn id="106" dur="500"/>
                                        <p:tgtEl>
                                          <p:spTgt spid="8232"/>
                                        </p:tgtEl>
                                      </p:cBhvr>
                                    </p:animEffect>
                                    <p:set>
                                      <p:cBhvr>
                                        <p:cTn id="107" dur="1" fill="hold">
                                          <p:stCondLst>
                                            <p:cond delay="499"/>
                                          </p:stCondLst>
                                        </p:cTn>
                                        <p:tgtEl>
                                          <p:spTgt spid="8232"/>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nodeType="afterEffect">
                                  <p:stCondLst>
                                    <p:cond delay="0"/>
                                  </p:stCondLst>
                                  <p:childTnLst>
                                    <p:set>
                                      <p:cBhvr>
                                        <p:cTn id="110" dur="1" fill="hold">
                                          <p:stCondLst>
                                            <p:cond delay="0"/>
                                          </p:stCondLst>
                                        </p:cTn>
                                        <p:tgtEl>
                                          <p:spTgt spid="8231"/>
                                        </p:tgtEl>
                                        <p:attrNameLst>
                                          <p:attrName>style.visibility</p:attrName>
                                        </p:attrNameLst>
                                      </p:cBhvr>
                                      <p:to>
                                        <p:strVal val="visible"/>
                                      </p:to>
                                    </p:set>
                                    <p:animEffect transition="in" filter="dissolve">
                                      <p:cBhvr>
                                        <p:cTn id="111" dur="500"/>
                                        <p:tgtEl>
                                          <p:spTgt spid="8231"/>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nodeType="afterGroup">
                            <p:stCondLst>
                              <p:cond delay="3500"/>
                            </p:stCondLst>
                            <p:childTnLst>
                              <p:par>
                                <p:cTn id="113" presetID="53" presetClass="exit" presetSubtype="0" fill="hold" nodeType="afterEffect">
                                  <p:stCondLst>
                                    <p:cond delay="0"/>
                                  </p:stCondLst>
                                  <p:childTnLst>
                                    <p:anim calcmode="lin" valueType="num">
                                      <p:cBhvr>
                                        <p:cTn id="114" dur="500"/>
                                        <p:tgtEl>
                                          <p:spTgt spid="8231"/>
                                        </p:tgtEl>
                                        <p:attrNameLst>
                                          <p:attrName>ppt_w</p:attrName>
                                        </p:attrNameLst>
                                      </p:cBhvr>
                                      <p:tavLst>
                                        <p:tav tm="0">
                                          <p:val>
                                            <p:strVal val="ppt_w"/>
                                          </p:val>
                                        </p:tav>
                                        <p:tav tm="100000">
                                          <p:val>
                                            <p:fltVal val="0"/>
                                          </p:val>
                                        </p:tav>
                                      </p:tavLst>
                                    </p:anim>
                                    <p:anim calcmode="lin" valueType="num">
                                      <p:cBhvr>
                                        <p:cTn id="115" dur="500"/>
                                        <p:tgtEl>
                                          <p:spTgt spid="8231"/>
                                        </p:tgtEl>
                                        <p:attrNameLst>
                                          <p:attrName>ppt_h</p:attrName>
                                        </p:attrNameLst>
                                      </p:cBhvr>
                                      <p:tavLst>
                                        <p:tav tm="0">
                                          <p:val>
                                            <p:strVal val="ppt_h"/>
                                          </p:val>
                                        </p:tav>
                                        <p:tav tm="100000">
                                          <p:val>
                                            <p:fltVal val="0"/>
                                          </p:val>
                                        </p:tav>
                                      </p:tavLst>
                                    </p:anim>
                                    <p:animEffect transition="out" filter="fade">
                                      <p:cBhvr>
                                        <p:cTn id="116" dur="500"/>
                                        <p:tgtEl>
                                          <p:spTgt spid="8231"/>
                                        </p:tgtEl>
                                      </p:cBhvr>
                                    </p:animEffect>
                                    <p:set>
                                      <p:cBhvr>
                                        <p:cTn id="117" dur="1" fill="hold">
                                          <p:stCondLst>
                                            <p:cond delay="499"/>
                                          </p:stCondLst>
                                        </p:cTn>
                                        <p:tgtEl>
                                          <p:spTgt spid="8231"/>
                                        </p:tgtEl>
                                        <p:attrNameLst>
                                          <p:attrName>style.visibility</p:attrName>
                                        </p:attrNameLst>
                                      </p:cBhvr>
                                      <p:to>
                                        <p:strVal val="hidden"/>
                                      </p:to>
                                    </p:set>
                                  </p:childTnLst>
                                </p:cTn>
                              </p:par>
                            </p:childTnLst>
                          </p:cTn>
                        </p:par>
                        <p:par>
                          <p:cTn id="118" fill="hold" nodeType="afterGroup">
                            <p:stCondLst>
                              <p:cond delay="4000"/>
                            </p:stCondLst>
                            <p:childTnLst>
                              <p:par>
                                <p:cTn id="119" presetID="9" presetClass="entr" presetSubtype="0" fill="hold" nodeType="afterEffect">
                                  <p:stCondLst>
                                    <p:cond delay="0"/>
                                  </p:stCondLst>
                                  <p:childTnLst>
                                    <p:set>
                                      <p:cBhvr>
                                        <p:cTn id="120" dur="1" fill="hold">
                                          <p:stCondLst>
                                            <p:cond delay="0"/>
                                          </p:stCondLst>
                                        </p:cTn>
                                        <p:tgtEl>
                                          <p:spTgt spid="8230"/>
                                        </p:tgtEl>
                                        <p:attrNameLst>
                                          <p:attrName>style.visibility</p:attrName>
                                        </p:attrNameLst>
                                      </p:cBhvr>
                                      <p:to>
                                        <p:strVal val="visible"/>
                                      </p:to>
                                    </p:set>
                                    <p:animEffect transition="in" filter="dissolve">
                                      <p:cBhvr>
                                        <p:cTn id="121" dur="500"/>
                                        <p:tgtEl>
                                          <p:spTgt spid="8230"/>
                                        </p:tgtEl>
                                      </p:cBhvr>
                                    </p:animEffect>
                                  </p:childTnLst>
                                  <p:subTnLst>
                                    <p:audio>
                                      <p:cMediaNode>
                                        <p:cTn display="0" masterRel="sameClick">
                                          <p:stCondLst>
                                            <p:cond evt="begin" delay="0">
                                              <p:tn val="119"/>
                                            </p:cond>
                                          </p:stCondLst>
                                          <p:endCondLst>
                                            <p:cond evt="onStopAudio" delay="0">
                                              <p:tgtEl>
                                                <p:sldTgt/>
                                              </p:tgtEl>
                                            </p:cond>
                                          </p:endCondLst>
                                        </p:cTn>
                                        <p:tgtEl>
                                          <p:sndTgt r:embed="rId5" name="camera.wav"/>
                                        </p:tgtEl>
                                      </p:cMediaNode>
                                    </p:audio>
                                  </p:subTnLst>
                                </p:cTn>
                              </p:par>
                            </p:childTnLst>
                          </p:cTn>
                        </p:par>
                        <p:par>
                          <p:cTn id="122" fill="hold" nodeType="afterGroup">
                            <p:stCondLst>
                              <p:cond delay="4500"/>
                            </p:stCondLst>
                            <p:childTnLst>
                              <p:par>
                                <p:cTn id="123" presetID="53" presetClass="exit" presetSubtype="0" fill="hold" nodeType="afterEffect">
                                  <p:stCondLst>
                                    <p:cond delay="0"/>
                                  </p:stCondLst>
                                  <p:childTnLst>
                                    <p:anim calcmode="lin" valueType="num">
                                      <p:cBhvr>
                                        <p:cTn id="124" dur="500"/>
                                        <p:tgtEl>
                                          <p:spTgt spid="8230"/>
                                        </p:tgtEl>
                                        <p:attrNameLst>
                                          <p:attrName>ppt_w</p:attrName>
                                        </p:attrNameLst>
                                      </p:cBhvr>
                                      <p:tavLst>
                                        <p:tav tm="0">
                                          <p:val>
                                            <p:strVal val="ppt_w"/>
                                          </p:val>
                                        </p:tav>
                                        <p:tav tm="100000">
                                          <p:val>
                                            <p:fltVal val="0"/>
                                          </p:val>
                                        </p:tav>
                                      </p:tavLst>
                                    </p:anim>
                                    <p:anim calcmode="lin" valueType="num">
                                      <p:cBhvr>
                                        <p:cTn id="125" dur="500"/>
                                        <p:tgtEl>
                                          <p:spTgt spid="8230"/>
                                        </p:tgtEl>
                                        <p:attrNameLst>
                                          <p:attrName>ppt_h</p:attrName>
                                        </p:attrNameLst>
                                      </p:cBhvr>
                                      <p:tavLst>
                                        <p:tav tm="0">
                                          <p:val>
                                            <p:strVal val="ppt_h"/>
                                          </p:val>
                                        </p:tav>
                                        <p:tav tm="100000">
                                          <p:val>
                                            <p:fltVal val="0"/>
                                          </p:val>
                                        </p:tav>
                                      </p:tavLst>
                                    </p:anim>
                                    <p:animEffect transition="out" filter="fade">
                                      <p:cBhvr>
                                        <p:cTn id="126" dur="500"/>
                                        <p:tgtEl>
                                          <p:spTgt spid="8230"/>
                                        </p:tgtEl>
                                      </p:cBhvr>
                                    </p:animEffect>
                                    <p:set>
                                      <p:cBhvr>
                                        <p:cTn id="127" dur="1" fill="hold">
                                          <p:stCondLst>
                                            <p:cond delay="499"/>
                                          </p:stCondLst>
                                        </p:cTn>
                                        <p:tgtEl>
                                          <p:spTgt spid="8230"/>
                                        </p:tgtEl>
                                        <p:attrNameLst>
                                          <p:attrName>style.visibility</p:attrName>
                                        </p:attrNameLst>
                                      </p:cBhvr>
                                      <p:to>
                                        <p:strVal val="hidden"/>
                                      </p:to>
                                    </p:set>
                                  </p:childTnLst>
                                </p:cTn>
                              </p:par>
                            </p:childTnLst>
                          </p:cTn>
                        </p:par>
                        <p:par>
                          <p:cTn id="128" fill="hold" nodeType="afterGroup">
                            <p:stCondLst>
                              <p:cond delay="5000"/>
                            </p:stCondLst>
                            <p:childTnLst>
                              <p:par>
                                <p:cTn id="129" presetID="9" presetClass="entr" presetSubtype="0" fill="hold" nodeType="afterEffect">
                                  <p:stCondLst>
                                    <p:cond delay="0"/>
                                  </p:stCondLst>
                                  <p:childTnLst>
                                    <p:set>
                                      <p:cBhvr>
                                        <p:cTn id="130" dur="1" fill="hold">
                                          <p:stCondLst>
                                            <p:cond delay="0"/>
                                          </p:stCondLst>
                                        </p:cTn>
                                        <p:tgtEl>
                                          <p:spTgt spid="8229"/>
                                        </p:tgtEl>
                                        <p:attrNameLst>
                                          <p:attrName>style.visibility</p:attrName>
                                        </p:attrNameLst>
                                      </p:cBhvr>
                                      <p:to>
                                        <p:strVal val="visible"/>
                                      </p:to>
                                    </p:set>
                                    <p:animEffect transition="in" filter="dissolve">
                                      <p:cBhvr>
                                        <p:cTn id="131" dur="500"/>
                                        <p:tgtEl>
                                          <p:spTgt spid="8229"/>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nodeType="afterGroup">
                            <p:stCondLst>
                              <p:cond delay="5500"/>
                            </p:stCondLst>
                            <p:childTnLst>
                              <p:par>
                                <p:cTn id="133" presetID="53" presetClass="exit" presetSubtype="0" fill="hold" nodeType="afterEffect">
                                  <p:stCondLst>
                                    <p:cond delay="0"/>
                                  </p:stCondLst>
                                  <p:childTnLst>
                                    <p:anim calcmode="lin" valueType="num">
                                      <p:cBhvr>
                                        <p:cTn id="134" dur="500"/>
                                        <p:tgtEl>
                                          <p:spTgt spid="8229"/>
                                        </p:tgtEl>
                                        <p:attrNameLst>
                                          <p:attrName>ppt_w</p:attrName>
                                        </p:attrNameLst>
                                      </p:cBhvr>
                                      <p:tavLst>
                                        <p:tav tm="0">
                                          <p:val>
                                            <p:strVal val="ppt_w"/>
                                          </p:val>
                                        </p:tav>
                                        <p:tav tm="100000">
                                          <p:val>
                                            <p:fltVal val="0"/>
                                          </p:val>
                                        </p:tav>
                                      </p:tavLst>
                                    </p:anim>
                                    <p:anim calcmode="lin" valueType="num">
                                      <p:cBhvr>
                                        <p:cTn id="135" dur="500"/>
                                        <p:tgtEl>
                                          <p:spTgt spid="8229"/>
                                        </p:tgtEl>
                                        <p:attrNameLst>
                                          <p:attrName>ppt_h</p:attrName>
                                        </p:attrNameLst>
                                      </p:cBhvr>
                                      <p:tavLst>
                                        <p:tav tm="0">
                                          <p:val>
                                            <p:strVal val="ppt_h"/>
                                          </p:val>
                                        </p:tav>
                                        <p:tav tm="100000">
                                          <p:val>
                                            <p:fltVal val="0"/>
                                          </p:val>
                                        </p:tav>
                                      </p:tavLst>
                                    </p:anim>
                                    <p:animEffect transition="out" filter="fade">
                                      <p:cBhvr>
                                        <p:cTn id="136" dur="500"/>
                                        <p:tgtEl>
                                          <p:spTgt spid="8229"/>
                                        </p:tgtEl>
                                      </p:cBhvr>
                                    </p:animEffect>
                                    <p:set>
                                      <p:cBhvr>
                                        <p:cTn id="137" dur="1" fill="hold">
                                          <p:stCondLst>
                                            <p:cond delay="499"/>
                                          </p:stCondLst>
                                        </p:cTn>
                                        <p:tgtEl>
                                          <p:spTgt spid="8229"/>
                                        </p:tgtEl>
                                        <p:attrNameLst>
                                          <p:attrName>style.visibility</p:attrName>
                                        </p:attrNameLst>
                                      </p:cBhvr>
                                      <p:to>
                                        <p:strVal val="hidden"/>
                                      </p:to>
                                    </p:set>
                                  </p:childTnLst>
                                </p:cTn>
                              </p:par>
                            </p:childTnLst>
                          </p:cTn>
                        </p:par>
                        <p:par>
                          <p:cTn id="138" fill="hold" nodeType="afterGroup">
                            <p:stCondLst>
                              <p:cond delay="6000"/>
                            </p:stCondLst>
                            <p:childTnLst>
                              <p:par>
                                <p:cTn id="139" presetID="9" presetClass="entr" presetSubtype="0" fill="hold" nodeType="afterEffect">
                                  <p:stCondLst>
                                    <p:cond delay="0"/>
                                  </p:stCondLst>
                                  <p:childTnLst>
                                    <p:set>
                                      <p:cBhvr>
                                        <p:cTn id="140" dur="1" fill="hold">
                                          <p:stCondLst>
                                            <p:cond delay="0"/>
                                          </p:stCondLst>
                                        </p:cTn>
                                        <p:tgtEl>
                                          <p:spTgt spid="8228"/>
                                        </p:tgtEl>
                                        <p:attrNameLst>
                                          <p:attrName>style.visibility</p:attrName>
                                        </p:attrNameLst>
                                      </p:cBhvr>
                                      <p:to>
                                        <p:strVal val="visible"/>
                                      </p:to>
                                    </p:set>
                                    <p:animEffect transition="in" filter="dissolve">
                                      <p:cBhvr>
                                        <p:cTn id="141" dur="500"/>
                                        <p:tgtEl>
                                          <p:spTgt spid="8228"/>
                                        </p:tgtEl>
                                      </p:cBhvr>
                                    </p:animEffect>
                                  </p:childTnLst>
                                  <p:subTnLst>
                                    <p:audio>
                                      <p:cMediaNode>
                                        <p:cTn display="0" masterRel="sameClick">
                                          <p:stCondLst>
                                            <p:cond evt="begin" delay="0">
                                              <p:tn val="139"/>
                                            </p:cond>
                                          </p:stCondLst>
                                          <p:endCondLst>
                                            <p:cond evt="onStopAudio" delay="0">
                                              <p:tgtEl>
                                                <p:sldTgt/>
                                              </p:tgtEl>
                                            </p:cond>
                                          </p:endCondLst>
                                        </p:cTn>
                                        <p:tgtEl>
                                          <p:sndTgt r:embed="rId5" name="camera.wav"/>
                                        </p:tgtEl>
                                      </p:cMediaNode>
                                    </p:audio>
                                  </p:subTnLst>
                                </p:cTn>
                              </p:par>
                            </p:childTnLst>
                          </p:cTn>
                        </p:par>
                        <p:par>
                          <p:cTn id="142" fill="hold" nodeType="afterGroup">
                            <p:stCondLst>
                              <p:cond delay="6500"/>
                            </p:stCondLst>
                            <p:childTnLst>
                              <p:par>
                                <p:cTn id="143" presetID="53" presetClass="exit" presetSubtype="0" fill="hold" nodeType="afterEffect">
                                  <p:stCondLst>
                                    <p:cond delay="0"/>
                                  </p:stCondLst>
                                  <p:childTnLst>
                                    <p:anim calcmode="lin" valueType="num">
                                      <p:cBhvr>
                                        <p:cTn id="144" dur="500"/>
                                        <p:tgtEl>
                                          <p:spTgt spid="8228"/>
                                        </p:tgtEl>
                                        <p:attrNameLst>
                                          <p:attrName>ppt_w</p:attrName>
                                        </p:attrNameLst>
                                      </p:cBhvr>
                                      <p:tavLst>
                                        <p:tav tm="0">
                                          <p:val>
                                            <p:strVal val="ppt_w"/>
                                          </p:val>
                                        </p:tav>
                                        <p:tav tm="100000">
                                          <p:val>
                                            <p:fltVal val="0"/>
                                          </p:val>
                                        </p:tav>
                                      </p:tavLst>
                                    </p:anim>
                                    <p:anim calcmode="lin" valueType="num">
                                      <p:cBhvr>
                                        <p:cTn id="145" dur="500"/>
                                        <p:tgtEl>
                                          <p:spTgt spid="8228"/>
                                        </p:tgtEl>
                                        <p:attrNameLst>
                                          <p:attrName>ppt_h</p:attrName>
                                        </p:attrNameLst>
                                      </p:cBhvr>
                                      <p:tavLst>
                                        <p:tav tm="0">
                                          <p:val>
                                            <p:strVal val="ppt_h"/>
                                          </p:val>
                                        </p:tav>
                                        <p:tav tm="100000">
                                          <p:val>
                                            <p:fltVal val="0"/>
                                          </p:val>
                                        </p:tav>
                                      </p:tavLst>
                                    </p:anim>
                                    <p:animEffect transition="out" filter="fade">
                                      <p:cBhvr>
                                        <p:cTn id="146" dur="500"/>
                                        <p:tgtEl>
                                          <p:spTgt spid="8228"/>
                                        </p:tgtEl>
                                      </p:cBhvr>
                                    </p:animEffect>
                                    <p:set>
                                      <p:cBhvr>
                                        <p:cTn id="147" dur="1" fill="hold">
                                          <p:stCondLst>
                                            <p:cond delay="499"/>
                                          </p:stCondLst>
                                        </p:cTn>
                                        <p:tgtEl>
                                          <p:spTgt spid="8228"/>
                                        </p:tgtEl>
                                        <p:attrNameLst>
                                          <p:attrName>style.visibility</p:attrName>
                                        </p:attrNameLst>
                                      </p:cBhvr>
                                      <p:to>
                                        <p:strVal val="hidden"/>
                                      </p:to>
                                    </p:set>
                                  </p:childTnLst>
                                </p:cTn>
                              </p:par>
                            </p:childTnLst>
                          </p:cTn>
                        </p:par>
                        <p:par>
                          <p:cTn id="148" fill="hold" nodeType="afterGroup">
                            <p:stCondLst>
                              <p:cond delay="7000"/>
                            </p:stCondLst>
                            <p:childTnLst>
                              <p:par>
                                <p:cTn id="149" presetID="9" presetClass="entr" presetSubtype="0" fill="hold" nodeType="afterEffect">
                                  <p:stCondLst>
                                    <p:cond delay="0"/>
                                  </p:stCondLst>
                                  <p:childTnLst>
                                    <p:set>
                                      <p:cBhvr>
                                        <p:cTn id="150" dur="1" fill="hold">
                                          <p:stCondLst>
                                            <p:cond delay="0"/>
                                          </p:stCondLst>
                                        </p:cTn>
                                        <p:tgtEl>
                                          <p:spTgt spid="8227"/>
                                        </p:tgtEl>
                                        <p:attrNameLst>
                                          <p:attrName>style.visibility</p:attrName>
                                        </p:attrNameLst>
                                      </p:cBhvr>
                                      <p:to>
                                        <p:strVal val="visible"/>
                                      </p:to>
                                    </p:set>
                                    <p:animEffect transition="in" filter="dissolve">
                                      <p:cBhvr>
                                        <p:cTn id="151" dur="500"/>
                                        <p:tgtEl>
                                          <p:spTgt spid="8227"/>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nodeType="afterGroup">
                            <p:stCondLst>
                              <p:cond delay="7500"/>
                            </p:stCondLst>
                            <p:childTnLst>
                              <p:par>
                                <p:cTn id="153" presetID="53" presetClass="exit" presetSubtype="0" fill="hold" nodeType="afterEffect">
                                  <p:stCondLst>
                                    <p:cond delay="0"/>
                                  </p:stCondLst>
                                  <p:childTnLst>
                                    <p:anim calcmode="lin" valueType="num">
                                      <p:cBhvr>
                                        <p:cTn id="154" dur="500"/>
                                        <p:tgtEl>
                                          <p:spTgt spid="8227"/>
                                        </p:tgtEl>
                                        <p:attrNameLst>
                                          <p:attrName>ppt_w</p:attrName>
                                        </p:attrNameLst>
                                      </p:cBhvr>
                                      <p:tavLst>
                                        <p:tav tm="0">
                                          <p:val>
                                            <p:strVal val="ppt_w"/>
                                          </p:val>
                                        </p:tav>
                                        <p:tav tm="100000">
                                          <p:val>
                                            <p:fltVal val="0"/>
                                          </p:val>
                                        </p:tav>
                                      </p:tavLst>
                                    </p:anim>
                                    <p:anim calcmode="lin" valueType="num">
                                      <p:cBhvr>
                                        <p:cTn id="155" dur="500"/>
                                        <p:tgtEl>
                                          <p:spTgt spid="8227"/>
                                        </p:tgtEl>
                                        <p:attrNameLst>
                                          <p:attrName>ppt_h</p:attrName>
                                        </p:attrNameLst>
                                      </p:cBhvr>
                                      <p:tavLst>
                                        <p:tav tm="0">
                                          <p:val>
                                            <p:strVal val="ppt_h"/>
                                          </p:val>
                                        </p:tav>
                                        <p:tav tm="100000">
                                          <p:val>
                                            <p:fltVal val="0"/>
                                          </p:val>
                                        </p:tav>
                                      </p:tavLst>
                                    </p:anim>
                                    <p:animEffect transition="out" filter="fade">
                                      <p:cBhvr>
                                        <p:cTn id="156" dur="500"/>
                                        <p:tgtEl>
                                          <p:spTgt spid="8227"/>
                                        </p:tgtEl>
                                      </p:cBhvr>
                                    </p:animEffect>
                                    <p:set>
                                      <p:cBhvr>
                                        <p:cTn id="157" dur="1" fill="hold">
                                          <p:stCondLst>
                                            <p:cond delay="499"/>
                                          </p:stCondLst>
                                        </p:cTn>
                                        <p:tgtEl>
                                          <p:spTgt spid="8227"/>
                                        </p:tgtEl>
                                        <p:attrNameLst>
                                          <p:attrName>style.visibility</p:attrName>
                                        </p:attrNameLst>
                                      </p:cBhvr>
                                      <p:to>
                                        <p:strVal val="hidden"/>
                                      </p:to>
                                    </p:set>
                                  </p:childTnLst>
                                </p:cTn>
                              </p:par>
                            </p:childTnLst>
                          </p:cTn>
                        </p:par>
                        <p:par>
                          <p:cTn id="158" fill="hold" nodeType="afterGroup">
                            <p:stCondLst>
                              <p:cond delay="8000"/>
                            </p:stCondLst>
                            <p:childTnLst>
                              <p:par>
                                <p:cTn id="159" presetID="9" presetClass="entr" presetSubtype="0" fill="hold" nodeType="afterEffect">
                                  <p:stCondLst>
                                    <p:cond delay="0"/>
                                  </p:stCondLst>
                                  <p:childTnLst>
                                    <p:set>
                                      <p:cBhvr>
                                        <p:cTn id="160" dur="1" fill="hold">
                                          <p:stCondLst>
                                            <p:cond delay="0"/>
                                          </p:stCondLst>
                                        </p:cTn>
                                        <p:tgtEl>
                                          <p:spTgt spid="8226"/>
                                        </p:tgtEl>
                                        <p:attrNameLst>
                                          <p:attrName>style.visibility</p:attrName>
                                        </p:attrNameLst>
                                      </p:cBhvr>
                                      <p:to>
                                        <p:strVal val="visible"/>
                                      </p:to>
                                    </p:set>
                                    <p:animEffect transition="in" filter="dissolve">
                                      <p:cBhvr>
                                        <p:cTn id="161" dur="500"/>
                                        <p:tgtEl>
                                          <p:spTgt spid="8226"/>
                                        </p:tgtEl>
                                      </p:cBhvr>
                                    </p:animEffect>
                                  </p:childTnLst>
                                  <p:subTnLst>
                                    <p:audio>
                                      <p:cMediaNode>
                                        <p:cTn display="0" masterRel="sameClick">
                                          <p:stCondLst>
                                            <p:cond evt="begin" delay="0">
                                              <p:tn val="159"/>
                                            </p:cond>
                                          </p:stCondLst>
                                          <p:endCondLst>
                                            <p:cond evt="onStopAudio" delay="0">
                                              <p:tgtEl>
                                                <p:sldTgt/>
                                              </p:tgtEl>
                                            </p:cond>
                                          </p:endCondLst>
                                        </p:cTn>
                                        <p:tgtEl>
                                          <p:sndTgt r:embed="rId5" name="camera.wav"/>
                                        </p:tgtEl>
                                      </p:cMediaNode>
                                    </p:audio>
                                  </p:subTnLst>
                                </p:cTn>
                              </p:par>
                            </p:childTnLst>
                          </p:cTn>
                        </p:par>
                        <p:par>
                          <p:cTn id="162" fill="hold" nodeType="afterGroup">
                            <p:stCondLst>
                              <p:cond delay="8500"/>
                            </p:stCondLst>
                            <p:childTnLst>
                              <p:par>
                                <p:cTn id="163" presetID="53" presetClass="exit" presetSubtype="0" fill="hold" nodeType="afterEffect">
                                  <p:stCondLst>
                                    <p:cond delay="0"/>
                                  </p:stCondLst>
                                  <p:childTnLst>
                                    <p:anim calcmode="lin" valueType="num">
                                      <p:cBhvr>
                                        <p:cTn id="164" dur="500"/>
                                        <p:tgtEl>
                                          <p:spTgt spid="8226"/>
                                        </p:tgtEl>
                                        <p:attrNameLst>
                                          <p:attrName>ppt_w</p:attrName>
                                        </p:attrNameLst>
                                      </p:cBhvr>
                                      <p:tavLst>
                                        <p:tav tm="0">
                                          <p:val>
                                            <p:strVal val="ppt_w"/>
                                          </p:val>
                                        </p:tav>
                                        <p:tav tm="100000">
                                          <p:val>
                                            <p:fltVal val="0"/>
                                          </p:val>
                                        </p:tav>
                                      </p:tavLst>
                                    </p:anim>
                                    <p:anim calcmode="lin" valueType="num">
                                      <p:cBhvr>
                                        <p:cTn id="165" dur="500"/>
                                        <p:tgtEl>
                                          <p:spTgt spid="8226"/>
                                        </p:tgtEl>
                                        <p:attrNameLst>
                                          <p:attrName>ppt_h</p:attrName>
                                        </p:attrNameLst>
                                      </p:cBhvr>
                                      <p:tavLst>
                                        <p:tav tm="0">
                                          <p:val>
                                            <p:strVal val="ppt_h"/>
                                          </p:val>
                                        </p:tav>
                                        <p:tav tm="100000">
                                          <p:val>
                                            <p:fltVal val="0"/>
                                          </p:val>
                                        </p:tav>
                                      </p:tavLst>
                                    </p:anim>
                                    <p:animEffect transition="out" filter="fade">
                                      <p:cBhvr>
                                        <p:cTn id="166" dur="500"/>
                                        <p:tgtEl>
                                          <p:spTgt spid="8226"/>
                                        </p:tgtEl>
                                      </p:cBhvr>
                                    </p:animEffect>
                                    <p:set>
                                      <p:cBhvr>
                                        <p:cTn id="167" dur="1" fill="hold">
                                          <p:stCondLst>
                                            <p:cond delay="499"/>
                                          </p:stCondLst>
                                        </p:cTn>
                                        <p:tgtEl>
                                          <p:spTgt spid="8226"/>
                                        </p:tgtEl>
                                        <p:attrNameLst>
                                          <p:attrName>style.visibility</p:attrName>
                                        </p:attrNameLst>
                                      </p:cBhvr>
                                      <p:to>
                                        <p:strVal val="hidden"/>
                                      </p:to>
                                    </p:set>
                                  </p:childTnLst>
                                </p:cTn>
                              </p:par>
                            </p:childTnLst>
                          </p:cTn>
                        </p:par>
                        <p:par>
                          <p:cTn id="168" fill="hold" nodeType="afterGroup">
                            <p:stCondLst>
                              <p:cond delay="9000"/>
                            </p:stCondLst>
                            <p:childTnLst>
                              <p:par>
                                <p:cTn id="169" presetID="9" presetClass="entr" presetSubtype="0" fill="hold" nodeType="afterEffect">
                                  <p:stCondLst>
                                    <p:cond delay="0"/>
                                  </p:stCondLst>
                                  <p:childTnLst>
                                    <p:set>
                                      <p:cBhvr>
                                        <p:cTn id="170" dur="1" fill="hold">
                                          <p:stCondLst>
                                            <p:cond delay="0"/>
                                          </p:stCondLst>
                                        </p:cTn>
                                        <p:tgtEl>
                                          <p:spTgt spid="8225"/>
                                        </p:tgtEl>
                                        <p:attrNameLst>
                                          <p:attrName>style.visibility</p:attrName>
                                        </p:attrNameLst>
                                      </p:cBhvr>
                                      <p:to>
                                        <p:strVal val="visible"/>
                                      </p:to>
                                    </p:set>
                                    <p:animEffect transition="in" filter="dissolve">
                                      <p:cBhvr>
                                        <p:cTn id="171" dur="500"/>
                                        <p:tgtEl>
                                          <p:spTgt spid="8225"/>
                                        </p:tgtEl>
                                      </p:cBhvr>
                                    </p:animEffect>
                                  </p:childTnLst>
                                  <p:subTnLst>
                                    <p:audio>
                                      <p:cMediaNode>
                                        <p:cTn display="0" masterRel="sameClick">
                                          <p:stCondLst>
                                            <p:cond evt="begin" delay="0">
                                              <p:tn val="169"/>
                                            </p:cond>
                                          </p:stCondLst>
                                          <p:endCondLst>
                                            <p:cond evt="onStopAudio" delay="0">
                                              <p:tgtEl>
                                                <p:sldTgt/>
                                              </p:tgtEl>
                                            </p:cond>
                                          </p:endCondLst>
                                        </p:cTn>
                                        <p:tgtEl>
                                          <p:sndTgt r:embed="rId5" name="camera.wav"/>
                                        </p:tgtEl>
                                      </p:cMediaNode>
                                    </p:audio>
                                  </p:subTnLst>
                                </p:cTn>
                              </p:par>
                            </p:childTnLst>
                          </p:cTn>
                        </p:par>
                        <p:par>
                          <p:cTn id="172" fill="hold" nodeType="afterGroup">
                            <p:stCondLst>
                              <p:cond delay="9500"/>
                            </p:stCondLst>
                            <p:childTnLst>
                              <p:par>
                                <p:cTn id="173" presetID="53" presetClass="exit" presetSubtype="0" fill="hold" nodeType="afterEffect">
                                  <p:stCondLst>
                                    <p:cond delay="0"/>
                                  </p:stCondLst>
                                  <p:childTnLst>
                                    <p:anim calcmode="lin" valueType="num">
                                      <p:cBhvr>
                                        <p:cTn id="174" dur="500"/>
                                        <p:tgtEl>
                                          <p:spTgt spid="8225"/>
                                        </p:tgtEl>
                                        <p:attrNameLst>
                                          <p:attrName>ppt_w</p:attrName>
                                        </p:attrNameLst>
                                      </p:cBhvr>
                                      <p:tavLst>
                                        <p:tav tm="0">
                                          <p:val>
                                            <p:strVal val="ppt_w"/>
                                          </p:val>
                                        </p:tav>
                                        <p:tav tm="100000">
                                          <p:val>
                                            <p:fltVal val="0"/>
                                          </p:val>
                                        </p:tav>
                                      </p:tavLst>
                                    </p:anim>
                                    <p:anim calcmode="lin" valueType="num">
                                      <p:cBhvr>
                                        <p:cTn id="175" dur="500"/>
                                        <p:tgtEl>
                                          <p:spTgt spid="8225"/>
                                        </p:tgtEl>
                                        <p:attrNameLst>
                                          <p:attrName>ppt_h</p:attrName>
                                        </p:attrNameLst>
                                      </p:cBhvr>
                                      <p:tavLst>
                                        <p:tav tm="0">
                                          <p:val>
                                            <p:strVal val="ppt_h"/>
                                          </p:val>
                                        </p:tav>
                                        <p:tav tm="100000">
                                          <p:val>
                                            <p:fltVal val="0"/>
                                          </p:val>
                                        </p:tav>
                                      </p:tavLst>
                                    </p:anim>
                                    <p:animEffect transition="out" filter="fade">
                                      <p:cBhvr>
                                        <p:cTn id="176" dur="500"/>
                                        <p:tgtEl>
                                          <p:spTgt spid="8225"/>
                                        </p:tgtEl>
                                      </p:cBhvr>
                                    </p:animEffect>
                                    <p:set>
                                      <p:cBhvr>
                                        <p:cTn id="177" dur="1" fill="hold">
                                          <p:stCondLst>
                                            <p:cond delay="499"/>
                                          </p:stCondLst>
                                        </p:cTn>
                                        <p:tgtEl>
                                          <p:spTgt spid="8225"/>
                                        </p:tgtEl>
                                        <p:attrNameLst>
                                          <p:attrName>style.visibility</p:attrName>
                                        </p:attrNameLst>
                                      </p:cBhvr>
                                      <p:to>
                                        <p:strVal val="hidden"/>
                                      </p:to>
                                    </p:set>
                                  </p:childTnLst>
                                </p:cTn>
                              </p:par>
                            </p:childTnLst>
                          </p:cTn>
                        </p:par>
                        <p:par>
                          <p:cTn id="178" fill="hold" nodeType="afterGroup">
                            <p:stCondLst>
                              <p:cond delay="10000"/>
                            </p:stCondLst>
                            <p:childTnLst>
                              <p:par>
                                <p:cTn id="179" presetID="9" presetClass="entr" presetSubtype="0" fill="hold" nodeType="afterEffect">
                                  <p:stCondLst>
                                    <p:cond delay="0"/>
                                  </p:stCondLst>
                                  <p:childTnLst>
                                    <p:set>
                                      <p:cBhvr>
                                        <p:cTn id="180" dur="1" fill="hold">
                                          <p:stCondLst>
                                            <p:cond delay="0"/>
                                          </p:stCondLst>
                                        </p:cTn>
                                        <p:tgtEl>
                                          <p:spTgt spid="8224"/>
                                        </p:tgtEl>
                                        <p:attrNameLst>
                                          <p:attrName>style.visibility</p:attrName>
                                        </p:attrNameLst>
                                      </p:cBhvr>
                                      <p:to>
                                        <p:strVal val="visible"/>
                                      </p:to>
                                    </p:set>
                                    <p:animEffect transition="in" filter="dissolve">
                                      <p:cBhvr>
                                        <p:cTn id="181" dur="500"/>
                                        <p:tgtEl>
                                          <p:spTgt spid="8224"/>
                                        </p:tgtEl>
                                      </p:cBhvr>
                                    </p:animEffect>
                                  </p:childTnLst>
                                  <p:subTnLst>
                                    <p:audio>
                                      <p:cMediaNode>
                                        <p:cTn display="0" masterRel="sameClick">
                                          <p:stCondLst>
                                            <p:cond evt="begin" delay="0">
                                              <p:tn val="179"/>
                                            </p:cond>
                                          </p:stCondLst>
                                          <p:endCondLst>
                                            <p:cond evt="onStopAudio" delay="0">
                                              <p:tgtEl>
                                                <p:sldTgt/>
                                              </p:tgtEl>
                                            </p:cond>
                                          </p:endCondLst>
                                        </p:cTn>
                                        <p:tgtEl>
                                          <p:sndTgt r:embed="rId5" name="camera.wav"/>
                                        </p:tgtEl>
                                      </p:cMediaNode>
                                    </p:audio>
                                  </p:subTnLst>
                                </p:cTn>
                              </p:par>
                            </p:childTnLst>
                          </p:cTn>
                        </p:par>
                        <p:par>
                          <p:cTn id="182" fill="hold" nodeType="afterGroup">
                            <p:stCondLst>
                              <p:cond delay="10500"/>
                            </p:stCondLst>
                            <p:childTnLst>
                              <p:par>
                                <p:cTn id="183" presetID="53" presetClass="exit" presetSubtype="0" fill="hold" nodeType="afterEffect">
                                  <p:stCondLst>
                                    <p:cond delay="0"/>
                                  </p:stCondLst>
                                  <p:childTnLst>
                                    <p:anim calcmode="lin" valueType="num">
                                      <p:cBhvr>
                                        <p:cTn id="184" dur="500"/>
                                        <p:tgtEl>
                                          <p:spTgt spid="8224"/>
                                        </p:tgtEl>
                                        <p:attrNameLst>
                                          <p:attrName>ppt_w</p:attrName>
                                        </p:attrNameLst>
                                      </p:cBhvr>
                                      <p:tavLst>
                                        <p:tav tm="0">
                                          <p:val>
                                            <p:strVal val="ppt_w"/>
                                          </p:val>
                                        </p:tav>
                                        <p:tav tm="100000">
                                          <p:val>
                                            <p:fltVal val="0"/>
                                          </p:val>
                                        </p:tav>
                                      </p:tavLst>
                                    </p:anim>
                                    <p:anim calcmode="lin" valueType="num">
                                      <p:cBhvr>
                                        <p:cTn id="185" dur="500"/>
                                        <p:tgtEl>
                                          <p:spTgt spid="8224"/>
                                        </p:tgtEl>
                                        <p:attrNameLst>
                                          <p:attrName>ppt_h</p:attrName>
                                        </p:attrNameLst>
                                      </p:cBhvr>
                                      <p:tavLst>
                                        <p:tav tm="0">
                                          <p:val>
                                            <p:strVal val="ppt_h"/>
                                          </p:val>
                                        </p:tav>
                                        <p:tav tm="100000">
                                          <p:val>
                                            <p:fltVal val="0"/>
                                          </p:val>
                                        </p:tav>
                                      </p:tavLst>
                                    </p:anim>
                                    <p:animEffect transition="out" filter="fade">
                                      <p:cBhvr>
                                        <p:cTn id="186" dur="500"/>
                                        <p:tgtEl>
                                          <p:spTgt spid="8224"/>
                                        </p:tgtEl>
                                      </p:cBhvr>
                                    </p:animEffect>
                                    <p:set>
                                      <p:cBhvr>
                                        <p:cTn id="187" dur="1" fill="hold">
                                          <p:stCondLst>
                                            <p:cond delay="499"/>
                                          </p:stCondLst>
                                        </p:cTn>
                                        <p:tgtEl>
                                          <p:spTgt spid="8224"/>
                                        </p:tgtEl>
                                        <p:attrNameLst>
                                          <p:attrName>style.visibility</p:attrName>
                                        </p:attrNameLst>
                                      </p:cBhvr>
                                      <p:to>
                                        <p:strVal val="hidden"/>
                                      </p:to>
                                    </p:set>
                                  </p:childTnLst>
                                </p:cTn>
                              </p:par>
                              <p:par>
                                <p:cTn id="188" presetID="53" presetClass="entr" presetSubtype="0" fill="hold" nodeType="withEffect">
                                  <p:stCondLst>
                                    <p:cond delay="0"/>
                                  </p:stCondLst>
                                  <p:childTnLst>
                                    <p:set>
                                      <p:cBhvr>
                                        <p:cTn id="189" dur="1" fill="hold">
                                          <p:stCondLst>
                                            <p:cond delay="0"/>
                                          </p:stCondLst>
                                        </p:cTn>
                                        <p:tgtEl>
                                          <p:spTgt spid="21"/>
                                        </p:tgtEl>
                                        <p:attrNameLst>
                                          <p:attrName>style.visibility</p:attrName>
                                        </p:attrNameLst>
                                      </p:cBhvr>
                                      <p:to>
                                        <p:strVal val="visible"/>
                                      </p:to>
                                    </p:set>
                                    <p:anim calcmode="lin" valueType="num">
                                      <p:cBhvr>
                                        <p:cTn id="190" dur="500" fill="hold"/>
                                        <p:tgtEl>
                                          <p:spTgt spid="21"/>
                                        </p:tgtEl>
                                        <p:attrNameLst>
                                          <p:attrName>ppt_w</p:attrName>
                                        </p:attrNameLst>
                                      </p:cBhvr>
                                      <p:tavLst>
                                        <p:tav tm="0">
                                          <p:val>
                                            <p:fltVal val="0"/>
                                          </p:val>
                                        </p:tav>
                                        <p:tav tm="100000">
                                          <p:val>
                                            <p:strVal val="#ppt_w"/>
                                          </p:val>
                                        </p:tav>
                                      </p:tavLst>
                                    </p:anim>
                                    <p:anim calcmode="lin" valueType="num">
                                      <p:cBhvr>
                                        <p:cTn id="191" dur="500" fill="hold"/>
                                        <p:tgtEl>
                                          <p:spTgt spid="21"/>
                                        </p:tgtEl>
                                        <p:attrNameLst>
                                          <p:attrName>ppt_h</p:attrName>
                                        </p:attrNameLst>
                                      </p:cBhvr>
                                      <p:tavLst>
                                        <p:tav tm="0">
                                          <p:val>
                                            <p:fltVal val="0"/>
                                          </p:val>
                                        </p:tav>
                                        <p:tav tm="100000">
                                          <p:val>
                                            <p:strVal val="#ppt_h"/>
                                          </p:val>
                                        </p:tav>
                                      </p:tavLst>
                                    </p:anim>
                                    <p:animEffect transition="in" filter="fade">
                                      <p:cBhvr>
                                        <p:cTn id="192" dur="500"/>
                                        <p:tgtEl>
                                          <p:spTgt spid="21"/>
                                        </p:tgtEl>
                                      </p:cBhvr>
                                    </p:animEffect>
                                  </p:childTnLst>
                                  <p:subTnLst>
                                    <p:audio>
                                      <p:cMediaNode>
                                        <p:cTn display="0" masterRel="sameClick">
                                          <p:stCondLst>
                                            <p:cond evt="begin" delay="0">
                                              <p:tn val="188"/>
                                            </p:cond>
                                          </p:stCondLst>
                                          <p:endCondLst>
                                            <p:cond evt="onStopAudio" delay="0">
                                              <p:tgtEl>
                                                <p:sldTgt/>
                                              </p:tgtEl>
                                            </p:cond>
                                          </p:endCondLst>
                                        </p:cTn>
                                        <p:tgtEl>
                                          <p:sndTgt r:embed="rId6" name="chimes.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xit" presetSubtype="2" fill="hold" nodeType="clickEffect">
                                  <p:stCondLst>
                                    <p:cond delay="0"/>
                                  </p:stCondLst>
                                  <p:childTnLst>
                                    <p:anim calcmode="lin" valueType="num">
                                      <p:cBhvr additive="base">
                                        <p:cTn id="196" dur="500"/>
                                        <p:tgtEl>
                                          <p:spTgt spid="21"/>
                                        </p:tgtEl>
                                        <p:attrNameLst>
                                          <p:attrName>ppt_x</p:attrName>
                                        </p:attrNameLst>
                                      </p:cBhvr>
                                      <p:tavLst>
                                        <p:tav tm="0">
                                          <p:val>
                                            <p:strVal val="ppt_x"/>
                                          </p:val>
                                        </p:tav>
                                        <p:tav tm="100000">
                                          <p:val>
                                            <p:strVal val="1+ppt_w/2"/>
                                          </p:val>
                                        </p:tav>
                                      </p:tavLst>
                                    </p:anim>
                                    <p:anim calcmode="lin" valueType="num">
                                      <p:cBhvr additive="base">
                                        <p:cTn id="197" dur="500"/>
                                        <p:tgtEl>
                                          <p:spTgt spid="21"/>
                                        </p:tgtEl>
                                        <p:attrNameLst>
                                          <p:attrName>ppt_y</p:attrName>
                                        </p:attrNameLst>
                                      </p:cBhvr>
                                      <p:tavLst>
                                        <p:tav tm="0">
                                          <p:val>
                                            <p:strVal val="ppt_y"/>
                                          </p:val>
                                        </p:tav>
                                        <p:tav tm="100000">
                                          <p:val>
                                            <p:strVal val="ppt_y"/>
                                          </p:val>
                                        </p:tav>
                                      </p:tavLst>
                                    </p:anim>
                                    <p:set>
                                      <p:cBhvr>
                                        <p:cTn id="198" dur="1" fill="hold">
                                          <p:stCondLst>
                                            <p:cond delay="499"/>
                                          </p:stCondLst>
                                        </p:cTn>
                                        <p:tgtEl>
                                          <p:spTgt spid="21"/>
                                        </p:tgtEl>
                                        <p:attrNameLst>
                                          <p:attrName>style.visibility</p:attrName>
                                        </p:attrNameLst>
                                      </p:cBhvr>
                                      <p:to>
                                        <p:strVal val="hidden"/>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23" presetClass="emph" presetSubtype="0" fill="hold" grpId="0" nodeType="clickEffect">
                                  <p:stCondLst>
                                    <p:cond delay="0"/>
                                  </p:stCondLst>
                                  <p:iterate type="lt">
                                    <p:tmPct val="0"/>
                                  </p:iterate>
                                  <p:childTnLst>
                                    <p:animClr clrSpc="hsl" dir="cw">
                                      <p:cBhvr override="childStyle">
                                        <p:cTn id="202" dur="500" fill="hold"/>
                                        <p:tgtEl>
                                          <p:spTgt spid="16"/>
                                        </p:tgtEl>
                                        <p:attrNameLst>
                                          <p:attrName>style.color</p:attrName>
                                        </p:attrNameLst>
                                      </p:cBhvr>
                                      <p:by>
                                        <p:hsl h="10842353" s="0" l="0"/>
                                      </p:by>
                                    </p:animClr>
                                    <p:animClr clrSpc="hsl" dir="cw">
                                      <p:cBhvr>
                                        <p:cTn id="203" dur="500" fill="hold"/>
                                        <p:tgtEl>
                                          <p:spTgt spid="16"/>
                                        </p:tgtEl>
                                        <p:attrNameLst>
                                          <p:attrName>fillcolor</p:attrName>
                                        </p:attrNameLst>
                                      </p:cBhvr>
                                      <p:by>
                                        <p:hsl h="10842353" s="0" l="0"/>
                                      </p:by>
                                    </p:animClr>
                                    <p:animClr clrSpc="hsl" dir="cw">
                                      <p:cBhvr>
                                        <p:cTn id="204" dur="500" fill="hold"/>
                                        <p:tgtEl>
                                          <p:spTgt spid="16"/>
                                        </p:tgtEl>
                                        <p:attrNameLst>
                                          <p:attrName>stroke.color</p:attrName>
                                        </p:attrNameLst>
                                      </p:cBhvr>
                                      <p:by>
                                        <p:hsl h="10842353" s="0" l="0"/>
                                      </p:by>
                                    </p:animClr>
                                    <p:set>
                                      <p:cBhvr>
                                        <p:cTn id="205" dur="500" fill="hold"/>
                                        <p:tgtEl>
                                          <p:spTgt spid="16"/>
                                        </p:tgtEl>
                                        <p:attrNameLst>
                                          <p:attrName>fill.type</p:attrName>
                                        </p:attrNameLst>
                                      </p:cBhvr>
                                      <p:to>
                                        <p:strVal val="solid"/>
                                      </p:to>
                                    </p:set>
                                  </p:childTnLst>
                                  <p:subTnLst>
                                    <p:audio>
                                      <p:cMediaNode>
                                        <p:cTn display="0" masterRel="sameClick">
                                          <p:stCondLst>
                                            <p:cond evt="begin" delay="0">
                                              <p:tn val="201"/>
                                            </p:cond>
                                          </p:stCondLst>
                                          <p:endCondLst>
                                            <p:cond evt="onStopAudio" delay="0">
                                              <p:tgtEl>
                                                <p:sldTgt/>
                                              </p:tgtEl>
                                            </p:cond>
                                          </p:endCondLst>
                                        </p:cTn>
                                        <p:tgtEl>
                                          <p:sndTgt r:embed="rId7" name="FELIZ2.WAV"/>
                                        </p:tgtEl>
                                      </p:cMediaNode>
                                    </p:audio>
                                  </p:subTnLst>
                                </p:cTn>
                              </p:par>
                              <p:par>
                                <p:cTn id="206" presetID="34" presetClass="emph" presetSubtype="0" fill="hold" grpId="1" nodeType="withEffect">
                                  <p:stCondLst>
                                    <p:cond delay="0"/>
                                  </p:stCondLst>
                                  <p:iterate type="lt">
                                    <p:tmPct val="10000"/>
                                  </p:iterate>
                                  <p:childTnLst>
                                    <p:animMotion origin="layout" path="M 4.16667E-6 -7.40741E-7 L 4.16667E-6 -0.07222 " pathEditMode="relative" rAng="0" ptsTypes="AA">
                                      <p:cBhvr>
                                        <p:cTn id="207" dur="250" accel="50000" decel="50000" autoRev="1" fill="hold">
                                          <p:stCondLst>
                                            <p:cond delay="0"/>
                                          </p:stCondLst>
                                        </p:cTn>
                                        <p:tgtEl>
                                          <p:spTgt spid="16"/>
                                        </p:tgtEl>
                                        <p:attrNameLst>
                                          <p:attrName>ppt_x</p:attrName>
                                          <p:attrName>ppt_y</p:attrName>
                                        </p:attrNameLst>
                                      </p:cBhvr>
                                      <p:rCtr x="0" y="-3611"/>
                                    </p:animMotion>
                                    <p:animRot by="1500000">
                                      <p:cBhvr>
                                        <p:cTn id="208" dur="125" fill="hold">
                                          <p:stCondLst>
                                            <p:cond delay="0"/>
                                          </p:stCondLst>
                                        </p:cTn>
                                        <p:tgtEl>
                                          <p:spTgt spid="16"/>
                                        </p:tgtEl>
                                        <p:attrNameLst>
                                          <p:attrName>r</p:attrName>
                                        </p:attrNameLst>
                                      </p:cBhvr>
                                    </p:animRot>
                                    <p:animRot by="-1500000">
                                      <p:cBhvr>
                                        <p:cTn id="209" dur="125" fill="hold">
                                          <p:stCondLst>
                                            <p:cond delay="125"/>
                                          </p:stCondLst>
                                        </p:cTn>
                                        <p:tgtEl>
                                          <p:spTgt spid="16"/>
                                        </p:tgtEl>
                                        <p:attrNameLst>
                                          <p:attrName>r</p:attrName>
                                        </p:attrNameLst>
                                      </p:cBhvr>
                                    </p:animRot>
                                    <p:animRot by="-1500000">
                                      <p:cBhvr>
                                        <p:cTn id="210" dur="125" fill="hold">
                                          <p:stCondLst>
                                            <p:cond delay="250"/>
                                          </p:stCondLst>
                                        </p:cTn>
                                        <p:tgtEl>
                                          <p:spTgt spid="16"/>
                                        </p:tgtEl>
                                        <p:attrNameLst>
                                          <p:attrName>r</p:attrName>
                                        </p:attrNameLst>
                                      </p:cBhvr>
                                    </p:animRot>
                                    <p:animRot by="1500000">
                                      <p:cBhvr>
                                        <p:cTn id="21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4" grpId="0" animBg="1"/>
      <p:bldP spid="7" grpId="0" animBg="1"/>
      <p:bldP spid="13" grpId="0" animBg="1"/>
      <p:bldP spid="16" grpId="0" animBg="1"/>
      <p:bldP spid="16" grpId="1" animBg="1"/>
      <p:bldP spid="19" grpId="0" animBg="1"/>
      <p:bldP spid="8219" grpId="0" animBg="1"/>
      <p:bldP spid="82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51">
            <a:extLst>
              <a:ext uri="{FF2B5EF4-FFF2-40B4-BE49-F238E27FC236}">
                <a16:creationId xmlns:a16="http://schemas.microsoft.com/office/drawing/2014/main" id="{2CD5ED83-D675-491E-B03E-15E8EAA0E9A9}"/>
              </a:ext>
            </a:extLst>
          </p:cNvPr>
          <p:cNvSpPr>
            <a:spLocks noChangeArrowheads="1"/>
          </p:cNvSpPr>
          <p:nvPr/>
        </p:nvSpPr>
        <p:spPr bwMode="auto">
          <a:xfrm>
            <a:off x="1843484" y="304800"/>
            <a:ext cx="8061325" cy="1757363"/>
          </a:xfrm>
          <a:prstGeom prst="roundRect">
            <a:avLst>
              <a:gd name="adj" fmla="val 16667"/>
            </a:avLst>
          </a:prstGeom>
          <a:noFill/>
          <a:ln w="9525">
            <a:solidFill>
              <a:srgbClr val="0B19C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b="1">
                <a:solidFill>
                  <a:srgbClr val="FF0000"/>
                </a:solidFill>
                <a:latin typeface="Times New Roman" panose="02020603050405020304" pitchFamily="18" charset="0"/>
                <a:cs typeface="Times New Roman" panose="02020603050405020304" pitchFamily="18" charset="0"/>
              </a:rPr>
              <a:t>Lời kêu gọi toàn quốc kháng chiến của </a:t>
            </a:r>
          </a:p>
          <a:p>
            <a:pPr eaLnBrk="1" hangingPunct="1"/>
            <a:r>
              <a:rPr lang="en-US" altLang="vi-VN" sz="2800" b="1">
                <a:solidFill>
                  <a:srgbClr val="FF0000"/>
                </a:solidFill>
                <a:latin typeface="Times New Roman" panose="02020603050405020304" pitchFamily="18" charset="0"/>
                <a:cs typeface="Times New Roman" panose="02020603050405020304" pitchFamily="18" charset="0"/>
              </a:rPr>
              <a:t>Chủ tịch Hồ Chí Minh giúp em liên tưởng tới </a:t>
            </a:r>
          </a:p>
          <a:p>
            <a:pPr eaLnBrk="1" hangingPunct="1"/>
            <a:r>
              <a:rPr lang="en-US" altLang="vi-VN" sz="2800" b="1">
                <a:solidFill>
                  <a:srgbClr val="FF0000"/>
                </a:solidFill>
                <a:latin typeface="Times New Roman" panose="02020603050405020304" pitchFamily="18" charset="0"/>
                <a:cs typeface="Times New Roman" panose="02020603050405020304" pitchFamily="18" charset="0"/>
              </a:rPr>
              <a:t>bài thơ nào ra đời trong cuộc kháng chiến </a:t>
            </a:r>
          </a:p>
          <a:p>
            <a:pPr eaLnBrk="1" hangingPunct="1"/>
            <a:r>
              <a:rPr lang="en-US" altLang="vi-VN" sz="2800" b="1">
                <a:solidFill>
                  <a:srgbClr val="FF0000"/>
                </a:solidFill>
                <a:latin typeface="Times New Roman" panose="02020603050405020304" pitchFamily="18" charset="0"/>
                <a:cs typeface="Times New Roman" panose="02020603050405020304" pitchFamily="18" charset="0"/>
              </a:rPr>
              <a:t>chống quân Tống xâm lược lần 2 (đã học ở lớp 4 ).</a:t>
            </a:r>
          </a:p>
        </p:txBody>
      </p:sp>
      <p:grpSp>
        <p:nvGrpSpPr>
          <p:cNvPr id="33795" name="Group 51">
            <a:extLst>
              <a:ext uri="{FF2B5EF4-FFF2-40B4-BE49-F238E27FC236}">
                <a16:creationId xmlns:a16="http://schemas.microsoft.com/office/drawing/2014/main" id="{91E5C544-99AF-4F79-A390-C1B7B2EC374A}"/>
              </a:ext>
            </a:extLst>
          </p:cNvPr>
          <p:cNvGrpSpPr>
            <a:grpSpLocks/>
          </p:cNvGrpSpPr>
          <p:nvPr/>
        </p:nvGrpSpPr>
        <p:grpSpPr bwMode="auto">
          <a:xfrm>
            <a:off x="277765" y="0"/>
            <a:ext cx="320675" cy="6858000"/>
            <a:chOff x="202295" y="-322943"/>
            <a:chExt cx="319314" cy="7180943"/>
          </a:xfrm>
        </p:grpSpPr>
        <p:sp>
          <p:nvSpPr>
            <p:cNvPr id="33" name="Rectangle 32">
              <a:extLst>
                <a:ext uri="{FF2B5EF4-FFF2-40B4-BE49-F238E27FC236}">
                  <a16:creationId xmlns:a16="http://schemas.microsoft.com/office/drawing/2014/main" id="{9089A31F-7861-4454-B3B0-B338C9F8E809}"/>
                </a:ext>
              </a:extLst>
            </p:cNvPr>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VnTime" pitchFamily="34" charset="0"/>
                <a:cs typeface="Arial" charset="0"/>
              </a:endParaRPr>
            </a:p>
          </p:txBody>
        </p:sp>
        <p:sp>
          <p:nvSpPr>
            <p:cNvPr id="33835" name="Rectangle 10">
              <a:extLst>
                <a:ext uri="{FF2B5EF4-FFF2-40B4-BE49-F238E27FC236}">
                  <a16:creationId xmlns:a16="http://schemas.microsoft.com/office/drawing/2014/main" id="{C7F20E91-D1CC-4EEF-AC92-7C7A8F99B1DD}"/>
                </a:ext>
              </a:extLst>
            </p:cNvPr>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35" name="Rectangle 34">
              <a:extLst>
                <a:ext uri="{FF2B5EF4-FFF2-40B4-BE49-F238E27FC236}">
                  <a16:creationId xmlns:a16="http://schemas.microsoft.com/office/drawing/2014/main" id="{2A3D6014-5AD6-4414-97A0-DE65E8E5D1CB}"/>
                </a:ext>
              </a:extLst>
            </p:cNvPr>
            <p:cNvSpPr/>
            <p:nvPr/>
          </p:nvSpPr>
          <p:spPr bwMode="auto">
            <a:xfrm>
              <a:off x="324014"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VnTime" pitchFamily="34" charset="0"/>
                <a:cs typeface="Arial" charset="0"/>
              </a:endParaRPr>
            </a:p>
          </p:txBody>
        </p:sp>
      </p:grpSp>
      <p:sp>
        <p:nvSpPr>
          <p:cNvPr id="36" name="AutoShape 51">
            <a:extLst>
              <a:ext uri="{FF2B5EF4-FFF2-40B4-BE49-F238E27FC236}">
                <a16:creationId xmlns:a16="http://schemas.microsoft.com/office/drawing/2014/main" id="{099D3E27-79D8-42FE-85EC-04B8584DF24F}"/>
              </a:ext>
            </a:extLst>
          </p:cNvPr>
          <p:cNvSpPr>
            <a:spLocks noChangeArrowheads="1"/>
          </p:cNvSpPr>
          <p:nvPr/>
        </p:nvSpPr>
        <p:spPr bwMode="auto">
          <a:xfrm>
            <a:off x="1916065" y="2366963"/>
            <a:ext cx="5030787"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rPr>
              <a:t>   </a:t>
            </a:r>
          </a:p>
          <a:p>
            <a:pPr algn="ctr"/>
            <a:r>
              <a:rPr lang="en-US" altLang="vi-VN" sz="3200" b="1">
                <a:solidFill>
                  <a:srgbClr val="0B19C8"/>
                </a:solidFill>
                <a:latin typeface="Times New Roman" panose="02020603050405020304" pitchFamily="18" charset="0"/>
                <a:cs typeface="Times New Roman" panose="02020603050405020304" pitchFamily="18" charset="0"/>
              </a:rPr>
              <a:t>     Hịch tướng sĩ.</a:t>
            </a:r>
          </a:p>
          <a:p>
            <a:pPr algn="ctr"/>
            <a:endParaRPr lang="en-US" altLang="vi-VN" sz="3200" b="1">
              <a:solidFill>
                <a:srgbClr val="0B19C8"/>
              </a:solidFill>
              <a:latin typeface="VNI-Times" pitchFamily="2" charset="0"/>
            </a:endParaRPr>
          </a:p>
        </p:txBody>
      </p:sp>
      <p:pic>
        <p:nvPicPr>
          <p:cNvPr id="38" name="Picture 37" descr="Blue_chapterlist">
            <a:extLst>
              <a:ext uri="{FF2B5EF4-FFF2-40B4-BE49-F238E27FC236}">
                <a16:creationId xmlns:a16="http://schemas.microsoft.com/office/drawing/2014/main" id="{90EFB070-C088-4FC8-BE10-867C6B26E33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915" y="265747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lassicmode">
            <a:extLst>
              <a:ext uri="{FF2B5EF4-FFF2-40B4-BE49-F238E27FC236}">
                <a16:creationId xmlns:a16="http://schemas.microsoft.com/office/drawing/2014/main" id="{FACE5E92-E2E8-4AF5-8C3E-9EF6FF9FECD2}"/>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715915" y="2403477"/>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a:extLst>
              <a:ext uri="{FF2B5EF4-FFF2-40B4-BE49-F238E27FC236}">
                <a16:creationId xmlns:a16="http://schemas.microsoft.com/office/drawing/2014/main" id="{17F51770-D322-4035-96AF-86EB2A7127D6}"/>
              </a:ext>
            </a:extLst>
          </p:cNvPr>
          <p:cNvSpPr>
            <a:spLocks noChangeArrowheads="1"/>
          </p:cNvSpPr>
          <p:nvPr/>
        </p:nvSpPr>
        <p:spPr bwMode="auto">
          <a:xfrm>
            <a:off x="792114" y="2476502"/>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41" name="WordArt 226">
            <a:extLst>
              <a:ext uri="{FF2B5EF4-FFF2-40B4-BE49-F238E27FC236}">
                <a16:creationId xmlns:a16="http://schemas.microsoft.com/office/drawing/2014/main" id="{3ABD6AF1-AFC2-47D9-9067-B61677722F64}"/>
              </a:ext>
            </a:extLst>
          </p:cNvPr>
          <p:cNvSpPr>
            <a:spLocks noChangeArrowheads="1" noChangeShapeType="1" noTextEdit="1"/>
          </p:cNvSpPr>
          <p:nvPr/>
        </p:nvSpPr>
        <p:spPr bwMode="auto">
          <a:xfrm>
            <a:off x="998490" y="2589213"/>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rPr>
              <a:t>A</a:t>
            </a:r>
          </a:p>
        </p:txBody>
      </p:sp>
      <p:sp>
        <p:nvSpPr>
          <p:cNvPr id="42" name="AutoShape 51">
            <a:extLst>
              <a:ext uri="{FF2B5EF4-FFF2-40B4-BE49-F238E27FC236}">
                <a16:creationId xmlns:a16="http://schemas.microsoft.com/office/drawing/2014/main" id="{1CC0C448-13D9-46E3-8134-B8CD27B0343A}"/>
              </a:ext>
            </a:extLst>
          </p:cNvPr>
          <p:cNvSpPr>
            <a:spLocks noChangeArrowheads="1"/>
          </p:cNvSpPr>
          <p:nvPr/>
        </p:nvSpPr>
        <p:spPr bwMode="auto">
          <a:xfrm>
            <a:off x="1897015" y="3625851"/>
            <a:ext cx="504507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   </a:t>
            </a:r>
          </a:p>
          <a:p>
            <a:pPr algn="ctr"/>
            <a:r>
              <a:rPr lang="en-US" altLang="vi-VN" sz="3200" b="1">
                <a:solidFill>
                  <a:srgbClr val="0B19C8"/>
                </a:solidFill>
                <a:latin typeface="Times New Roman" panose="02020603050405020304" pitchFamily="18" charset="0"/>
                <a:cs typeface="Times New Roman" panose="02020603050405020304" pitchFamily="18" charset="0"/>
              </a:rPr>
              <a:t>   Nam quốc sơn hà.</a:t>
            </a:r>
          </a:p>
          <a:p>
            <a:pPr algn="ctr"/>
            <a:endParaRPr lang="en-US" altLang="vi-VN" sz="3200" b="1">
              <a:solidFill>
                <a:srgbClr val="0B19C8"/>
              </a:solidFill>
              <a:latin typeface="Times New Roman" panose="02020603050405020304" pitchFamily="18" charset="0"/>
              <a:cs typeface="Times New Roman" panose="02020603050405020304" pitchFamily="18" charset="0"/>
            </a:endParaRPr>
          </a:p>
        </p:txBody>
      </p:sp>
      <p:pic>
        <p:nvPicPr>
          <p:cNvPr id="43" name="Picture 37" descr="Blue_chapterlist">
            <a:extLst>
              <a:ext uri="{FF2B5EF4-FFF2-40B4-BE49-F238E27FC236}">
                <a16:creationId xmlns:a16="http://schemas.microsoft.com/office/drawing/2014/main" id="{356E22F9-3139-4418-AC7D-69D651B33C5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865" y="394970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Classicmode">
            <a:extLst>
              <a:ext uri="{FF2B5EF4-FFF2-40B4-BE49-F238E27FC236}">
                <a16:creationId xmlns:a16="http://schemas.microsoft.com/office/drawing/2014/main" id="{AE24CD94-4D7E-4700-B799-3B45414447BC}"/>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6865" y="3662363"/>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a:extLst>
              <a:ext uri="{FF2B5EF4-FFF2-40B4-BE49-F238E27FC236}">
                <a16:creationId xmlns:a16="http://schemas.microsoft.com/office/drawing/2014/main" id="{374C2B87-0EC4-40B3-9D1F-C138F108E34E}"/>
              </a:ext>
            </a:extLst>
          </p:cNvPr>
          <p:cNvSpPr>
            <a:spLocks noChangeArrowheads="1"/>
          </p:cNvSpPr>
          <p:nvPr/>
        </p:nvSpPr>
        <p:spPr bwMode="auto">
          <a:xfrm>
            <a:off x="773064" y="3735389"/>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46" name="WordArt 226">
            <a:extLst>
              <a:ext uri="{FF2B5EF4-FFF2-40B4-BE49-F238E27FC236}">
                <a16:creationId xmlns:a16="http://schemas.microsoft.com/office/drawing/2014/main" id="{C0BD480B-A504-44DA-80C8-B475F4244FE1}"/>
              </a:ext>
            </a:extLst>
          </p:cNvPr>
          <p:cNvSpPr>
            <a:spLocks noChangeArrowheads="1" noChangeShapeType="1" noTextEdit="1"/>
          </p:cNvSpPr>
          <p:nvPr/>
        </p:nvSpPr>
        <p:spPr bwMode="auto">
          <a:xfrm>
            <a:off x="979440" y="3848101"/>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B</a:t>
            </a:r>
          </a:p>
        </p:txBody>
      </p:sp>
      <p:sp>
        <p:nvSpPr>
          <p:cNvPr id="47" name="AutoShape 51">
            <a:extLst>
              <a:ext uri="{FF2B5EF4-FFF2-40B4-BE49-F238E27FC236}">
                <a16:creationId xmlns:a16="http://schemas.microsoft.com/office/drawing/2014/main" id="{7CA59990-84CA-4C37-B426-3920DA47710F}"/>
              </a:ext>
            </a:extLst>
          </p:cNvPr>
          <p:cNvSpPr>
            <a:spLocks noChangeArrowheads="1"/>
          </p:cNvSpPr>
          <p:nvPr/>
        </p:nvSpPr>
        <p:spPr bwMode="auto">
          <a:xfrm>
            <a:off x="1897015" y="4886326"/>
            <a:ext cx="5045075" cy="7493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3200" b="1">
                <a:solidFill>
                  <a:srgbClr val="0B19C8"/>
                </a:solidFill>
                <a:latin typeface="Times New Roman" panose="02020603050405020304" pitchFamily="18" charset="0"/>
                <a:cs typeface="Times New Roman" panose="02020603050405020304" pitchFamily="18" charset="0"/>
              </a:rPr>
              <a:t>   </a:t>
            </a:r>
          </a:p>
          <a:p>
            <a:pPr algn="ctr"/>
            <a:r>
              <a:rPr lang="en-US" altLang="vi-VN" sz="3200" b="1">
                <a:solidFill>
                  <a:srgbClr val="0B19C8"/>
                </a:solidFill>
                <a:latin typeface="Times New Roman" panose="02020603050405020304" pitchFamily="18" charset="0"/>
                <a:cs typeface="Times New Roman" panose="02020603050405020304" pitchFamily="18" charset="0"/>
              </a:rPr>
              <a:t>    Bình Ngô đại cáo.</a:t>
            </a:r>
          </a:p>
          <a:p>
            <a:pPr algn="ctr"/>
            <a:endParaRPr lang="en-US" altLang="vi-VN" sz="3200" b="1">
              <a:solidFill>
                <a:srgbClr val="0B19C8"/>
              </a:solidFill>
              <a:latin typeface="Times New Roman" panose="02020603050405020304" pitchFamily="18" charset="0"/>
              <a:cs typeface="Times New Roman" panose="02020603050405020304" pitchFamily="18" charset="0"/>
            </a:endParaRPr>
          </a:p>
        </p:txBody>
      </p:sp>
      <p:pic>
        <p:nvPicPr>
          <p:cNvPr id="48" name="Picture 37" descr="Blue_chapterlist">
            <a:extLst>
              <a:ext uri="{FF2B5EF4-FFF2-40B4-BE49-F238E27FC236}">
                <a16:creationId xmlns:a16="http://schemas.microsoft.com/office/drawing/2014/main" id="{35404F4B-6C8B-44F4-9563-AD4C9E71A13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865" y="5145088"/>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Classicmode">
            <a:extLst>
              <a:ext uri="{FF2B5EF4-FFF2-40B4-BE49-F238E27FC236}">
                <a16:creationId xmlns:a16="http://schemas.microsoft.com/office/drawing/2014/main" id="{EE5514C2-3FFC-4846-A795-3BDE2AEF8ED9}"/>
              </a:ext>
            </a:extLst>
          </p:cNvPr>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696865" y="4922838"/>
            <a:ext cx="1500187"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a:extLst>
              <a:ext uri="{FF2B5EF4-FFF2-40B4-BE49-F238E27FC236}">
                <a16:creationId xmlns:a16="http://schemas.microsoft.com/office/drawing/2014/main" id="{8F83E742-785B-427F-BAA6-6D576E9033B1}"/>
              </a:ext>
            </a:extLst>
          </p:cNvPr>
          <p:cNvSpPr>
            <a:spLocks noChangeArrowheads="1"/>
          </p:cNvSpPr>
          <p:nvPr/>
        </p:nvSpPr>
        <p:spPr bwMode="auto">
          <a:xfrm>
            <a:off x="773064" y="4951414"/>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sz="2000">
              <a:latin typeface=".VnTime" panose="020B7200000000000000" pitchFamily="34" charset="0"/>
            </a:endParaRPr>
          </a:p>
        </p:txBody>
      </p:sp>
      <p:sp>
        <p:nvSpPr>
          <p:cNvPr id="51" name="WordArt 226">
            <a:extLst>
              <a:ext uri="{FF2B5EF4-FFF2-40B4-BE49-F238E27FC236}">
                <a16:creationId xmlns:a16="http://schemas.microsoft.com/office/drawing/2014/main" id="{02834E0C-8A1D-410C-967B-93E9F49B4AE6}"/>
              </a:ext>
            </a:extLst>
          </p:cNvPr>
          <p:cNvSpPr>
            <a:spLocks noChangeArrowheads="1" noChangeShapeType="1" noTextEdit="1"/>
          </p:cNvSpPr>
          <p:nvPr/>
        </p:nvSpPr>
        <p:spPr bwMode="auto">
          <a:xfrm>
            <a:off x="979440" y="5108576"/>
            <a:ext cx="460375" cy="387350"/>
          </a:xfrm>
          <a:prstGeom prst="rect">
            <a:avLst/>
          </a:prstGeom>
        </p:spPr>
        <p:txBody>
          <a:bodyPr wrap="none" fromWordArt="1">
            <a:prstTxWarp prst="textInflate">
              <a:avLst>
                <a:gd name="adj" fmla="val 13634"/>
              </a:avLst>
            </a:prstTxWarp>
          </a:bodyPr>
          <a:lstStyle/>
          <a:p>
            <a:pPr algn="ctr"/>
            <a:r>
              <a:rPr lang="en-US" sz="3600" kern="10" dirty="0">
                <a:ln w="9525">
                  <a:solidFill>
                    <a:srgbClr val="FFFF00"/>
                  </a:solidFill>
                  <a:round/>
                  <a:headEnd/>
                  <a:tailEnd/>
                </a:ln>
                <a:solidFill>
                  <a:srgbClr val="FFFF00"/>
                </a:solidFill>
              </a:rPr>
              <a:t>C</a:t>
            </a:r>
          </a:p>
        </p:txBody>
      </p:sp>
      <p:sp>
        <p:nvSpPr>
          <p:cNvPr id="57" name="AutoShape 27">
            <a:extLst>
              <a:ext uri="{FF2B5EF4-FFF2-40B4-BE49-F238E27FC236}">
                <a16:creationId xmlns:a16="http://schemas.microsoft.com/office/drawing/2014/main" id="{8E3AE5C6-E50F-4A7C-A444-12739848EBF7}"/>
              </a:ext>
            </a:extLst>
          </p:cNvPr>
          <p:cNvSpPr>
            <a:spLocks noChangeArrowheads="1"/>
          </p:cNvSpPr>
          <p:nvPr/>
        </p:nvSpPr>
        <p:spPr bwMode="auto">
          <a:xfrm>
            <a:off x="314209" y="490537"/>
            <a:ext cx="1582806" cy="1254127"/>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a:p>
        </p:txBody>
      </p:sp>
      <p:sp>
        <p:nvSpPr>
          <p:cNvPr id="58" name="WordArt 28">
            <a:extLst>
              <a:ext uri="{FF2B5EF4-FFF2-40B4-BE49-F238E27FC236}">
                <a16:creationId xmlns:a16="http://schemas.microsoft.com/office/drawing/2014/main" id="{B07F5D3A-BC2E-4F1A-9EDB-AFCEA84A3A66}"/>
              </a:ext>
            </a:extLst>
          </p:cNvPr>
          <p:cNvSpPr>
            <a:spLocks noChangeArrowheads="1" noChangeShapeType="1" noTextEdit="1"/>
          </p:cNvSpPr>
          <p:nvPr/>
        </p:nvSpPr>
        <p:spPr bwMode="auto">
          <a:xfrm>
            <a:off x="813547" y="791496"/>
            <a:ext cx="646113" cy="6096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a:t>
            </a:r>
            <a:r>
              <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5</a:t>
            </a:r>
          </a:p>
        </p:txBody>
      </p:sp>
      <p:sp>
        <p:nvSpPr>
          <p:cNvPr id="63" name="WordArt 33">
            <a:extLst>
              <a:ext uri="{FF2B5EF4-FFF2-40B4-BE49-F238E27FC236}">
                <a16:creationId xmlns:a16="http://schemas.microsoft.com/office/drawing/2014/main" id="{0111A521-E30F-4A63-A0CF-EF0CABB4ED0A}"/>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0</a:t>
            </a:r>
          </a:p>
        </p:txBody>
      </p:sp>
      <p:sp>
        <p:nvSpPr>
          <p:cNvPr id="64" name="WordArt 34">
            <a:extLst>
              <a:ext uri="{FF2B5EF4-FFF2-40B4-BE49-F238E27FC236}">
                <a16:creationId xmlns:a16="http://schemas.microsoft.com/office/drawing/2014/main" id="{254DB223-7A02-42F7-B3D7-49D781199954}"/>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1</a:t>
            </a:r>
          </a:p>
        </p:txBody>
      </p:sp>
      <p:sp>
        <p:nvSpPr>
          <p:cNvPr id="65" name="WordArt 35">
            <a:extLst>
              <a:ext uri="{FF2B5EF4-FFF2-40B4-BE49-F238E27FC236}">
                <a16:creationId xmlns:a16="http://schemas.microsoft.com/office/drawing/2014/main" id="{6B646E9F-5DA4-4E7C-88E5-63BE6B7633D3}"/>
              </a:ext>
            </a:extLst>
          </p:cNvPr>
          <p:cNvSpPr>
            <a:spLocks noChangeArrowheads="1" noChangeShapeType="1" noTextEdit="1"/>
          </p:cNvSpPr>
          <p:nvPr/>
        </p:nvSpPr>
        <p:spPr bwMode="auto">
          <a:xfrm>
            <a:off x="9106976" y="36369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2</a:t>
            </a:r>
          </a:p>
        </p:txBody>
      </p:sp>
      <p:sp>
        <p:nvSpPr>
          <p:cNvPr id="66" name="WordArt 36">
            <a:extLst>
              <a:ext uri="{FF2B5EF4-FFF2-40B4-BE49-F238E27FC236}">
                <a16:creationId xmlns:a16="http://schemas.microsoft.com/office/drawing/2014/main" id="{07BCCE3B-2845-488A-BA0E-A4819195CA01}"/>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3</a:t>
            </a:r>
          </a:p>
        </p:txBody>
      </p:sp>
      <p:sp>
        <p:nvSpPr>
          <p:cNvPr id="67" name="WordArt 37">
            <a:extLst>
              <a:ext uri="{FF2B5EF4-FFF2-40B4-BE49-F238E27FC236}">
                <a16:creationId xmlns:a16="http://schemas.microsoft.com/office/drawing/2014/main" id="{173AC6CE-8BBB-491A-88E5-1CCC60BC342E}"/>
              </a:ext>
            </a:extLst>
          </p:cNvPr>
          <p:cNvSpPr>
            <a:spLocks noChangeArrowheads="1" noChangeShapeType="1" noTextEdit="1"/>
          </p:cNvSpPr>
          <p:nvPr/>
        </p:nvSpPr>
        <p:spPr bwMode="auto">
          <a:xfrm>
            <a:off x="9149838"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4</a:t>
            </a:r>
          </a:p>
        </p:txBody>
      </p:sp>
      <p:sp>
        <p:nvSpPr>
          <p:cNvPr id="68" name="WordArt 38">
            <a:extLst>
              <a:ext uri="{FF2B5EF4-FFF2-40B4-BE49-F238E27FC236}">
                <a16:creationId xmlns:a16="http://schemas.microsoft.com/office/drawing/2014/main" id="{3B3F4E27-D00A-486B-9EF5-5CB6F0140637}"/>
              </a:ext>
            </a:extLst>
          </p:cNvPr>
          <p:cNvSpPr>
            <a:spLocks noChangeArrowheads="1" noChangeShapeType="1" noTextEdit="1"/>
          </p:cNvSpPr>
          <p:nvPr/>
        </p:nvSpPr>
        <p:spPr bwMode="auto">
          <a:xfrm>
            <a:off x="9116501"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5</a:t>
            </a:r>
          </a:p>
        </p:txBody>
      </p:sp>
      <p:sp>
        <p:nvSpPr>
          <p:cNvPr id="69" name="WordArt 39">
            <a:extLst>
              <a:ext uri="{FF2B5EF4-FFF2-40B4-BE49-F238E27FC236}">
                <a16:creationId xmlns:a16="http://schemas.microsoft.com/office/drawing/2014/main" id="{49C998CE-B367-461E-8E11-4EC19EE23C44}"/>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6</a:t>
            </a:r>
          </a:p>
        </p:txBody>
      </p:sp>
      <p:sp>
        <p:nvSpPr>
          <p:cNvPr id="70" name="WordArt 40">
            <a:extLst>
              <a:ext uri="{FF2B5EF4-FFF2-40B4-BE49-F238E27FC236}">
                <a16:creationId xmlns:a16="http://schemas.microsoft.com/office/drawing/2014/main" id="{8E0DEA21-22BC-4CC5-86E4-4E94073E8443}"/>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7</a:t>
            </a:r>
          </a:p>
        </p:txBody>
      </p:sp>
      <p:sp>
        <p:nvSpPr>
          <p:cNvPr id="71" name="WordArt 41">
            <a:extLst>
              <a:ext uri="{FF2B5EF4-FFF2-40B4-BE49-F238E27FC236}">
                <a16:creationId xmlns:a16="http://schemas.microsoft.com/office/drawing/2014/main" id="{6BD617B4-917E-4B0B-B94D-6DBAACD6A4E0}"/>
              </a:ext>
            </a:extLst>
          </p:cNvPr>
          <p:cNvSpPr>
            <a:spLocks noChangeArrowheads="1" noChangeShapeType="1" noTextEdit="1"/>
          </p:cNvSpPr>
          <p:nvPr/>
        </p:nvSpPr>
        <p:spPr bwMode="auto">
          <a:xfrm>
            <a:off x="9106976" y="3651251"/>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8</a:t>
            </a:r>
          </a:p>
        </p:txBody>
      </p:sp>
      <p:sp>
        <p:nvSpPr>
          <p:cNvPr id="72" name="WordArt 42">
            <a:extLst>
              <a:ext uri="{FF2B5EF4-FFF2-40B4-BE49-F238E27FC236}">
                <a16:creationId xmlns:a16="http://schemas.microsoft.com/office/drawing/2014/main" id="{229984FC-A8D4-449C-83E3-CC872FB9105B}"/>
              </a:ext>
            </a:extLst>
          </p:cNvPr>
          <p:cNvSpPr>
            <a:spLocks noChangeArrowheads="1" noChangeShapeType="1" noTextEdit="1"/>
          </p:cNvSpPr>
          <p:nvPr/>
        </p:nvSpPr>
        <p:spPr bwMode="auto">
          <a:xfrm>
            <a:off x="9102213" y="366553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rPr>
              <a:t>9</a:t>
            </a:r>
          </a:p>
        </p:txBody>
      </p:sp>
      <p:sp>
        <p:nvSpPr>
          <p:cNvPr id="73" name="WordArt 43">
            <a:extLst>
              <a:ext uri="{FF2B5EF4-FFF2-40B4-BE49-F238E27FC236}">
                <a16:creationId xmlns:a16="http://schemas.microsoft.com/office/drawing/2014/main" id="{498D1869-7DAE-4E3A-BEB9-5A02DF704506}"/>
              </a:ext>
            </a:extLst>
          </p:cNvPr>
          <p:cNvSpPr>
            <a:spLocks noChangeArrowheads="1" noChangeShapeType="1" noTextEdit="1"/>
          </p:cNvSpPr>
          <p:nvPr/>
        </p:nvSpPr>
        <p:spPr bwMode="auto">
          <a:xfrm>
            <a:off x="9111738" y="3696866"/>
            <a:ext cx="666750" cy="742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rPr>
              <a:t>10</a:t>
            </a:r>
          </a:p>
        </p:txBody>
      </p:sp>
      <p:grpSp>
        <p:nvGrpSpPr>
          <p:cNvPr id="3" name="Group 49">
            <a:extLst>
              <a:ext uri="{FF2B5EF4-FFF2-40B4-BE49-F238E27FC236}">
                <a16:creationId xmlns:a16="http://schemas.microsoft.com/office/drawing/2014/main" id="{7893EA56-54CB-43DB-B80A-3938372FA63B}"/>
              </a:ext>
            </a:extLst>
          </p:cNvPr>
          <p:cNvGrpSpPr>
            <a:grpSpLocks/>
          </p:cNvGrpSpPr>
          <p:nvPr/>
        </p:nvGrpSpPr>
        <p:grpSpPr bwMode="auto">
          <a:xfrm>
            <a:off x="8534400" y="2249487"/>
            <a:ext cx="1752600" cy="1179513"/>
            <a:chOff x="4320" y="2928"/>
            <a:chExt cx="1104" cy="1104"/>
          </a:xfrm>
        </p:grpSpPr>
        <p:sp>
          <p:nvSpPr>
            <p:cNvPr id="33832" name="AutoShape 50">
              <a:extLst>
                <a:ext uri="{FF2B5EF4-FFF2-40B4-BE49-F238E27FC236}">
                  <a16:creationId xmlns:a16="http://schemas.microsoft.com/office/drawing/2014/main" id="{73E15411-8667-4151-9CA1-FF21E6B75662}"/>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vi-VN" sz="6000" b="1">
                <a:solidFill>
                  <a:srgbClr val="FF0066"/>
                </a:solidFill>
                <a:latin typeface=".VnHelvetInsH" panose="020B7200000000000000" pitchFamily="34" charset="0"/>
              </a:endParaRPr>
            </a:p>
          </p:txBody>
        </p:sp>
        <p:sp>
          <p:nvSpPr>
            <p:cNvPr id="33833" name="WordArt 51">
              <a:extLst>
                <a:ext uri="{FF2B5EF4-FFF2-40B4-BE49-F238E27FC236}">
                  <a16:creationId xmlns:a16="http://schemas.microsoft.com/office/drawing/2014/main" id="{5904277A-6E45-4C5D-AFA8-1C610C3FF714}"/>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a:t>
              </a:r>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a:t>
              </a:r>
              <a:r>
                <a:rPr lang="en-US" sz="3600" kern="10" dirty="0" err="1">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giờ</a:t>
              </a:r>
              <a:endPar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pic>
        <p:nvPicPr>
          <p:cNvPr id="52" name="Picture 32" descr="Bellcoll">
            <a:hlinkClick r:id="" action="ppaction://hlinkshowjump?jump=firstslide"/>
            <a:extLst>
              <a:ext uri="{FF2B5EF4-FFF2-40B4-BE49-F238E27FC236}">
                <a16:creationId xmlns:a16="http://schemas.microsoft.com/office/drawing/2014/main" id="{08393022-8865-42BC-914B-432DCEEC07B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96" y="-75111"/>
            <a:ext cx="1183382" cy="9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2" descr="Bellcoll">
            <a:hlinkClick r:id="" action="ppaction://hlinkshowjump?jump=firstslide"/>
            <a:extLst>
              <a:ext uri="{FF2B5EF4-FFF2-40B4-BE49-F238E27FC236}">
                <a16:creationId xmlns:a16="http://schemas.microsoft.com/office/drawing/2014/main" id="{69898F7F-EDB2-46DF-A6B6-97913F6EE36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15650" y="40882"/>
            <a:ext cx="114971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b36">
            <a:extLst>
              <a:ext uri="{FF2B5EF4-FFF2-40B4-BE49-F238E27FC236}">
                <a16:creationId xmlns:a16="http://schemas.microsoft.com/office/drawing/2014/main" id="{92AB85F3-2718-4D05-B699-09E22B0FAD13}"/>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159562" y="4657726"/>
            <a:ext cx="100488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cTn>
                              </p:par>
                              <p:par>
                                <p:cTn id="30" presetID="5" presetClass="entr" presetSubtype="1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5" presetClass="entr" presetSubtype="10" fill="hold" nodeType="withEffect">
                                  <p:stCondLst>
                                    <p:cond delay="3000"/>
                                  </p:stCondLst>
                                  <p:childTnLst>
                                    <p:set>
                                      <p:cBhvr>
                                        <p:cTn id="37" dur="1" fill="hold">
                                          <p:stCondLst>
                                            <p:cond delay="0"/>
                                          </p:stCondLst>
                                        </p:cTn>
                                        <p:tgtEl>
                                          <p:spTgt spid="43"/>
                                        </p:tgtEl>
                                        <p:attrNameLst>
                                          <p:attrName>style.visibility</p:attrName>
                                        </p:attrNameLst>
                                      </p:cBhvr>
                                      <p:to>
                                        <p:strVal val="visible"/>
                                      </p:to>
                                    </p:set>
                                    <p:animEffect transition="in" filter="checkerboard(across)">
                                      <p:cBhvr>
                                        <p:cTn id="38" dur="500"/>
                                        <p:tgtEl>
                                          <p:spTgt spid="43"/>
                                        </p:tgtEl>
                                      </p:cBhvr>
                                    </p:animEffect>
                                  </p:childTnLst>
                                </p:cTn>
                              </p:par>
                              <p:par>
                                <p:cTn id="39" presetID="5" presetClass="entr" presetSubtype="10" fill="hold" nodeType="withEffect">
                                  <p:stCondLst>
                                    <p:cond delay="300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500"/>
                                        <p:tgtEl>
                                          <p:spTgt spid="44"/>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45"/>
                                        </p:tgtEl>
                                        <p:attrNameLst>
                                          <p:attrName>style.visibility</p:attrName>
                                        </p:attrNameLst>
                                      </p:cBhvr>
                                      <p:to>
                                        <p:strVal val="visible"/>
                                      </p:to>
                                    </p:set>
                                    <p:animEffect transition="in" filter="checkerboard(across)">
                                      <p:cBhvr>
                                        <p:cTn id="44" dur="500"/>
                                        <p:tgtEl>
                                          <p:spTgt spid="45"/>
                                        </p:tgtEl>
                                      </p:cBhvr>
                                    </p:animEffect>
                                  </p:childTnLst>
                                </p:cTn>
                              </p:par>
                              <p:par>
                                <p:cTn id="45" presetID="5" presetClass="entr" presetSubtype="10" fill="hold" nodeType="withEffect">
                                  <p:stCondLst>
                                    <p:cond delay="3000"/>
                                  </p:stCondLst>
                                  <p:childTnLst>
                                    <p:set>
                                      <p:cBhvr>
                                        <p:cTn id="46" dur="1" fill="hold">
                                          <p:stCondLst>
                                            <p:cond delay="0"/>
                                          </p:stCondLst>
                                        </p:cTn>
                                        <p:tgtEl>
                                          <p:spTgt spid="46"/>
                                        </p:tgtEl>
                                        <p:attrNameLst>
                                          <p:attrName>style.visibility</p:attrName>
                                        </p:attrNameLst>
                                      </p:cBhvr>
                                      <p:to>
                                        <p:strVal val="visible"/>
                                      </p:to>
                                    </p:set>
                                    <p:animEffect transition="in" filter="checkerboard(across)">
                                      <p:cBhvr>
                                        <p:cTn id="47" dur="500"/>
                                        <p:tgtEl>
                                          <p:spTgt spid="46"/>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5" presetClass="entr" presetSubtype="10" fill="hold" nodeType="withEffect">
                                  <p:stCondLst>
                                    <p:cond delay="4000"/>
                                  </p:stCondLst>
                                  <p:childTnLst>
                                    <p:set>
                                      <p:cBhvr>
                                        <p:cTn id="52" dur="1" fill="hold">
                                          <p:stCondLst>
                                            <p:cond delay="0"/>
                                          </p:stCondLst>
                                        </p:cTn>
                                        <p:tgtEl>
                                          <p:spTgt spid="48"/>
                                        </p:tgtEl>
                                        <p:attrNameLst>
                                          <p:attrName>style.visibility</p:attrName>
                                        </p:attrNameLst>
                                      </p:cBhvr>
                                      <p:to>
                                        <p:strVal val="visible"/>
                                      </p:to>
                                    </p:set>
                                    <p:animEffect transition="in" filter="checkerboard(across)">
                                      <p:cBhvr>
                                        <p:cTn id="53" dur="500"/>
                                        <p:tgtEl>
                                          <p:spTgt spid="48"/>
                                        </p:tgtEl>
                                      </p:cBhvr>
                                    </p:animEffect>
                                  </p:childTnLst>
                                </p:cTn>
                              </p:par>
                              <p:par>
                                <p:cTn id="54" presetID="5" presetClass="entr" presetSubtype="10" fill="hold" nodeType="withEffect">
                                  <p:stCondLst>
                                    <p:cond delay="4000"/>
                                  </p:stCondLst>
                                  <p:childTnLst>
                                    <p:set>
                                      <p:cBhvr>
                                        <p:cTn id="55" dur="1" fill="hold">
                                          <p:stCondLst>
                                            <p:cond delay="0"/>
                                          </p:stCondLst>
                                        </p:cTn>
                                        <p:tgtEl>
                                          <p:spTgt spid="49"/>
                                        </p:tgtEl>
                                        <p:attrNameLst>
                                          <p:attrName>style.visibility</p:attrName>
                                        </p:attrNameLst>
                                      </p:cBhvr>
                                      <p:to>
                                        <p:strVal val="visible"/>
                                      </p:to>
                                    </p:set>
                                    <p:animEffect transition="in" filter="checkerboard(across)">
                                      <p:cBhvr>
                                        <p:cTn id="56" dur="500"/>
                                        <p:tgtEl>
                                          <p:spTgt spid="49"/>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50"/>
                                        </p:tgtEl>
                                        <p:attrNameLst>
                                          <p:attrName>style.visibility</p:attrName>
                                        </p:attrNameLst>
                                      </p:cBhvr>
                                      <p:to>
                                        <p:strVal val="visible"/>
                                      </p:to>
                                    </p:set>
                                    <p:animEffect transition="in" filter="checkerboard(across)">
                                      <p:cBhvr>
                                        <p:cTn id="59" dur="500"/>
                                        <p:tgtEl>
                                          <p:spTgt spid="50"/>
                                        </p:tgtEl>
                                      </p:cBhvr>
                                    </p:animEffect>
                                  </p:childTnLst>
                                </p:cTn>
                              </p:par>
                              <p:par>
                                <p:cTn id="60" presetID="5" presetClass="entr" presetSubtype="10" fill="hold" nodeType="withEffect">
                                  <p:stCondLst>
                                    <p:cond delay="4000"/>
                                  </p:stCondLst>
                                  <p:childTnLst>
                                    <p:set>
                                      <p:cBhvr>
                                        <p:cTn id="61" dur="1" fill="hold">
                                          <p:stCondLst>
                                            <p:cond delay="0"/>
                                          </p:stCondLst>
                                        </p:cTn>
                                        <p:tgtEl>
                                          <p:spTgt spid="51"/>
                                        </p:tgtEl>
                                        <p:attrNameLst>
                                          <p:attrName>style.visibility</p:attrName>
                                        </p:attrNameLst>
                                      </p:cBhvr>
                                      <p:to>
                                        <p:strVal val="visible"/>
                                      </p:to>
                                    </p:set>
                                    <p:animEffect transition="in" filter="checkerboard(across)">
                                      <p:cBhvr>
                                        <p:cTn id="62" dur="500"/>
                                        <p:tgtEl>
                                          <p:spTgt spid="51"/>
                                        </p:tgtEl>
                                      </p:cBhvr>
                                    </p:animEffect>
                                  </p:childTnLst>
                                </p:cTn>
                              </p:par>
                              <p:par>
                                <p:cTn id="63" presetID="22" presetClass="entr" presetSubtype="8" fill="hold" nodeType="withEffect">
                                  <p:stCondLst>
                                    <p:cond delay="400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childTnLst>
                    </p:cTn>
                  </p:par>
                  <p:par>
                    <p:cTn id="66" fill="hold">
                      <p:stCondLst>
                        <p:cond delay="indefinite"/>
                      </p:stCondLst>
                      <p:childTnLst>
                        <p:par>
                          <p:cTn id="67" fill="hold" nodeType="afterGroup">
                            <p:stCondLst>
                              <p:cond delay="0"/>
                            </p:stCondLst>
                            <p:childTnLst>
                              <p:par>
                                <p:cTn id="68" presetID="9"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dissolve">
                                      <p:cBhvr>
                                        <p:cTn id="70" dur="500"/>
                                        <p:tgtEl>
                                          <p:spTgt spid="73"/>
                                        </p:tgtEl>
                                      </p:cBhvr>
                                    </p:animEffect>
                                  </p:childTnLst>
                                  <p:subTnLst>
                                    <p:audio>
                                      <p:cMediaNode>
                                        <p:cTn display="0" masterRel="sameClick">
                                          <p:stCondLst>
                                            <p:cond evt="begin" delay="0">
                                              <p:tn val="68"/>
                                            </p:cond>
                                          </p:stCondLst>
                                          <p:endCondLst>
                                            <p:cond evt="onStopAudio" delay="0">
                                              <p:tgtEl>
                                                <p:sldTgt/>
                                              </p:tgtEl>
                                            </p:cond>
                                          </p:endCondLst>
                                        </p:cTn>
                                        <p:tgtEl>
                                          <p:sndTgt r:embed="rId4" name="camera.wav"/>
                                        </p:tgtEl>
                                      </p:cMediaNode>
                                    </p:audio>
                                  </p:subTnLst>
                                </p:cTn>
                              </p:par>
                            </p:childTnLst>
                          </p:cTn>
                        </p:par>
                        <p:par>
                          <p:cTn id="71" fill="hold" nodeType="afterGroup">
                            <p:stCondLst>
                              <p:cond delay="500"/>
                            </p:stCondLst>
                            <p:childTnLst>
                              <p:par>
                                <p:cTn id="72" presetID="53" presetClass="exit" presetSubtype="0" fill="hold" nodeType="afterEffect">
                                  <p:stCondLst>
                                    <p:cond delay="0"/>
                                  </p:stCondLst>
                                  <p:childTnLst>
                                    <p:anim calcmode="lin" valueType="num">
                                      <p:cBhvr>
                                        <p:cTn id="73" dur="500"/>
                                        <p:tgtEl>
                                          <p:spTgt spid="73"/>
                                        </p:tgtEl>
                                        <p:attrNameLst>
                                          <p:attrName>ppt_w</p:attrName>
                                        </p:attrNameLst>
                                      </p:cBhvr>
                                      <p:tavLst>
                                        <p:tav tm="0">
                                          <p:val>
                                            <p:strVal val="ppt_w"/>
                                          </p:val>
                                        </p:tav>
                                        <p:tav tm="100000">
                                          <p:val>
                                            <p:fltVal val="0"/>
                                          </p:val>
                                        </p:tav>
                                      </p:tavLst>
                                    </p:anim>
                                    <p:anim calcmode="lin" valueType="num">
                                      <p:cBhvr>
                                        <p:cTn id="74" dur="500"/>
                                        <p:tgtEl>
                                          <p:spTgt spid="73"/>
                                        </p:tgtEl>
                                        <p:attrNameLst>
                                          <p:attrName>ppt_h</p:attrName>
                                        </p:attrNameLst>
                                      </p:cBhvr>
                                      <p:tavLst>
                                        <p:tav tm="0">
                                          <p:val>
                                            <p:strVal val="ppt_h"/>
                                          </p:val>
                                        </p:tav>
                                        <p:tav tm="100000">
                                          <p:val>
                                            <p:fltVal val="0"/>
                                          </p:val>
                                        </p:tav>
                                      </p:tavLst>
                                    </p:anim>
                                    <p:animEffect transition="out" filter="fade">
                                      <p:cBhvr>
                                        <p:cTn id="75" dur="500"/>
                                        <p:tgtEl>
                                          <p:spTgt spid="73"/>
                                        </p:tgtEl>
                                      </p:cBhvr>
                                    </p:animEffect>
                                    <p:set>
                                      <p:cBhvr>
                                        <p:cTn id="76" dur="1" fill="hold">
                                          <p:stCondLst>
                                            <p:cond delay="499"/>
                                          </p:stCondLst>
                                        </p:cTn>
                                        <p:tgtEl>
                                          <p:spTgt spid="73"/>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dissolve">
                                      <p:cBhvr>
                                        <p:cTn id="80" dur="500"/>
                                        <p:tgtEl>
                                          <p:spTgt spid="72"/>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1500"/>
                            </p:stCondLst>
                            <p:childTnLst>
                              <p:par>
                                <p:cTn id="82" presetID="53" presetClass="exit" presetSubtype="0" fill="hold" nodeType="afterEffect">
                                  <p:stCondLst>
                                    <p:cond delay="0"/>
                                  </p:stCondLst>
                                  <p:childTnLst>
                                    <p:anim calcmode="lin" valueType="num">
                                      <p:cBhvr>
                                        <p:cTn id="83" dur="500"/>
                                        <p:tgtEl>
                                          <p:spTgt spid="72"/>
                                        </p:tgtEl>
                                        <p:attrNameLst>
                                          <p:attrName>ppt_w</p:attrName>
                                        </p:attrNameLst>
                                      </p:cBhvr>
                                      <p:tavLst>
                                        <p:tav tm="0">
                                          <p:val>
                                            <p:strVal val="ppt_w"/>
                                          </p:val>
                                        </p:tav>
                                        <p:tav tm="100000">
                                          <p:val>
                                            <p:fltVal val="0"/>
                                          </p:val>
                                        </p:tav>
                                      </p:tavLst>
                                    </p:anim>
                                    <p:anim calcmode="lin" valueType="num">
                                      <p:cBhvr>
                                        <p:cTn id="84" dur="500"/>
                                        <p:tgtEl>
                                          <p:spTgt spid="72"/>
                                        </p:tgtEl>
                                        <p:attrNameLst>
                                          <p:attrName>ppt_h</p:attrName>
                                        </p:attrNameLst>
                                      </p:cBhvr>
                                      <p:tavLst>
                                        <p:tav tm="0">
                                          <p:val>
                                            <p:strVal val="ppt_h"/>
                                          </p:val>
                                        </p:tav>
                                        <p:tav tm="100000">
                                          <p:val>
                                            <p:fltVal val="0"/>
                                          </p:val>
                                        </p:tav>
                                      </p:tavLst>
                                    </p:anim>
                                    <p:animEffect transition="out" filter="fade">
                                      <p:cBhvr>
                                        <p:cTn id="85" dur="500"/>
                                        <p:tgtEl>
                                          <p:spTgt spid="72"/>
                                        </p:tgtEl>
                                      </p:cBhvr>
                                    </p:animEffect>
                                    <p:set>
                                      <p:cBhvr>
                                        <p:cTn id="86" dur="1" fill="hold">
                                          <p:stCondLst>
                                            <p:cond delay="499"/>
                                          </p:stCondLst>
                                        </p:cTn>
                                        <p:tgtEl>
                                          <p:spTgt spid="72"/>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dissolve">
                                      <p:cBhvr>
                                        <p:cTn id="90" dur="500"/>
                                        <p:tgtEl>
                                          <p:spTgt spid="71"/>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2500"/>
                            </p:stCondLst>
                            <p:childTnLst>
                              <p:par>
                                <p:cTn id="92" presetID="53" presetClass="exit" presetSubtype="0" fill="hold" nodeType="afterEffect">
                                  <p:stCondLst>
                                    <p:cond delay="0"/>
                                  </p:stCondLst>
                                  <p:childTnLst>
                                    <p:anim calcmode="lin" valueType="num">
                                      <p:cBhvr>
                                        <p:cTn id="93" dur="500"/>
                                        <p:tgtEl>
                                          <p:spTgt spid="71"/>
                                        </p:tgtEl>
                                        <p:attrNameLst>
                                          <p:attrName>ppt_w</p:attrName>
                                        </p:attrNameLst>
                                      </p:cBhvr>
                                      <p:tavLst>
                                        <p:tav tm="0">
                                          <p:val>
                                            <p:strVal val="ppt_w"/>
                                          </p:val>
                                        </p:tav>
                                        <p:tav tm="100000">
                                          <p:val>
                                            <p:fltVal val="0"/>
                                          </p:val>
                                        </p:tav>
                                      </p:tavLst>
                                    </p:anim>
                                    <p:anim calcmode="lin" valueType="num">
                                      <p:cBhvr>
                                        <p:cTn id="94" dur="500"/>
                                        <p:tgtEl>
                                          <p:spTgt spid="71"/>
                                        </p:tgtEl>
                                        <p:attrNameLst>
                                          <p:attrName>ppt_h</p:attrName>
                                        </p:attrNameLst>
                                      </p:cBhvr>
                                      <p:tavLst>
                                        <p:tav tm="0">
                                          <p:val>
                                            <p:strVal val="ppt_h"/>
                                          </p:val>
                                        </p:tav>
                                        <p:tav tm="100000">
                                          <p:val>
                                            <p:fltVal val="0"/>
                                          </p:val>
                                        </p:tav>
                                      </p:tavLst>
                                    </p:anim>
                                    <p:animEffect transition="out" filter="fade">
                                      <p:cBhvr>
                                        <p:cTn id="95" dur="500"/>
                                        <p:tgtEl>
                                          <p:spTgt spid="71"/>
                                        </p:tgtEl>
                                      </p:cBhvr>
                                    </p:animEffect>
                                    <p:set>
                                      <p:cBhvr>
                                        <p:cTn id="96" dur="1" fill="hold">
                                          <p:stCondLst>
                                            <p:cond delay="499"/>
                                          </p:stCondLst>
                                        </p:cTn>
                                        <p:tgtEl>
                                          <p:spTgt spid="71"/>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dissolve">
                                      <p:cBhvr>
                                        <p:cTn id="100" dur="500"/>
                                        <p:tgtEl>
                                          <p:spTgt spid="70"/>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3500"/>
                            </p:stCondLst>
                            <p:childTnLst>
                              <p:par>
                                <p:cTn id="102" presetID="53" presetClass="exit" presetSubtype="0" fill="hold" nodeType="afterEffect">
                                  <p:stCondLst>
                                    <p:cond delay="0"/>
                                  </p:stCondLst>
                                  <p:childTnLst>
                                    <p:anim calcmode="lin" valueType="num">
                                      <p:cBhvr>
                                        <p:cTn id="103" dur="500"/>
                                        <p:tgtEl>
                                          <p:spTgt spid="70"/>
                                        </p:tgtEl>
                                        <p:attrNameLst>
                                          <p:attrName>ppt_w</p:attrName>
                                        </p:attrNameLst>
                                      </p:cBhvr>
                                      <p:tavLst>
                                        <p:tav tm="0">
                                          <p:val>
                                            <p:strVal val="ppt_w"/>
                                          </p:val>
                                        </p:tav>
                                        <p:tav tm="100000">
                                          <p:val>
                                            <p:fltVal val="0"/>
                                          </p:val>
                                        </p:tav>
                                      </p:tavLst>
                                    </p:anim>
                                    <p:anim calcmode="lin" valueType="num">
                                      <p:cBhvr>
                                        <p:cTn id="104" dur="500"/>
                                        <p:tgtEl>
                                          <p:spTgt spid="70"/>
                                        </p:tgtEl>
                                        <p:attrNameLst>
                                          <p:attrName>ppt_h</p:attrName>
                                        </p:attrNameLst>
                                      </p:cBhvr>
                                      <p:tavLst>
                                        <p:tav tm="0">
                                          <p:val>
                                            <p:strVal val="ppt_h"/>
                                          </p:val>
                                        </p:tav>
                                        <p:tav tm="100000">
                                          <p:val>
                                            <p:fltVal val="0"/>
                                          </p:val>
                                        </p:tav>
                                      </p:tavLst>
                                    </p:anim>
                                    <p:animEffect transition="out" filter="fade">
                                      <p:cBhvr>
                                        <p:cTn id="105" dur="500"/>
                                        <p:tgtEl>
                                          <p:spTgt spid="70"/>
                                        </p:tgtEl>
                                      </p:cBhvr>
                                    </p:animEffect>
                                    <p:set>
                                      <p:cBhvr>
                                        <p:cTn id="106" dur="1" fill="hold">
                                          <p:stCondLst>
                                            <p:cond delay="499"/>
                                          </p:stCondLst>
                                        </p:cTn>
                                        <p:tgtEl>
                                          <p:spTgt spid="70"/>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dissolve">
                                      <p:cBhvr>
                                        <p:cTn id="110" dur="500"/>
                                        <p:tgtEl>
                                          <p:spTgt spid="69"/>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4500"/>
                            </p:stCondLst>
                            <p:childTnLst>
                              <p:par>
                                <p:cTn id="112" presetID="53" presetClass="exit" presetSubtype="0" fill="hold" nodeType="afterEffect">
                                  <p:stCondLst>
                                    <p:cond delay="0"/>
                                  </p:stCondLst>
                                  <p:childTnLst>
                                    <p:anim calcmode="lin" valueType="num">
                                      <p:cBhvr>
                                        <p:cTn id="113" dur="500"/>
                                        <p:tgtEl>
                                          <p:spTgt spid="69"/>
                                        </p:tgtEl>
                                        <p:attrNameLst>
                                          <p:attrName>ppt_w</p:attrName>
                                        </p:attrNameLst>
                                      </p:cBhvr>
                                      <p:tavLst>
                                        <p:tav tm="0">
                                          <p:val>
                                            <p:strVal val="ppt_w"/>
                                          </p:val>
                                        </p:tav>
                                        <p:tav tm="100000">
                                          <p:val>
                                            <p:fltVal val="0"/>
                                          </p:val>
                                        </p:tav>
                                      </p:tavLst>
                                    </p:anim>
                                    <p:anim calcmode="lin" valueType="num">
                                      <p:cBhvr>
                                        <p:cTn id="114" dur="500"/>
                                        <p:tgtEl>
                                          <p:spTgt spid="69"/>
                                        </p:tgtEl>
                                        <p:attrNameLst>
                                          <p:attrName>ppt_h</p:attrName>
                                        </p:attrNameLst>
                                      </p:cBhvr>
                                      <p:tavLst>
                                        <p:tav tm="0">
                                          <p:val>
                                            <p:strVal val="ppt_h"/>
                                          </p:val>
                                        </p:tav>
                                        <p:tav tm="100000">
                                          <p:val>
                                            <p:fltVal val="0"/>
                                          </p:val>
                                        </p:tav>
                                      </p:tavLst>
                                    </p:anim>
                                    <p:animEffect transition="out" filter="fade">
                                      <p:cBhvr>
                                        <p:cTn id="115" dur="500"/>
                                        <p:tgtEl>
                                          <p:spTgt spid="69"/>
                                        </p:tgtEl>
                                      </p:cBhvr>
                                    </p:animEffect>
                                    <p:set>
                                      <p:cBhvr>
                                        <p:cTn id="116" dur="1" fill="hold">
                                          <p:stCondLst>
                                            <p:cond delay="499"/>
                                          </p:stCondLst>
                                        </p:cTn>
                                        <p:tgtEl>
                                          <p:spTgt spid="69"/>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dissolve">
                                      <p:cBhvr>
                                        <p:cTn id="120" dur="500"/>
                                        <p:tgtEl>
                                          <p:spTgt spid="68"/>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5500"/>
                            </p:stCondLst>
                            <p:childTnLst>
                              <p:par>
                                <p:cTn id="122" presetID="53" presetClass="exit" presetSubtype="0" fill="hold" nodeType="afterEffect">
                                  <p:stCondLst>
                                    <p:cond delay="0"/>
                                  </p:stCondLst>
                                  <p:childTnLst>
                                    <p:anim calcmode="lin" valueType="num">
                                      <p:cBhvr>
                                        <p:cTn id="123" dur="500"/>
                                        <p:tgtEl>
                                          <p:spTgt spid="68"/>
                                        </p:tgtEl>
                                        <p:attrNameLst>
                                          <p:attrName>ppt_w</p:attrName>
                                        </p:attrNameLst>
                                      </p:cBhvr>
                                      <p:tavLst>
                                        <p:tav tm="0">
                                          <p:val>
                                            <p:strVal val="ppt_w"/>
                                          </p:val>
                                        </p:tav>
                                        <p:tav tm="100000">
                                          <p:val>
                                            <p:fltVal val="0"/>
                                          </p:val>
                                        </p:tav>
                                      </p:tavLst>
                                    </p:anim>
                                    <p:anim calcmode="lin" valueType="num">
                                      <p:cBhvr>
                                        <p:cTn id="124" dur="500"/>
                                        <p:tgtEl>
                                          <p:spTgt spid="68"/>
                                        </p:tgtEl>
                                        <p:attrNameLst>
                                          <p:attrName>ppt_h</p:attrName>
                                        </p:attrNameLst>
                                      </p:cBhvr>
                                      <p:tavLst>
                                        <p:tav tm="0">
                                          <p:val>
                                            <p:strVal val="ppt_h"/>
                                          </p:val>
                                        </p:tav>
                                        <p:tav tm="100000">
                                          <p:val>
                                            <p:fltVal val="0"/>
                                          </p:val>
                                        </p:tav>
                                      </p:tavLst>
                                    </p:anim>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dissolve">
                                      <p:cBhvr>
                                        <p:cTn id="130" dur="500"/>
                                        <p:tgtEl>
                                          <p:spTgt spid="67"/>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6500"/>
                            </p:stCondLst>
                            <p:childTnLst>
                              <p:par>
                                <p:cTn id="132" presetID="53" presetClass="exit" presetSubtype="0" fill="hold" nodeType="afterEffect">
                                  <p:stCondLst>
                                    <p:cond delay="0"/>
                                  </p:stCondLst>
                                  <p:childTnLst>
                                    <p:anim calcmode="lin" valueType="num">
                                      <p:cBhvr>
                                        <p:cTn id="133" dur="500"/>
                                        <p:tgtEl>
                                          <p:spTgt spid="67"/>
                                        </p:tgtEl>
                                        <p:attrNameLst>
                                          <p:attrName>ppt_w</p:attrName>
                                        </p:attrNameLst>
                                      </p:cBhvr>
                                      <p:tavLst>
                                        <p:tav tm="0">
                                          <p:val>
                                            <p:strVal val="ppt_w"/>
                                          </p:val>
                                        </p:tav>
                                        <p:tav tm="100000">
                                          <p:val>
                                            <p:fltVal val="0"/>
                                          </p:val>
                                        </p:tav>
                                      </p:tavLst>
                                    </p:anim>
                                    <p:anim calcmode="lin" valueType="num">
                                      <p:cBhvr>
                                        <p:cTn id="134" dur="500"/>
                                        <p:tgtEl>
                                          <p:spTgt spid="67"/>
                                        </p:tgtEl>
                                        <p:attrNameLst>
                                          <p:attrName>ppt_h</p:attrName>
                                        </p:attrNameLst>
                                      </p:cBhvr>
                                      <p:tavLst>
                                        <p:tav tm="0">
                                          <p:val>
                                            <p:strVal val="ppt_h"/>
                                          </p:val>
                                        </p:tav>
                                        <p:tav tm="100000">
                                          <p:val>
                                            <p:fltVal val="0"/>
                                          </p:val>
                                        </p:tav>
                                      </p:tavLst>
                                    </p:anim>
                                    <p:animEffect transition="out" filter="fade">
                                      <p:cBhvr>
                                        <p:cTn id="135" dur="500"/>
                                        <p:tgtEl>
                                          <p:spTgt spid="67"/>
                                        </p:tgtEl>
                                      </p:cBhvr>
                                    </p:animEffect>
                                    <p:set>
                                      <p:cBhvr>
                                        <p:cTn id="136" dur="1" fill="hold">
                                          <p:stCondLst>
                                            <p:cond delay="499"/>
                                          </p:stCondLst>
                                        </p:cTn>
                                        <p:tgtEl>
                                          <p:spTgt spid="67"/>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nodeType="after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dissolve">
                                      <p:cBhvr>
                                        <p:cTn id="140" dur="500"/>
                                        <p:tgtEl>
                                          <p:spTgt spid="66"/>
                                        </p:tgtEl>
                                      </p:cBhvr>
                                    </p:animEffect>
                                  </p:childTnLst>
                                  <p:subTnLst>
                                    <p:audio>
                                      <p:cMediaNode>
                                        <p:cTn display="0" masterRel="sameClick">
                                          <p:stCondLst>
                                            <p:cond evt="begin" delay="0">
                                              <p:tn val="138"/>
                                            </p:cond>
                                          </p:stCondLst>
                                          <p:endCondLst>
                                            <p:cond evt="onStopAudio" delay="0">
                                              <p:tgtEl>
                                                <p:sldTgt/>
                                              </p:tgtEl>
                                            </p:cond>
                                          </p:endCondLst>
                                        </p:cTn>
                                        <p:tgtEl>
                                          <p:sndTgt r:embed="rId4" name="camera.wav"/>
                                        </p:tgtEl>
                                      </p:cMediaNode>
                                    </p:audio>
                                  </p:subTnLst>
                                </p:cTn>
                              </p:par>
                            </p:childTnLst>
                          </p:cTn>
                        </p:par>
                        <p:par>
                          <p:cTn id="141" fill="hold" nodeType="afterGroup">
                            <p:stCondLst>
                              <p:cond delay="7500"/>
                            </p:stCondLst>
                            <p:childTnLst>
                              <p:par>
                                <p:cTn id="142" presetID="53" presetClass="exit" presetSubtype="0" fill="hold" nodeType="afterEffect">
                                  <p:stCondLst>
                                    <p:cond delay="0"/>
                                  </p:stCondLst>
                                  <p:childTnLst>
                                    <p:anim calcmode="lin" valueType="num">
                                      <p:cBhvr>
                                        <p:cTn id="143" dur="500"/>
                                        <p:tgtEl>
                                          <p:spTgt spid="66"/>
                                        </p:tgtEl>
                                        <p:attrNameLst>
                                          <p:attrName>ppt_w</p:attrName>
                                        </p:attrNameLst>
                                      </p:cBhvr>
                                      <p:tavLst>
                                        <p:tav tm="0">
                                          <p:val>
                                            <p:strVal val="ppt_w"/>
                                          </p:val>
                                        </p:tav>
                                        <p:tav tm="100000">
                                          <p:val>
                                            <p:fltVal val="0"/>
                                          </p:val>
                                        </p:tav>
                                      </p:tavLst>
                                    </p:anim>
                                    <p:anim calcmode="lin" valueType="num">
                                      <p:cBhvr>
                                        <p:cTn id="144" dur="500"/>
                                        <p:tgtEl>
                                          <p:spTgt spid="66"/>
                                        </p:tgtEl>
                                        <p:attrNameLst>
                                          <p:attrName>ppt_h</p:attrName>
                                        </p:attrNameLst>
                                      </p:cBhvr>
                                      <p:tavLst>
                                        <p:tav tm="0">
                                          <p:val>
                                            <p:strVal val="ppt_h"/>
                                          </p:val>
                                        </p:tav>
                                        <p:tav tm="100000">
                                          <p:val>
                                            <p:fltVal val="0"/>
                                          </p:val>
                                        </p:tav>
                                      </p:tavLst>
                                    </p:anim>
                                    <p:animEffect transition="out" filter="fade">
                                      <p:cBhvr>
                                        <p:cTn id="145" dur="500"/>
                                        <p:tgtEl>
                                          <p:spTgt spid="66"/>
                                        </p:tgtEl>
                                      </p:cBhvr>
                                    </p:animEffect>
                                    <p:set>
                                      <p:cBhvr>
                                        <p:cTn id="146" dur="1" fill="hold">
                                          <p:stCondLst>
                                            <p:cond delay="499"/>
                                          </p:stCondLst>
                                        </p:cTn>
                                        <p:tgtEl>
                                          <p:spTgt spid="66"/>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nodeType="after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dissolve">
                                      <p:cBhvr>
                                        <p:cTn id="150" dur="500"/>
                                        <p:tgtEl>
                                          <p:spTgt spid="65"/>
                                        </p:tgtEl>
                                      </p:cBhvr>
                                    </p:animEffect>
                                  </p:childTnLst>
                                  <p:subTnLst>
                                    <p:audio>
                                      <p:cMediaNode>
                                        <p:cTn display="0" masterRel="sameClick">
                                          <p:stCondLst>
                                            <p:cond evt="begin" delay="0">
                                              <p:tn val="148"/>
                                            </p:cond>
                                          </p:stCondLst>
                                          <p:endCondLst>
                                            <p:cond evt="onStopAudio" delay="0">
                                              <p:tgtEl>
                                                <p:sldTgt/>
                                              </p:tgtEl>
                                            </p:cond>
                                          </p:endCondLst>
                                        </p:cTn>
                                        <p:tgtEl>
                                          <p:sndTgt r:embed="rId4" name="camera.wav"/>
                                        </p:tgtEl>
                                      </p:cMediaNode>
                                    </p:audio>
                                  </p:subTnLst>
                                </p:cTn>
                              </p:par>
                            </p:childTnLst>
                          </p:cTn>
                        </p:par>
                        <p:par>
                          <p:cTn id="151" fill="hold" nodeType="afterGroup">
                            <p:stCondLst>
                              <p:cond delay="8500"/>
                            </p:stCondLst>
                            <p:childTnLst>
                              <p:par>
                                <p:cTn id="152" presetID="53" presetClass="exit" presetSubtype="0" fill="hold" nodeType="afterEffect">
                                  <p:stCondLst>
                                    <p:cond delay="0"/>
                                  </p:stCondLst>
                                  <p:childTnLst>
                                    <p:anim calcmode="lin" valueType="num">
                                      <p:cBhvr>
                                        <p:cTn id="153" dur="500"/>
                                        <p:tgtEl>
                                          <p:spTgt spid="65"/>
                                        </p:tgtEl>
                                        <p:attrNameLst>
                                          <p:attrName>ppt_w</p:attrName>
                                        </p:attrNameLst>
                                      </p:cBhvr>
                                      <p:tavLst>
                                        <p:tav tm="0">
                                          <p:val>
                                            <p:strVal val="ppt_w"/>
                                          </p:val>
                                        </p:tav>
                                        <p:tav tm="100000">
                                          <p:val>
                                            <p:fltVal val="0"/>
                                          </p:val>
                                        </p:tav>
                                      </p:tavLst>
                                    </p:anim>
                                    <p:anim calcmode="lin" valueType="num">
                                      <p:cBhvr>
                                        <p:cTn id="154" dur="500"/>
                                        <p:tgtEl>
                                          <p:spTgt spid="65"/>
                                        </p:tgtEl>
                                        <p:attrNameLst>
                                          <p:attrName>ppt_h</p:attrName>
                                        </p:attrNameLst>
                                      </p:cBhvr>
                                      <p:tavLst>
                                        <p:tav tm="0">
                                          <p:val>
                                            <p:strVal val="ppt_h"/>
                                          </p:val>
                                        </p:tav>
                                        <p:tav tm="100000">
                                          <p:val>
                                            <p:fltVal val="0"/>
                                          </p:val>
                                        </p:tav>
                                      </p:tavLst>
                                    </p:anim>
                                    <p:animEffect transition="out" filter="fade">
                                      <p:cBhvr>
                                        <p:cTn id="155" dur="500"/>
                                        <p:tgtEl>
                                          <p:spTgt spid="65"/>
                                        </p:tgtEl>
                                      </p:cBhvr>
                                    </p:animEffect>
                                    <p:set>
                                      <p:cBhvr>
                                        <p:cTn id="156" dur="1" fill="hold">
                                          <p:stCondLst>
                                            <p:cond delay="499"/>
                                          </p:stCondLst>
                                        </p:cTn>
                                        <p:tgtEl>
                                          <p:spTgt spid="65"/>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nodeType="after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dissolve">
                                      <p:cBhvr>
                                        <p:cTn id="160" dur="500"/>
                                        <p:tgtEl>
                                          <p:spTgt spid="64"/>
                                        </p:tgtEl>
                                      </p:cBhvr>
                                    </p:animEffect>
                                  </p:childTnLst>
                                  <p:subTnLst>
                                    <p:audio>
                                      <p:cMediaNode>
                                        <p:cTn display="0" masterRel="sameClick">
                                          <p:stCondLst>
                                            <p:cond evt="begin" delay="0">
                                              <p:tn val="158"/>
                                            </p:cond>
                                          </p:stCondLst>
                                          <p:endCondLst>
                                            <p:cond evt="onStopAudio" delay="0">
                                              <p:tgtEl>
                                                <p:sldTgt/>
                                              </p:tgtEl>
                                            </p:cond>
                                          </p:endCondLst>
                                        </p:cTn>
                                        <p:tgtEl>
                                          <p:sndTgt r:embed="rId4" name="camera.wav"/>
                                        </p:tgtEl>
                                      </p:cMediaNode>
                                    </p:audio>
                                  </p:subTnLst>
                                </p:cTn>
                              </p:par>
                            </p:childTnLst>
                          </p:cTn>
                        </p:par>
                        <p:par>
                          <p:cTn id="161" fill="hold" nodeType="afterGroup">
                            <p:stCondLst>
                              <p:cond delay="9500"/>
                            </p:stCondLst>
                            <p:childTnLst>
                              <p:par>
                                <p:cTn id="162" presetID="53" presetClass="exit" presetSubtype="0" fill="hold" nodeType="afterEffect">
                                  <p:stCondLst>
                                    <p:cond delay="0"/>
                                  </p:stCondLst>
                                  <p:childTnLst>
                                    <p:anim calcmode="lin" valueType="num">
                                      <p:cBhvr>
                                        <p:cTn id="163" dur="500"/>
                                        <p:tgtEl>
                                          <p:spTgt spid="64"/>
                                        </p:tgtEl>
                                        <p:attrNameLst>
                                          <p:attrName>ppt_w</p:attrName>
                                        </p:attrNameLst>
                                      </p:cBhvr>
                                      <p:tavLst>
                                        <p:tav tm="0">
                                          <p:val>
                                            <p:strVal val="ppt_w"/>
                                          </p:val>
                                        </p:tav>
                                        <p:tav tm="100000">
                                          <p:val>
                                            <p:fltVal val="0"/>
                                          </p:val>
                                        </p:tav>
                                      </p:tavLst>
                                    </p:anim>
                                    <p:anim calcmode="lin" valueType="num">
                                      <p:cBhvr>
                                        <p:cTn id="164" dur="500"/>
                                        <p:tgtEl>
                                          <p:spTgt spid="64"/>
                                        </p:tgtEl>
                                        <p:attrNameLst>
                                          <p:attrName>ppt_h</p:attrName>
                                        </p:attrNameLst>
                                      </p:cBhvr>
                                      <p:tavLst>
                                        <p:tav tm="0">
                                          <p:val>
                                            <p:strVal val="ppt_h"/>
                                          </p:val>
                                        </p:tav>
                                        <p:tav tm="100000">
                                          <p:val>
                                            <p:fltVal val="0"/>
                                          </p:val>
                                        </p:tav>
                                      </p:tavLst>
                                    </p:anim>
                                    <p:animEffect transition="out" filter="fade">
                                      <p:cBhvr>
                                        <p:cTn id="165" dur="500"/>
                                        <p:tgtEl>
                                          <p:spTgt spid="64"/>
                                        </p:tgtEl>
                                      </p:cBhvr>
                                    </p:animEffect>
                                    <p:set>
                                      <p:cBhvr>
                                        <p:cTn id="166" dur="1" fill="hold">
                                          <p:stCondLst>
                                            <p:cond delay="499"/>
                                          </p:stCondLst>
                                        </p:cTn>
                                        <p:tgtEl>
                                          <p:spTgt spid="64"/>
                                        </p:tgtEl>
                                        <p:attrNameLst>
                                          <p:attrName>style.visibility</p:attrName>
                                        </p:attrNameLst>
                                      </p:cBhvr>
                                      <p:to>
                                        <p:strVal val="hidden"/>
                                      </p:to>
                                    </p:set>
                                  </p:childTnLst>
                                </p:cTn>
                              </p:par>
                            </p:childTnLst>
                          </p:cTn>
                        </p:par>
                        <p:par>
                          <p:cTn id="167" fill="hold" nodeType="afterGroup">
                            <p:stCondLst>
                              <p:cond delay="10000"/>
                            </p:stCondLst>
                            <p:childTnLst>
                              <p:par>
                                <p:cTn id="168" presetID="9" presetClass="entr" presetSubtype="0" fill="hold" nodeType="afterEffect">
                                  <p:stCondLst>
                                    <p:cond delay="0"/>
                                  </p:stCondLst>
                                  <p:childTnLst>
                                    <p:set>
                                      <p:cBhvr>
                                        <p:cTn id="169" dur="1" fill="hold">
                                          <p:stCondLst>
                                            <p:cond delay="0"/>
                                          </p:stCondLst>
                                        </p:cTn>
                                        <p:tgtEl>
                                          <p:spTgt spid="63"/>
                                        </p:tgtEl>
                                        <p:attrNameLst>
                                          <p:attrName>style.visibility</p:attrName>
                                        </p:attrNameLst>
                                      </p:cBhvr>
                                      <p:to>
                                        <p:strVal val="visible"/>
                                      </p:to>
                                    </p:set>
                                    <p:animEffect transition="in" filter="dissolve">
                                      <p:cBhvr>
                                        <p:cTn id="170" dur="500"/>
                                        <p:tgtEl>
                                          <p:spTgt spid="63"/>
                                        </p:tgtEl>
                                      </p:cBhvr>
                                    </p:animEffect>
                                  </p:childTnLst>
                                  <p:subTnLst>
                                    <p:audio>
                                      <p:cMediaNode>
                                        <p:cTn display="0" masterRel="sameClick">
                                          <p:stCondLst>
                                            <p:cond evt="begin" delay="0">
                                              <p:tn val="168"/>
                                            </p:cond>
                                          </p:stCondLst>
                                          <p:endCondLst>
                                            <p:cond evt="onStopAudio" delay="0">
                                              <p:tgtEl>
                                                <p:sldTgt/>
                                              </p:tgtEl>
                                            </p:cond>
                                          </p:endCondLst>
                                        </p:cTn>
                                        <p:tgtEl>
                                          <p:sndTgt r:embed="rId4" name="camera.wav"/>
                                        </p:tgtEl>
                                      </p:cMediaNode>
                                    </p:audio>
                                  </p:subTnLst>
                                </p:cTn>
                              </p:par>
                            </p:childTnLst>
                          </p:cTn>
                        </p:par>
                        <p:par>
                          <p:cTn id="171" fill="hold" nodeType="afterGroup">
                            <p:stCondLst>
                              <p:cond delay="10500"/>
                            </p:stCondLst>
                            <p:childTnLst>
                              <p:par>
                                <p:cTn id="172" presetID="53" presetClass="exit" presetSubtype="0" fill="hold" nodeType="afterEffect">
                                  <p:stCondLst>
                                    <p:cond delay="0"/>
                                  </p:stCondLst>
                                  <p:childTnLst>
                                    <p:anim calcmode="lin" valueType="num">
                                      <p:cBhvr>
                                        <p:cTn id="173" dur="500"/>
                                        <p:tgtEl>
                                          <p:spTgt spid="63"/>
                                        </p:tgtEl>
                                        <p:attrNameLst>
                                          <p:attrName>ppt_w</p:attrName>
                                        </p:attrNameLst>
                                      </p:cBhvr>
                                      <p:tavLst>
                                        <p:tav tm="0">
                                          <p:val>
                                            <p:strVal val="ppt_w"/>
                                          </p:val>
                                        </p:tav>
                                        <p:tav tm="100000">
                                          <p:val>
                                            <p:fltVal val="0"/>
                                          </p:val>
                                        </p:tav>
                                      </p:tavLst>
                                    </p:anim>
                                    <p:anim calcmode="lin" valueType="num">
                                      <p:cBhvr>
                                        <p:cTn id="174" dur="500"/>
                                        <p:tgtEl>
                                          <p:spTgt spid="63"/>
                                        </p:tgtEl>
                                        <p:attrNameLst>
                                          <p:attrName>ppt_h</p:attrName>
                                        </p:attrNameLst>
                                      </p:cBhvr>
                                      <p:tavLst>
                                        <p:tav tm="0">
                                          <p:val>
                                            <p:strVal val="ppt_h"/>
                                          </p:val>
                                        </p:tav>
                                        <p:tav tm="100000">
                                          <p:val>
                                            <p:fltVal val="0"/>
                                          </p:val>
                                        </p:tav>
                                      </p:tavLst>
                                    </p:anim>
                                    <p:animEffect transition="out" filter="fade">
                                      <p:cBhvr>
                                        <p:cTn id="175" dur="500"/>
                                        <p:tgtEl>
                                          <p:spTgt spid="63"/>
                                        </p:tgtEl>
                                      </p:cBhvr>
                                    </p:animEffect>
                                    <p:set>
                                      <p:cBhvr>
                                        <p:cTn id="176" dur="1" fill="hold">
                                          <p:stCondLst>
                                            <p:cond delay="499"/>
                                          </p:stCondLst>
                                        </p:cTn>
                                        <p:tgtEl>
                                          <p:spTgt spid="63"/>
                                        </p:tgtEl>
                                        <p:attrNameLst>
                                          <p:attrName>style.visibility</p:attrName>
                                        </p:attrNameLst>
                                      </p:cBhvr>
                                      <p:to>
                                        <p:strVal val="hidden"/>
                                      </p:to>
                                    </p:set>
                                  </p:childTnLst>
                                </p:cTn>
                              </p:par>
                              <p:par>
                                <p:cTn id="177" presetID="53" presetClass="entr" presetSubtype="0" fill="hold" nodeType="withEffect">
                                  <p:stCondLst>
                                    <p:cond delay="0"/>
                                  </p:stCondLst>
                                  <p:childTnLst>
                                    <p:set>
                                      <p:cBhvr>
                                        <p:cTn id="178" dur="1" fill="hold">
                                          <p:stCondLst>
                                            <p:cond delay="0"/>
                                          </p:stCondLst>
                                        </p:cTn>
                                        <p:tgtEl>
                                          <p:spTgt spid="3"/>
                                        </p:tgtEl>
                                        <p:attrNameLst>
                                          <p:attrName>style.visibility</p:attrName>
                                        </p:attrNameLst>
                                      </p:cBhvr>
                                      <p:to>
                                        <p:strVal val="visible"/>
                                      </p:to>
                                    </p:set>
                                    <p:anim calcmode="lin" valueType="num">
                                      <p:cBhvr>
                                        <p:cTn id="179" dur="500" fill="hold"/>
                                        <p:tgtEl>
                                          <p:spTgt spid="3"/>
                                        </p:tgtEl>
                                        <p:attrNameLst>
                                          <p:attrName>ppt_w</p:attrName>
                                        </p:attrNameLst>
                                      </p:cBhvr>
                                      <p:tavLst>
                                        <p:tav tm="0">
                                          <p:val>
                                            <p:fltVal val="0"/>
                                          </p:val>
                                        </p:tav>
                                        <p:tav tm="100000">
                                          <p:val>
                                            <p:strVal val="#ppt_w"/>
                                          </p:val>
                                        </p:tav>
                                      </p:tavLst>
                                    </p:anim>
                                    <p:anim calcmode="lin" valueType="num">
                                      <p:cBhvr>
                                        <p:cTn id="180" dur="500" fill="hold"/>
                                        <p:tgtEl>
                                          <p:spTgt spid="3"/>
                                        </p:tgtEl>
                                        <p:attrNameLst>
                                          <p:attrName>ppt_h</p:attrName>
                                        </p:attrNameLst>
                                      </p:cBhvr>
                                      <p:tavLst>
                                        <p:tav tm="0">
                                          <p:val>
                                            <p:fltVal val="0"/>
                                          </p:val>
                                        </p:tav>
                                        <p:tav tm="100000">
                                          <p:val>
                                            <p:strVal val="#ppt_h"/>
                                          </p:val>
                                        </p:tav>
                                      </p:tavLst>
                                    </p:anim>
                                    <p:animEffect transition="in" filter="fade">
                                      <p:cBhvr>
                                        <p:cTn id="181" dur="500"/>
                                        <p:tgtEl>
                                          <p:spTgt spid="3"/>
                                        </p:tgtEl>
                                      </p:cBhvr>
                                    </p:animEffect>
                                  </p:childTnLst>
                                  <p:subTnLst>
                                    <p:audio>
                                      <p:cMediaNode>
                                        <p:cTn display="0" masterRel="sameClick">
                                          <p:stCondLst>
                                            <p:cond evt="begin" delay="0">
                                              <p:tn val="177"/>
                                            </p:cond>
                                          </p:stCondLst>
                                          <p:endCondLst>
                                            <p:cond evt="onStopAudio" delay="0">
                                              <p:tgtEl>
                                                <p:sldTgt/>
                                              </p:tgtEl>
                                            </p:cond>
                                          </p:endCondLst>
                                        </p:cTn>
                                        <p:tgtEl>
                                          <p:sndTgt r:embed="rId5" name="chimes.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2" fill="hold" nodeType="clickEffect">
                                  <p:stCondLst>
                                    <p:cond delay="0"/>
                                  </p:stCondLst>
                                  <p:childTnLst>
                                    <p:anim calcmode="lin" valueType="num">
                                      <p:cBhvr additive="base">
                                        <p:cTn id="185" dur="500"/>
                                        <p:tgtEl>
                                          <p:spTgt spid="3"/>
                                        </p:tgtEl>
                                        <p:attrNameLst>
                                          <p:attrName>ppt_x</p:attrName>
                                        </p:attrNameLst>
                                      </p:cBhvr>
                                      <p:tavLst>
                                        <p:tav tm="0">
                                          <p:val>
                                            <p:strVal val="ppt_x"/>
                                          </p:val>
                                        </p:tav>
                                        <p:tav tm="100000">
                                          <p:val>
                                            <p:strVal val="1+ppt_w/2"/>
                                          </p:val>
                                        </p:tav>
                                      </p:tavLst>
                                    </p:anim>
                                    <p:anim calcmode="lin" valueType="num">
                                      <p:cBhvr additive="base">
                                        <p:cTn id="186" dur="500"/>
                                        <p:tgtEl>
                                          <p:spTgt spid="3"/>
                                        </p:tgtEl>
                                        <p:attrNameLst>
                                          <p:attrName>ppt_y</p:attrName>
                                        </p:attrNameLst>
                                      </p:cBhvr>
                                      <p:tavLst>
                                        <p:tav tm="0">
                                          <p:val>
                                            <p:strVal val="ppt_y"/>
                                          </p:val>
                                        </p:tav>
                                        <p:tav tm="100000">
                                          <p:val>
                                            <p:strVal val="ppt_y"/>
                                          </p:val>
                                        </p:tav>
                                      </p:tavLst>
                                    </p:anim>
                                    <p:set>
                                      <p:cBhvr>
                                        <p:cTn id="187" dur="1" fill="hold">
                                          <p:stCondLst>
                                            <p:cond delay="499"/>
                                          </p:stCondLst>
                                        </p:cTn>
                                        <p:tgtEl>
                                          <p:spTgt spid="3"/>
                                        </p:tgtEl>
                                        <p:attrNameLst>
                                          <p:attrName>style.visibility</p:attrName>
                                        </p:attrNameLst>
                                      </p:cBhvr>
                                      <p:to>
                                        <p:strVal val="hidden"/>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3" presetClass="emph" presetSubtype="0" fill="hold" grpId="0" nodeType="clickEffect">
                                  <p:stCondLst>
                                    <p:cond delay="0"/>
                                  </p:stCondLst>
                                  <p:iterate type="lt">
                                    <p:tmPct val="0"/>
                                  </p:iterate>
                                  <p:childTnLst>
                                    <p:animClr clrSpc="hsl" dir="cw">
                                      <p:cBhvr override="childStyle">
                                        <p:cTn id="191" dur="500" fill="hold"/>
                                        <p:tgtEl>
                                          <p:spTgt spid="42"/>
                                        </p:tgtEl>
                                        <p:attrNameLst>
                                          <p:attrName>style.color</p:attrName>
                                        </p:attrNameLst>
                                      </p:cBhvr>
                                      <p:by>
                                        <p:hsl h="10842353" s="0" l="0"/>
                                      </p:by>
                                    </p:animClr>
                                    <p:animClr clrSpc="hsl" dir="cw">
                                      <p:cBhvr>
                                        <p:cTn id="192" dur="500" fill="hold"/>
                                        <p:tgtEl>
                                          <p:spTgt spid="42"/>
                                        </p:tgtEl>
                                        <p:attrNameLst>
                                          <p:attrName>fillcolor</p:attrName>
                                        </p:attrNameLst>
                                      </p:cBhvr>
                                      <p:by>
                                        <p:hsl h="10842353" s="0" l="0"/>
                                      </p:by>
                                    </p:animClr>
                                    <p:animClr clrSpc="hsl" dir="cw">
                                      <p:cBhvr>
                                        <p:cTn id="193" dur="500" fill="hold"/>
                                        <p:tgtEl>
                                          <p:spTgt spid="42"/>
                                        </p:tgtEl>
                                        <p:attrNameLst>
                                          <p:attrName>stroke.color</p:attrName>
                                        </p:attrNameLst>
                                      </p:cBhvr>
                                      <p:by>
                                        <p:hsl h="10842353" s="0" l="0"/>
                                      </p:by>
                                    </p:animClr>
                                    <p:set>
                                      <p:cBhvr>
                                        <p:cTn id="194" dur="500" fill="hold"/>
                                        <p:tgtEl>
                                          <p:spTgt spid="42"/>
                                        </p:tgtEl>
                                        <p:attrNameLst>
                                          <p:attrName>fill.type</p:attrName>
                                        </p:attrNameLst>
                                      </p:cBhvr>
                                      <p:to>
                                        <p:strVal val="solid"/>
                                      </p:to>
                                    </p:set>
                                  </p:childTnLst>
                                  <p:subTnLst>
                                    <p:audio>
                                      <p:cMediaNode>
                                        <p:cTn display="0" masterRel="sameClick">
                                          <p:stCondLst>
                                            <p:cond evt="begin" delay="0">
                                              <p:tn val="190"/>
                                            </p:cond>
                                          </p:stCondLst>
                                          <p:endCondLst>
                                            <p:cond evt="onStopAudio" delay="0">
                                              <p:tgtEl>
                                                <p:sldTgt/>
                                              </p:tgtEl>
                                            </p:cond>
                                          </p:endCondLst>
                                        </p:cTn>
                                        <p:tgtEl>
                                          <p:sndTgt r:embed="rId6" name="FELIZ2.WAV"/>
                                        </p:tgtEl>
                                      </p:cMediaNode>
                                    </p:audio>
                                  </p:subTnLst>
                                </p:cTn>
                              </p:par>
                              <p:par>
                                <p:cTn id="195" presetID="34" presetClass="emph" presetSubtype="0" fill="hold" grpId="1" nodeType="withEffect">
                                  <p:stCondLst>
                                    <p:cond delay="0"/>
                                  </p:stCondLst>
                                  <p:iterate type="lt">
                                    <p:tmPct val="10000"/>
                                  </p:iterate>
                                  <p:childTnLst>
                                    <p:animMotion origin="layout" path="M 5.55112E-17 -3.33333E-6 L 5.55112E-17 -0.07222 " pathEditMode="relative" rAng="0" ptsTypes="AA">
                                      <p:cBhvr>
                                        <p:cTn id="196" dur="250" accel="50000" decel="50000" autoRev="1" fill="hold">
                                          <p:stCondLst>
                                            <p:cond delay="0"/>
                                          </p:stCondLst>
                                        </p:cTn>
                                        <p:tgtEl>
                                          <p:spTgt spid="42"/>
                                        </p:tgtEl>
                                        <p:attrNameLst>
                                          <p:attrName>ppt_x</p:attrName>
                                          <p:attrName>ppt_y</p:attrName>
                                        </p:attrNameLst>
                                      </p:cBhvr>
                                      <p:rCtr x="0" y="-3611"/>
                                    </p:animMotion>
                                    <p:animRot by="1500000">
                                      <p:cBhvr>
                                        <p:cTn id="197" dur="125" fill="hold">
                                          <p:stCondLst>
                                            <p:cond delay="0"/>
                                          </p:stCondLst>
                                        </p:cTn>
                                        <p:tgtEl>
                                          <p:spTgt spid="42"/>
                                        </p:tgtEl>
                                        <p:attrNameLst>
                                          <p:attrName>r</p:attrName>
                                        </p:attrNameLst>
                                      </p:cBhvr>
                                    </p:animRot>
                                    <p:animRot by="-1500000">
                                      <p:cBhvr>
                                        <p:cTn id="198" dur="125" fill="hold">
                                          <p:stCondLst>
                                            <p:cond delay="125"/>
                                          </p:stCondLst>
                                        </p:cTn>
                                        <p:tgtEl>
                                          <p:spTgt spid="42"/>
                                        </p:tgtEl>
                                        <p:attrNameLst>
                                          <p:attrName>r</p:attrName>
                                        </p:attrNameLst>
                                      </p:cBhvr>
                                    </p:animRot>
                                    <p:animRot by="-1500000">
                                      <p:cBhvr>
                                        <p:cTn id="199" dur="125" fill="hold">
                                          <p:stCondLst>
                                            <p:cond delay="250"/>
                                          </p:stCondLst>
                                        </p:cTn>
                                        <p:tgtEl>
                                          <p:spTgt spid="42"/>
                                        </p:tgtEl>
                                        <p:attrNameLst>
                                          <p:attrName>r</p:attrName>
                                        </p:attrNameLst>
                                      </p:cBhvr>
                                    </p:animRot>
                                    <p:animRot by="1500000">
                                      <p:cBhvr>
                                        <p:cTn id="200"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B05C269-D08B-49A7-8C59-0280E700C44E}"/>
              </a:ext>
            </a:extLst>
          </p:cNvPr>
          <p:cNvSpPr txBox="1">
            <a:spLocks noChangeArrowheads="1"/>
          </p:cNvSpPr>
          <p:nvPr/>
        </p:nvSpPr>
        <p:spPr>
          <a:xfrm>
            <a:off x="300038" y="2357908"/>
            <a:ext cx="3657600" cy="723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fontAlgn="auto">
              <a:spcAft>
                <a:spcPts val="0"/>
              </a:spcAft>
              <a:buFont typeface="Wingdings" panose="05000000000000000000" pitchFamily="2" charset="2"/>
              <a:buChar char="v"/>
            </a:pPr>
            <a:r>
              <a:rPr lang="en-US" altLang="vi-VN" sz="2800" b="1" dirty="0">
                <a:solidFill>
                  <a:srgbClr val="0B19C8"/>
                </a:solidFill>
                <a:latin typeface="Times New Roman" panose="02020603050405020304" pitchFamily="18" charset="0"/>
              </a:rPr>
              <a:t>HOẠT ĐỘNG 2:</a:t>
            </a:r>
          </a:p>
        </p:txBody>
      </p:sp>
      <p:sp>
        <p:nvSpPr>
          <p:cNvPr id="10" name="WordArt 5">
            <a:extLst>
              <a:ext uri="{FF2B5EF4-FFF2-40B4-BE49-F238E27FC236}">
                <a16:creationId xmlns:a16="http://schemas.microsoft.com/office/drawing/2014/main" id="{BB2FF2D0-FF66-4BFF-B0AA-B34566A7A845}"/>
              </a:ext>
            </a:extLst>
          </p:cNvPr>
          <p:cNvSpPr>
            <a:spLocks noChangeArrowheads="1" noChangeShapeType="1" noTextEdit="1"/>
          </p:cNvSpPr>
          <p:nvPr/>
        </p:nvSpPr>
        <p:spPr bwMode="auto">
          <a:xfrm>
            <a:off x="3733800" y="2802758"/>
            <a:ext cx="5117689" cy="838200"/>
          </a:xfrm>
          <a:prstGeom prst="rect">
            <a:avLst/>
          </a:prstGeom>
        </p:spPr>
        <p:txBody>
          <a:bodyPr wrap="none" fromWordArt="1">
            <a:prstTxWarp prst="textWave1">
              <a:avLst>
                <a:gd name="adj1" fmla="val 13005"/>
                <a:gd name="adj2" fmla="val 0"/>
              </a:avLst>
            </a:prstTxWarp>
          </a:bodyPr>
          <a:lstStyle/>
          <a:p>
            <a:pPr algn="ctr"/>
            <a:r>
              <a:rPr lang="en-US" sz="3600" kern="10" dirty="0">
                <a:ln w="9525">
                  <a:solidFill>
                    <a:srgbClr val="FF33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MỞ ĐƯỜNG</a:t>
            </a:r>
          </a:p>
        </p:txBody>
      </p:sp>
    </p:spTree>
    <p:extLst>
      <p:ext uri="{BB962C8B-B14F-4D97-AF65-F5344CB8AC3E}">
        <p14:creationId xmlns:p14="http://schemas.microsoft.com/office/powerpoint/2010/main" val="11807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38368448"/>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2208</Words>
  <Application>Microsoft Office PowerPoint</Application>
  <PresentationFormat>Widescreen</PresentationFormat>
  <Paragraphs>251</Paragraphs>
  <Slides>36</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8" baseType="lpstr">
      <vt:lpstr>.VnHelvetInsH</vt:lpstr>
      <vt:lpstr>.VnTime</vt:lpstr>
      <vt:lpstr>Arial</vt:lpstr>
      <vt:lpstr>Calibri</vt:lpstr>
      <vt:lpstr>Calibri Light</vt:lpstr>
      <vt:lpstr>Garamond</vt:lpstr>
      <vt:lpstr>Times New Roman</vt:lpstr>
      <vt:lpstr>VNI-Times</vt:lpstr>
      <vt:lpstr>Wingdings</vt:lpstr>
      <vt:lpstr>Beam</vt:lpstr>
      <vt:lpstr>Office Theme</vt:lpstr>
      <vt:lpstr>CorelPhotoPaint.Image.11</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Cờ chiến thắng tung bay trên nóc hầm tướng Đờ Ca –xtơ-ri trong chiến dịch  Điện Biên Phủ 1954.</vt:lpstr>
      <vt:lpstr>PowerPoint Presentation</vt:lpstr>
      <vt:lpstr>Bảng thống kê các sự kiện, nhân vật lịch sử tiêu biểu trong giai đoạn 1945-1954</vt:lpstr>
      <vt:lpstr>PowerPoint Presentation</vt:lpstr>
      <vt:lpstr>PowerPoint Presentation</vt:lpstr>
      <vt:lpstr>PowerPoint Presentation</vt:lpstr>
      <vt:lpstr>PowerPoint Presentation</vt:lpstr>
      <vt:lpstr>PowerPoint Presentation</vt:lpstr>
      <vt:lpstr>Hệ thống lại các kiến thức vừa học Chuẩn bị bài sau: Nước nhà bị chia cắt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 DUC LONG</dc:creator>
  <cp:lastModifiedBy>yến nguyễn</cp:lastModifiedBy>
  <cp:revision>375</cp:revision>
  <dcterms:created xsi:type="dcterms:W3CDTF">2007-02-22T09:21:29Z</dcterms:created>
  <dcterms:modified xsi:type="dcterms:W3CDTF">2022-01-16T14:16:26Z</dcterms:modified>
</cp:coreProperties>
</file>