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2" r:id="rId4"/>
    <p:sldId id="258" r:id="rId5"/>
    <p:sldId id="259" r:id="rId6"/>
    <p:sldId id="260" r:id="rId7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21" autoAdjust="0"/>
    <p:restoredTop sz="94660"/>
  </p:normalViewPr>
  <p:slideViewPr>
    <p:cSldViewPr>
      <p:cViewPr>
        <p:scale>
          <a:sx n="50" d="100"/>
          <a:sy n="50" d="100"/>
        </p:scale>
        <p:origin x="-1152" y="-49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B56D-B813-4EF7-B1D5-CF06948464F2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4CC6-0318-4197-88F2-CD091DE83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90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B56D-B813-4EF7-B1D5-CF06948464F2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4CC6-0318-4197-88F2-CD091DE83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74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B56D-B813-4EF7-B1D5-CF06948464F2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4CC6-0318-4197-88F2-CD091DE83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27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9856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B56D-B813-4EF7-B1D5-CF06948464F2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4CC6-0318-4197-88F2-CD091DE83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9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B56D-B813-4EF7-B1D5-CF06948464F2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4CC6-0318-4197-88F2-CD091DE83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46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B56D-B813-4EF7-B1D5-CF06948464F2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4CC6-0318-4197-88F2-CD091DE83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7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B56D-B813-4EF7-B1D5-CF06948464F2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4CC6-0318-4197-88F2-CD091DE83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70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B56D-B813-4EF7-B1D5-CF06948464F2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4CC6-0318-4197-88F2-CD091DE83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B56D-B813-4EF7-B1D5-CF06948464F2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4CC6-0318-4197-88F2-CD091DE83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4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B56D-B813-4EF7-B1D5-CF06948464F2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4CC6-0318-4197-88F2-CD091DE83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23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B56D-B813-4EF7-B1D5-CF06948464F2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4CC6-0318-4197-88F2-CD091DE83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96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9B56D-B813-4EF7-B1D5-CF06948464F2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E4CC6-0318-4197-88F2-CD091DE83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6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2" y="0"/>
            <a:ext cx="12157087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3498" y="2743200"/>
            <a:ext cx="7970839" cy="1371600"/>
          </a:xfrm>
          <a:prstGeom prst="rect">
            <a:avLst/>
          </a:prstGeom>
          <a:solidFill>
            <a:srgbClr val="FFFFFF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  <a:endParaRPr lang="en-US" sz="80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22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1222" y="1066800"/>
            <a:ext cx="8431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0942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Sự tích cây vú sữa</a:t>
            </a:r>
            <a:endParaRPr lang="en-US" sz="4800" b="1">
              <a:solidFill>
                <a:srgbClr val="F0942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30" t="12317" r="6664" b="32922"/>
          <a:stretch/>
        </p:blipFill>
        <p:spPr bwMode="auto">
          <a:xfrm>
            <a:off x="3130188" y="2133600"/>
            <a:ext cx="58737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Kể chuyện lớp 2 -Sự tích cây vú sữa- ( Tuần 15, sách Kết nối tri thức với cuộc sống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672.0416" end="108365.840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34281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3861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67" b="88000" l="5159" r="100000">
                        <a14:foregroundMark x1="22619" y1="4267" x2="41865" y2="5067"/>
                        <a14:foregroundMark x1="33730" y1="8000" x2="23214" y2="25067"/>
                        <a14:foregroundMark x1="21032" y1="34400" x2="18849" y2="41867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58"/>
          <a:stretch/>
        </p:blipFill>
        <p:spPr bwMode="auto">
          <a:xfrm>
            <a:off x="1438437" y="552450"/>
            <a:ext cx="9355014" cy="671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Kể chuyện lớp 2 -Sự tích cây vú sữa- ( Tuần 15, sách Kết nối tri thức với cuộc sống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016.1248" end="93439.415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34281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592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8043" l="0" r="98403">
                        <a14:foregroundMark x1="5389" y1="12772" x2="6786" y2="45924"/>
                        <a14:foregroundMark x1="10579" y1="2717" x2="23353" y2="2717"/>
                        <a14:foregroundMark x1="5190" y1="6522" x2="5389" y2="12772"/>
                        <a14:foregroundMark x1="5988" y1="5707" x2="7984" y2="2717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319" y="533400"/>
            <a:ext cx="9299330" cy="6830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Kể chuyện lớp 2 -Sự tích cây vú sữa- ( Tuần 15, sách Kết nối tri thức với cuộc sống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241.0784" end="68183.43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34281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900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29" b="75714" l="1040" r="100000">
                        <a14:foregroundMark x1="8732" y1="20238" x2="8732" y2="46667"/>
                        <a14:foregroundMark x1="5613" y1="16190" x2="5613" y2="47143"/>
                        <a14:foregroundMark x1="4158" y1="15714" x2="4782" y2="46905"/>
                        <a14:foregroundMark x1="14345" y1="10238" x2="25780" y2="10238"/>
                        <a14:foregroundMark x1="11435" y1="6429" x2="11435" y2="6429"/>
                        <a14:foregroundMark x1="35135" y1="38095" x2="54054" y2="43571"/>
                        <a14:foregroundMark x1="65489" y1="42619" x2="68607" y2="50238"/>
                        <a14:foregroundMark x1="72765" y1="33810" x2="59875" y2="50238"/>
                        <a14:foregroundMark x1="88565" y1="15952" x2="95634" y2="42857"/>
                        <a14:foregroundMark x1="95010" y1="14048" x2="95010" y2="45952"/>
                        <a14:foregroundMark x1="95010" y1="12381" x2="95218" y2="46905"/>
                        <a14:foregroundMark x1="95842" y1="13095" x2="96674" y2="39286"/>
                        <a14:foregroundMark x1="74220" y1="34762" x2="76299" y2="44048"/>
                        <a14:foregroundMark x1="14553" y1="36905" x2="15385" y2="46905"/>
                        <a14:foregroundMark x1="24532" y1="25714" x2="48233" y2="17619"/>
                        <a14:foregroundMark x1="31393" y1="24048" x2="32017" y2="31190"/>
                        <a14:foregroundMark x1="69439" y1="10714" x2="77339" y2="33333"/>
                        <a14:foregroundMark x1="71102" y1="31190" x2="76299" y2="32619"/>
                        <a14:foregroundMark x1="4158" y1="11429" x2="3742" y2="18333"/>
                        <a14:foregroundMark x1="94387" y1="7857" x2="96466" y2="12381"/>
                        <a14:foregroundMark x1="28898" y1="5952" x2="35343" y2="547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741" y="152400"/>
            <a:ext cx="8928098" cy="779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Kể chuyện lớp 2 -Sự tích cây vú sữa- ( Tuần 15, sách Kết nối tri thức với cuộc sống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7317.472" end="38083.43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34281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5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192" y="433018"/>
            <a:ext cx="8899586" cy="598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Kể chuyện lớp 2 -Sự tích cây vú sữa- ( Tuần 15, sách Kết nối tri thức với cuộc sống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7200" end="13183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234281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824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8</Words>
  <Application>Microsoft Office PowerPoint</Application>
  <PresentationFormat>Custom</PresentationFormat>
  <Paragraphs>2</Paragraphs>
  <Slides>6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5</cp:revision>
  <dcterms:created xsi:type="dcterms:W3CDTF">2021-11-06T15:15:48Z</dcterms:created>
  <dcterms:modified xsi:type="dcterms:W3CDTF">2021-11-06T15:57:33Z</dcterms:modified>
</cp:coreProperties>
</file>