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77" r:id="rId2"/>
    <p:sldId id="278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279" r:id="rId16"/>
    <p:sldId id="280" r:id="rId17"/>
    <p:sldId id="281" r:id="rId18"/>
    <p:sldId id="282" r:id="rId19"/>
    <p:sldId id="288" r:id="rId20"/>
    <p:sldId id="296" r:id="rId21"/>
    <p:sldId id="297" r:id="rId22"/>
    <p:sldId id="298" r:id="rId23"/>
    <p:sldId id="299" r:id="rId24"/>
  </p:sldIdLst>
  <p:sldSz cx="12192000" cy="6858000"/>
  <p:notesSz cx="6858000" cy="9144000"/>
  <p:embeddedFontLst>
    <p:embeddedFont>
      <p:font typeface="微軟正黑體" pitchFamily="34" charset="-120"/>
      <p:regular r:id="rId26"/>
      <p:bold r:id="rId27"/>
    </p:embeddedFont>
    <p:embeddedFont>
      <p:font typeface="宋体" pitchFamily="2" charset="-122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Algerian" pitchFamily="82" charset="0"/>
      <p:regular r:id="rId33"/>
    </p:embeddedFont>
    <p:embeddedFont>
      <p:font typeface="Arial Black" pitchFamily="34" charset="0"/>
      <p:bold r:id="rId34"/>
    </p:embeddedFont>
    <p:embeddedFont>
      <p:font typeface="Cooper Black" pitchFamily="18" charset="0"/>
      <p:regular r:id="rId35"/>
    </p:embeddedFont>
    <p:embeddedFont>
      <p:font typeface="Berlin Sans FB" pitchFamily="34" charset="0"/>
      <p:regular r:id="rId36"/>
      <p:bold r:id="rId37"/>
    </p:embeddedFont>
    <p:embeddedFont>
      <p:font typeface="Bernard MT Condensed" pitchFamily="18" charset="0"/>
      <p:regular r:id="rId38"/>
    </p:embeddedFont>
    <p:embeddedFont>
      <p:font typeface="Tahoma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BDA"/>
    <a:srgbClr val="9CE0C6"/>
    <a:srgbClr val="4EC799"/>
    <a:srgbClr val="A2D086"/>
    <a:srgbClr val="BE1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DA79F-AF1F-4F45-88B2-C27E5B3B245E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C5D11-8056-4225-800D-3CED0435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3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192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877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458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05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4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1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500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37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41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539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418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33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1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94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83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5"/>
          <a:srcRect l="1720" t="438" b="1104"/>
          <a:stretch/>
        </p:blipFill>
        <p:spPr>
          <a:xfrm>
            <a:off x="0" y="-19050"/>
            <a:ext cx="12201523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4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audio" Target="../media/audio12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slide" Target="slide14.xml"/><Relationship Id="rId26" Type="http://schemas.openxmlformats.org/officeDocument/2006/relationships/image" Target="../media/image12.jpeg"/><Relationship Id="rId3" Type="http://schemas.openxmlformats.org/officeDocument/2006/relationships/audio" Target="../media/audio1.wav"/><Relationship Id="rId21" Type="http://schemas.openxmlformats.org/officeDocument/2006/relationships/slide" Target="slide10.xml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slide" Target="slide11.xml"/><Relationship Id="rId25" Type="http://schemas.openxmlformats.org/officeDocument/2006/relationships/slide" Target="slide15.xml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microsoft.com/office/2007/relationships/hdphoto" Target="../media/hdphoto1.wdp"/><Relationship Id="rId5" Type="http://schemas.openxmlformats.org/officeDocument/2006/relationships/image" Target="../media/image2.png"/><Relationship Id="rId15" Type="http://schemas.openxmlformats.org/officeDocument/2006/relationships/slide" Target="slide8.xml"/><Relationship Id="rId23" Type="http://schemas.openxmlformats.org/officeDocument/2006/relationships/image" Target="../media/image5.png"/><Relationship Id="rId10" Type="http://schemas.openxmlformats.org/officeDocument/2006/relationships/image" Target="../media/image9.png"/><Relationship Id="rId19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slide" Target="slide7.xml"/><Relationship Id="rId22" Type="http://schemas.openxmlformats.org/officeDocument/2006/relationships/image" Target="../media/image11.png"/><Relationship Id="rId27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54157" y="4881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853005" y="14100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19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853005" y="3016435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6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Which place would you like to visit?</a:t>
            </a:r>
            <a:endParaRPr lang="zh-CN" altLang="en-US" sz="660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oper Black" panose="0208090404030B0204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63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</a:t>
            </a:r>
            <a:r>
              <a:rPr lang="en-US" sz="2800" b="1" dirty="0">
                <a:solidFill>
                  <a:srgbClr val="C00000"/>
                </a:solidFill>
              </a:rPr>
              <a:t>Is it more beautiful than I expected.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It’s more beautiful than I expected.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It more beautiful than I expected.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0748" y="1436189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What do you think of Ha Long Bay?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__________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0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</a:t>
            </a:r>
            <a:r>
              <a:rPr lang="en-US" sz="2800" b="1" dirty="0">
                <a:solidFill>
                  <a:srgbClr val="C00000"/>
                </a:solidFill>
              </a:rPr>
              <a:t>It more attractive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4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It’s attractive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It’s more attractive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9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1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510748" y="1436189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What do you think of this book?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__________ than I expected.</a:t>
            </a:r>
          </a:p>
        </p:txBody>
      </p:sp>
    </p:spTree>
    <p:extLst>
      <p:ext uri="{BB962C8B-B14F-4D97-AF65-F5344CB8AC3E}">
        <p14:creationId xmlns:p14="http://schemas.microsoft.com/office/powerpoint/2010/main" val="95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does</a:t>
            </a: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do</a:t>
            </a: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is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10748" y="1436189"/>
            <a:ext cx="6840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 she think of Yen Tu Moutain?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more interesting than I expected.</a:t>
            </a:r>
          </a:p>
        </p:txBody>
      </p:sp>
    </p:spTree>
    <p:extLst>
      <p:ext uri="{BB962C8B-B14F-4D97-AF65-F5344CB8AC3E}">
        <p14:creationId xmlns:p14="http://schemas.microsoft.com/office/powerpoint/2010/main" val="30427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do</a:t>
            </a: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does</a:t>
            </a: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is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10748" y="1436189"/>
            <a:ext cx="6840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 your mother think of Cat Ba Island?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more beautiful than I expected.</a:t>
            </a:r>
          </a:p>
        </p:txBody>
      </p:sp>
    </p:spTree>
    <p:extLst>
      <p:ext uri="{BB962C8B-B14F-4D97-AF65-F5344CB8AC3E}">
        <p14:creationId xmlns:p14="http://schemas.microsoft.com/office/powerpoint/2010/main" val="38063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49697" y="561124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good</a:t>
            </a: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delicious</a:t>
            </a: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bad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10748" y="1436189"/>
            <a:ext cx="6840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 seafood?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more _________ than I expected.</a:t>
            </a:r>
          </a:p>
        </p:txBody>
      </p:sp>
    </p:spTree>
    <p:extLst>
      <p:ext uri="{BB962C8B-B14F-4D97-AF65-F5344CB8AC3E}">
        <p14:creationId xmlns:p14="http://schemas.microsoft.com/office/powerpoint/2010/main" val="18582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Pronunciation 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07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5768" y="398703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Listen and repeat.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273561"/>
              </p:ext>
            </p:extLst>
          </p:nvPr>
        </p:nvGraphicFramePr>
        <p:xfrm>
          <a:off x="1335998" y="1429245"/>
          <a:ext cx="9984461" cy="4573583"/>
        </p:xfrm>
        <a:graphic>
          <a:graphicData uri="http://schemas.openxmlformats.org/drawingml/2006/table">
            <a:tbl>
              <a:tblPr/>
              <a:tblGrid>
                <a:gridCol w="11815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761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680" marR="83680" marT="41840" marB="418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 place would you like to visit,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 Tien Bridge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⤻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or Thien Mu Pagoda?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499" marR="261499" marT="261499" marB="261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5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680" marR="83680" marT="41840" marB="418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I'd like to visit Thien Mu Pagoda.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499" marR="261499" marT="261499" marB="261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5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680" marR="83680" marT="41840" marB="418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do you think of Thien Mu Pagoda?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499" marR="261499" marT="261499" marB="261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5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680" marR="83680" marT="41840" marB="418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 more beautiful than I expected.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499" marR="261499" marT="261499" marB="261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82162" y="1946373"/>
            <a:ext cx="365759" cy="365760"/>
          </a:xfrm>
          <a:prstGeom prst="ellipse">
            <a:avLst/>
          </a:prstGeom>
        </p:spPr>
      </p:pic>
      <p:pic>
        <p:nvPicPr>
          <p:cNvPr id="3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82162" y="3241773"/>
            <a:ext cx="365759" cy="365760"/>
          </a:xfrm>
          <a:prstGeom prst="ellipse">
            <a:avLst/>
          </a:prstGeom>
        </p:spPr>
      </p:pic>
      <p:pic>
        <p:nvPicPr>
          <p:cNvPr id="35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82162" y="4171413"/>
            <a:ext cx="365759" cy="365760"/>
          </a:xfrm>
          <a:prstGeom prst="ellipse">
            <a:avLst/>
          </a:prstGeom>
        </p:spPr>
      </p:pic>
      <p:pic>
        <p:nvPicPr>
          <p:cNvPr id="37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82162" y="514677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753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9 Which place would you like to visit- - Lesson 3 - 1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9 Which place would you like to visit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9 Which place would you like to visit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45029" y="417753"/>
            <a:ext cx="934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Listen and mark the sentence intonation (</a:t>
            </a:r>
            <a:r>
              <a:rPr lang="en-US" sz="2000" b="1" i="0" u="none" strike="noStrike" dirty="0">
                <a:solidFill>
                  <a:srgbClr val="BE1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000" b="1" i="0" u="none" strike="noStrike" dirty="0">
                <a:solidFill>
                  <a:srgbClr val="BE1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⤻</a:t>
            </a:r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Then say the sentences aloud.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5029" y="1239552"/>
            <a:ext cx="10591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Thong Nhat Park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the Museum of History?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 to visit the Museum of History.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 you think of the Museum of History?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more interesting than I expected.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Bai Dinh Pagoda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Hoa Lu Temple?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 to visit Hoa Lu Temple.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 you think of Hoa Lu Temple?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more attractive than I expected. 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1617" y="135211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335079" y="3937020"/>
            <a:ext cx="569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⤻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36117" y="187533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08484" y="239855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05473" y="3404104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31617" y="3908591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84273" y="4431811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49258" y="4935981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23790" y="545745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335079" y="1352118"/>
            <a:ext cx="569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⤻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0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270" y="1352118"/>
            <a:ext cx="365759" cy="365760"/>
          </a:xfrm>
          <a:prstGeom prst="ellipse">
            <a:avLst/>
          </a:prstGeom>
        </p:spPr>
      </p:pic>
      <p:pic>
        <p:nvPicPr>
          <p:cNvPr id="3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270" y="2890259"/>
            <a:ext cx="365759" cy="365760"/>
          </a:xfrm>
          <a:prstGeom prst="ellipse">
            <a:avLst/>
          </a:prstGeom>
        </p:spPr>
      </p:pic>
      <p:pic>
        <p:nvPicPr>
          <p:cNvPr id="34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270" y="3973268"/>
            <a:ext cx="365759" cy="365760"/>
          </a:xfrm>
          <a:prstGeom prst="ellipse">
            <a:avLst/>
          </a:prstGeom>
        </p:spPr>
      </p:pic>
      <p:pic>
        <p:nvPicPr>
          <p:cNvPr id="36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270" y="541200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315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2 - 4 Listen and write one word in each blan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3 - 2 Listen and mark the sentence intonation (↷ or ⤻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9 Which place would you like to visit- - Lesson 3 - 2 Listen and mark the sentence intonation (↷ or ⤻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9 Which place would you like to visit- - Lesson 3 - 2 Listen and mark the sentence intonation (↷ or ⤻)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Pratise 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70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168" y="1627787"/>
            <a:ext cx="7363955" cy="4697874"/>
          </a:xfrm>
          <a:prstGeom prst="star24">
            <a:avLst>
              <a:gd name="adj" fmla="val 48482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1001486" y="41775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Let’s chant.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3500" y="1179469"/>
            <a:ext cx="4419600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Here I am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 Suoi Tien Park.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think of it?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think of it?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more beautiful,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 attractive,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 interesting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 more exciting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 I expected!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51054" y="681406"/>
            <a:ext cx="4847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0" dirty="0">
                <a:solidFill>
                  <a:srgbClr val="FF5722"/>
                </a:solidFill>
                <a:effectLst/>
                <a:latin typeface="Helvetica Neue"/>
              </a:rPr>
              <a:t>What do you think of it?</a:t>
            </a:r>
            <a:endParaRPr lang="en-US" sz="3200" dirty="0"/>
          </a:p>
        </p:txBody>
      </p:sp>
      <p:pic>
        <p:nvPicPr>
          <p:cNvPr id="8" name="Tiếng Anh 5 Tập 2 (cũ) - Unit 19 Which place would you like to visit-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70" y="5701951"/>
            <a:ext cx="456575" cy="4572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497" y="883068"/>
            <a:ext cx="551438" cy="5521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10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9 Which place would you like to visit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Warm-up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4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1486" y="417753"/>
            <a:ext cx="9158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4.1. Complete the passage.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00" y="817863"/>
            <a:ext cx="72771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name's Tom. Yesterday, I visited Tran Quoc (1)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It is on an island in the middle of West Lake and not far from the (2)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Ha Noi. I went there by bike. Tran Quoc Pagoda is very quiet. It is more (3)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han I expected. There are (4)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statues and trees in the yard. I met some (5)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there. My friends and I learn more about the history of Ha Noi after the visit.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001486" y="1457614"/>
            <a:ext cx="2228850" cy="4614029"/>
          </a:xfrm>
          <a:prstGeom prst="round2DiagRect">
            <a:avLst>
              <a:gd name="adj1" fmla="val 15812"/>
              <a:gd name="adj2" fmla="val 0"/>
            </a:avLst>
          </a:prstGeom>
          <a:solidFill>
            <a:srgbClr val="BFEBDA"/>
          </a:solidFill>
          <a:ln w="57150" cmpd="thickThin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beautiful  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pagoda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lot of</a:t>
            </a:r>
          </a:p>
        </p:txBody>
      </p:sp>
      <p:sp>
        <p:nvSpPr>
          <p:cNvPr id="6" name="Rectangle 5"/>
          <p:cNvSpPr/>
          <p:nvPr/>
        </p:nvSpPr>
        <p:spPr>
          <a:xfrm>
            <a:off x="5325836" y="1457614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Pagoda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8986" y="2589808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</a:p>
        </p:txBody>
      </p:sp>
      <p:sp>
        <p:nvSpPr>
          <p:cNvPr id="8" name="Rectangle 7"/>
          <p:cNvSpPr/>
          <p:nvPr/>
        </p:nvSpPr>
        <p:spPr>
          <a:xfrm>
            <a:off x="4363811" y="3662249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9" name="Rectangle 8"/>
          <p:cNvSpPr/>
          <p:nvPr/>
        </p:nvSpPr>
        <p:spPr>
          <a:xfrm>
            <a:off x="3858986" y="4235542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lot of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59286" y="4810414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friends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371600" y="3870370"/>
            <a:ext cx="142875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01536" y="4674055"/>
            <a:ext cx="142875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44361" y="2102305"/>
            <a:ext cx="1685925" cy="3129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00831" y="5540297"/>
            <a:ext cx="1685925" cy="3129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8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1486" y="41775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4.2 Answer the questions.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1486" y="1036908"/>
            <a:ext cx="10980964" cy="517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 did Tom visit Tran Quoc Pagoda?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 visited it yesterday.</a:t>
            </a:r>
          </a:p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is Tran Quoc Pagoda?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on an island in the middle of West Lake.</a:t>
            </a:r>
          </a:p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Tom think of Tran Quoc Pagoda?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is more beautiful than he expected.</a:t>
            </a:r>
          </a:p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did Tom and his friends learn about?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learnt more about the history of Ha Noi after the visit.</a:t>
            </a:r>
          </a:p>
        </p:txBody>
      </p:sp>
    </p:spTree>
    <p:extLst>
      <p:ext uri="{BB962C8B-B14F-4D97-AF65-F5344CB8AC3E}">
        <p14:creationId xmlns:p14="http://schemas.microsoft.com/office/powerpoint/2010/main" val="135479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1486" y="41775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 Write about your last summer holiday.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2986" y="1104037"/>
            <a:ext cx="9742714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Where did you go last summer holiday?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_________________________________.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places did you visit? 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_________________________________.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were they like? 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_________________________________.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What did you think of them?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97554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1486" y="41775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4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pic>
        <p:nvPicPr>
          <p:cNvPr id="25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Lucky number</a:t>
            </a:r>
          </a:p>
        </p:txBody>
      </p:sp>
      <p:pic>
        <p:nvPicPr>
          <p:cNvPr id="9" name="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82266" y="777588"/>
            <a:ext cx="10227469" cy="5302825"/>
            <a:chOff x="982266" y="777588"/>
            <a:chExt cx="10227469" cy="5302825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982266" y="777588"/>
              <a:ext cx="10227469" cy="5302825"/>
            </a:xfrm>
            <a:prstGeom prst="round2DiagRect">
              <a:avLst>
                <a:gd name="adj1" fmla="val 21710"/>
                <a:gd name="adj2" fmla="val 0"/>
              </a:avLst>
            </a:prstGeom>
            <a:solidFill>
              <a:schemeClr val="bg1">
                <a:alpha val="83000"/>
              </a:schemeClr>
            </a:solidFill>
            <a:ln w="57150" cmpd="tri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65139" y="1339045"/>
              <a:ext cx="8061722" cy="4179910"/>
            </a:xfrm>
            <a:prstGeom prst="rect">
              <a:avLst/>
            </a:prstGeom>
            <a:noFill/>
            <a:ln w="57150" cmpd="tri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Luật ch</a:t>
              </a:r>
              <a:r>
                <a:rPr lang="vi-V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i: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 đội lần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các số 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1-10.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số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đã m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xanh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đen bị -200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9790814" y="4790525"/>
            <a:ext cx="1649569" cy="142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" action="ppaction://hlinkshowjump?jump=nextslide"/>
          </p:cNvPr>
          <p:cNvSpPr txBox="1"/>
          <p:nvPr/>
        </p:nvSpPr>
        <p:spPr>
          <a:xfrm>
            <a:off x="10213604" y="5732199"/>
            <a:ext cx="803988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8" name="MsPham" descr="资源 6@4x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9419" y="428211"/>
            <a:ext cx="751933" cy="698751"/>
          </a:xfrm>
          <a:prstGeom prst="rect">
            <a:avLst/>
          </a:prstGeom>
        </p:spPr>
      </p:pic>
      <p:sp>
        <p:nvSpPr>
          <p:cNvPr id="15" name="1MsPham"/>
          <p:cNvSpPr/>
          <p:nvPr/>
        </p:nvSpPr>
        <p:spPr>
          <a:xfrm rot="10800000">
            <a:off x="9411216" y="-64220"/>
            <a:ext cx="1061945" cy="5589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MsPham" descr="资源 8@4x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1653" y="1598211"/>
            <a:ext cx="715645" cy="718820"/>
          </a:xfrm>
          <a:prstGeom prst="rect">
            <a:avLst/>
          </a:prstGeom>
        </p:spPr>
      </p:pic>
      <p:sp>
        <p:nvSpPr>
          <p:cNvPr id="16" name="1MsPham"/>
          <p:cNvSpPr/>
          <p:nvPr/>
        </p:nvSpPr>
        <p:spPr>
          <a:xfrm>
            <a:off x="5248415" y="478498"/>
            <a:ext cx="1229875" cy="64730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1" name="MsPham" descr="资源 7@4x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284696" y="3927853"/>
            <a:ext cx="831031" cy="786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11699">
            <a:off x="2108510" y="3327708"/>
            <a:ext cx="436508" cy="4304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9475" y="4508828"/>
            <a:ext cx="394577" cy="3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20711"/>
                                </p:stCondLst>
                                <p:childTnLst>
                                  <p:par>
                                    <p:cTn id="41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7" grpId="0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20711"/>
                                </p:stCondLst>
                                <p:childTnLst>
                                  <p:par>
                                    <p:cTn id="4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7" grpId="0"/>
          <p:bldP spid="3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1405" y="3598698"/>
            <a:ext cx="2095182" cy="951970"/>
            <a:chOff x="6661405" y="3598698"/>
            <a:chExt cx="2095182" cy="951970"/>
          </a:xfrm>
        </p:grpSpPr>
        <p:sp>
          <p:nvSpPr>
            <p:cNvPr id="33" name="1MsPham"/>
            <p:cNvSpPr/>
            <p:nvPr/>
          </p:nvSpPr>
          <p:spPr>
            <a:xfrm>
              <a:off x="7019227" y="363626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4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1405" y="3598698"/>
              <a:ext cx="715645" cy="7188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582136" y="2418143"/>
            <a:ext cx="2158537" cy="937010"/>
            <a:chOff x="5553043" y="2430021"/>
            <a:chExt cx="2158537" cy="937010"/>
          </a:xfrm>
        </p:grpSpPr>
        <p:sp>
          <p:nvSpPr>
            <p:cNvPr id="32" name="1MsPham"/>
            <p:cNvSpPr/>
            <p:nvPr/>
          </p:nvSpPr>
          <p:spPr>
            <a:xfrm>
              <a:off x="5553043" y="2452631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5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7689" y="2430021"/>
              <a:ext cx="773891" cy="71915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688664" y="3147834"/>
            <a:ext cx="2091862" cy="1137148"/>
            <a:chOff x="688664" y="3147834"/>
            <a:chExt cx="2091862" cy="1137148"/>
          </a:xfrm>
        </p:grpSpPr>
        <p:sp>
          <p:nvSpPr>
            <p:cNvPr id="30" name="1MsPham"/>
            <p:cNvSpPr/>
            <p:nvPr/>
          </p:nvSpPr>
          <p:spPr>
            <a:xfrm>
              <a:off x="1043166" y="3370582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6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664" y="3147834"/>
              <a:ext cx="914400" cy="86550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780726" y="2278980"/>
            <a:ext cx="1990320" cy="1077380"/>
            <a:chOff x="2780726" y="2278980"/>
            <a:chExt cx="1990320" cy="1077380"/>
          </a:xfrm>
        </p:grpSpPr>
        <p:sp>
          <p:nvSpPr>
            <p:cNvPr id="29" name="1MsPham"/>
            <p:cNvSpPr/>
            <p:nvPr/>
          </p:nvSpPr>
          <p:spPr>
            <a:xfrm>
              <a:off x="2780726" y="244196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+200</a:t>
              </a:r>
            </a:p>
          </p:txBody>
        </p:sp>
        <p:pic>
          <p:nvPicPr>
            <p:cNvPr id="17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055401" y="2278980"/>
              <a:ext cx="715645" cy="71882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210108" y="609778"/>
            <a:ext cx="2194559" cy="1127956"/>
            <a:chOff x="4210108" y="609778"/>
            <a:chExt cx="2194559" cy="1127956"/>
          </a:xfrm>
        </p:grpSpPr>
        <p:sp>
          <p:nvSpPr>
            <p:cNvPr id="26" name="1MsPham"/>
            <p:cNvSpPr/>
            <p:nvPr/>
          </p:nvSpPr>
          <p:spPr>
            <a:xfrm>
              <a:off x="4210108" y="823334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9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73636" y="609778"/>
              <a:ext cx="831031" cy="78659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886599" y="3579716"/>
            <a:ext cx="2052913" cy="914400"/>
            <a:chOff x="3886599" y="3579716"/>
            <a:chExt cx="2052913" cy="914400"/>
          </a:xfrm>
        </p:grpSpPr>
        <p:sp>
          <p:nvSpPr>
            <p:cNvPr id="31" name="1MsPham"/>
            <p:cNvSpPr/>
            <p:nvPr/>
          </p:nvSpPr>
          <p:spPr>
            <a:xfrm>
              <a:off x="4202152" y="3579716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0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6599" y="3617816"/>
              <a:ext cx="739230" cy="69970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64758" y="2142240"/>
            <a:ext cx="1897466" cy="988485"/>
            <a:chOff x="8264758" y="2142240"/>
            <a:chExt cx="1897466" cy="988485"/>
          </a:xfrm>
        </p:grpSpPr>
        <p:sp>
          <p:nvSpPr>
            <p:cNvPr id="34" name="1MsPham"/>
            <p:cNvSpPr/>
            <p:nvPr/>
          </p:nvSpPr>
          <p:spPr>
            <a:xfrm>
              <a:off x="8264758" y="2216325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1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446579" y="2142240"/>
              <a:ext cx="715645" cy="7188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607631" y="952331"/>
            <a:ext cx="1908195" cy="990599"/>
            <a:chOff x="6607631" y="952331"/>
            <a:chExt cx="1908195" cy="990599"/>
          </a:xfrm>
        </p:grpSpPr>
        <p:sp>
          <p:nvSpPr>
            <p:cNvPr id="27" name="1MsPham"/>
            <p:cNvSpPr/>
            <p:nvPr/>
          </p:nvSpPr>
          <p:spPr>
            <a:xfrm>
              <a:off x="6607631" y="102853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-200</a:t>
              </a:r>
            </a:p>
          </p:txBody>
        </p:sp>
        <p:pic>
          <p:nvPicPr>
            <p:cNvPr id="22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763893" y="952331"/>
              <a:ext cx="751933" cy="69875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313638" y="475636"/>
            <a:ext cx="2107208" cy="1290502"/>
            <a:chOff x="9313638" y="475636"/>
            <a:chExt cx="2107208" cy="1290502"/>
          </a:xfrm>
        </p:grpSpPr>
        <p:sp>
          <p:nvSpPr>
            <p:cNvPr id="28" name="1MsPham"/>
            <p:cNvSpPr/>
            <p:nvPr/>
          </p:nvSpPr>
          <p:spPr>
            <a:xfrm>
              <a:off x="9313638" y="85173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23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506446" y="475636"/>
              <a:ext cx="914400" cy="865505"/>
            </a:xfrm>
            <a:prstGeom prst="rect">
              <a:avLst/>
            </a:prstGeom>
          </p:spPr>
        </p:pic>
      </p:grpSp>
      <p:pic>
        <p:nvPicPr>
          <p:cNvPr id="35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11699">
            <a:off x="2782034" y="2652666"/>
            <a:ext cx="436508" cy="430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453" y="1261462"/>
            <a:ext cx="394577" cy="3909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7657" y="851738"/>
            <a:ext cx="1826590" cy="1069965"/>
            <a:chOff x="1487657" y="851738"/>
            <a:chExt cx="1826590" cy="1069965"/>
          </a:xfrm>
        </p:grpSpPr>
        <p:sp>
          <p:nvSpPr>
            <p:cNvPr id="24" name="1MsPham"/>
            <p:cNvSpPr/>
            <p:nvPr/>
          </p:nvSpPr>
          <p:spPr>
            <a:xfrm>
              <a:off x="1487657" y="1007303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8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562314" y="851738"/>
              <a:ext cx="751933" cy="698751"/>
            </a:xfrm>
            <a:prstGeom prst="rect">
              <a:avLst/>
            </a:prstGeom>
          </p:spPr>
        </p:pic>
      </p:grpSp>
      <p:sp>
        <p:nvSpPr>
          <p:cNvPr id="61" name="2MsPham">
            <a:hlinkClick r:id="rId13" action="ppaction://hlinksldjump"/>
          </p:cNvPr>
          <p:cNvSpPr/>
          <p:nvPr/>
        </p:nvSpPr>
        <p:spPr>
          <a:xfrm>
            <a:off x="4210108" y="80426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62" name="3MsPham">
            <a:hlinkClick r:id="rId14" action="ppaction://hlinksldjump"/>
          </p:cNvPr>
          <p:cNvSpPr/>
          <p:nvPr/>
        </p:nvSpPr>
        <p:spPr>
          <a:xfrm>
            <a:off x="6607631" y="104698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63" name="4MsPham">
            <a:hlinkClick r:id="rId15" action="ppaction://hlinksldjump"/>
          </p:cNvPr>
          <p:cNvSpPr/>
          <p:nvPr/>
        </p:nvSpPr>
        <p:spPr>
          <a:xfrm>
            <a:off x="9341816" y="851738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64" name="61MsPham">
            <a:hlinkClick r:id="rId16" action="ppaction://hlinksldjump"/>
          </p:cNvPr>
          <p:cNvSpPr/>
          <p:nvPr/>
        </p:nvSpPr>
        <p:spPr>
          <a:xfrm>
            <a:off x="5587275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65" name="8MsPham">
            <a:hlinkClick r:id="rId17" action="ppaction://hlinksldjump"/>
          </p:cNvPr>
          <p:cNvSpPr/>
          <p:nvPr/>
        </p:nvSpPr>
        <p:spPr>
          <a:xfrm>
            <a:off x="1043166" y="33444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66" name="5MsPham">
            <a:hlinkClick r:id="rId18" action="ppaction://hlinksldjump"/>
          </p:cNvPr>
          <p:cNvSpPr/>
          <p:nvPr/>
        </p:nvSpPr>
        <p:spPr>
          <a:xfrm>
            <a:off x="2780526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67" name="9MsPham">
            <a:hlinkClick r:id="rId19" action="ppaction://hlinksldjump"/>
          </p:cNvPr>
          <p:cNvSpPr/>
          <p:nvPr/>
        </p:nvSpPr>
        <p:spPr>
          <a:xfrm>
            <a:off x="4210108" y="358058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68" name="10MsPham">
            <a:hlinkClick r:id="rId20" action="ppaction://hlinksldjump"/>
          </p:cNvPr>
          <p:cNvSpPr/>
          <p:nvPr/>
        </p:nvSpPr>
        <p:spPr>
          <a:xfrm>
            <a:off x="7007277" y="3617816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69" name="7MsPham">
            <a:hlinkClick r:id="rId21" action="ppaction://hlinksldjump"/>
          </p:cNvPr>
          <p:cNvSpPr/>
          <p:nvPr/>
        </p:nvSpPr>
        <p:spPr>
          <a:xfrm>
            <a:off x="8248485" y="223477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34346" y="4696886"/>
            <a:ext cx="1322947" cy="2048434"/>
          </a:xfrm>
          <a:prstGeom prst="rect">
            <a:avLst/>
          </a:prstGeom>
        </p:spPr>
      </p:pic>
      <p:pic>
        <p:nvPicPr>
          <p:cNvPr id="46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4900308" y="4748393"/>
            <a:ext cx="2012154" cy="173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347579" y="6030048"/>
            <a:ext cx="457200" cy="457200"/>
          </a:xfrm>
          <a:prstGeom prst="roundRect">
            <a:avLst>
              <a:gd name="adj" fmla="val 21834"/>
            </a:avLst>
          </a:prstGeom>
        </p:spPr>
      </p:pic>
      <p:sp>
        <p:nvSpPr>
          <p:cNvPr id="2" name="1MsPham">
            <a:hlinkClick r:id="rId27" action="ppaction://hlinksldjump"/>
          </p:cNvPr>
          <p:cNvSpPr/>
          <p:nvPr/>
        </p:nvSpPr>
        <p:spPr>
          <a:xfrm>
            <a:off x="1475923" y="1007303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14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visit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place would you like to visit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408349" y="900173"/>
            <a:ext cx="6758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________________________________,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Thong Nhat Park or the Museum of history?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Thong Nhat Park.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61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62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63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1995" y="2055088"/>
            <a:ext cx="2550854" cy="216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7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do you like to visit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are you like to visit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4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30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7327" y="1967029"/>
            <a:ext cx="2669163" cy="2293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24316" y="802150"/>
            <a:ext cx="6758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________________________________,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 Thanh Market or the City Theatre?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the City Theatre.</a:t>
            </a:r>
          </a:p>
        </p:txBody>
      </p:sp>
    </p:spTree>
    <p:extLst>
      <p:ext uri="{BB962C8B-B14F-4D97-AF65-F5344CB8AC3E}">
        <p14:creationId xmlns:p14="http://schemas.microsoft.com/office/powerpoint/2010/main" val="8711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28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to visit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2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like to visit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7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3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40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0349" y="2013472"/>
            <a:ext cx="2722868" cy="22287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24316" y="802150"/>
            <a:ext cx="6758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do you like to visit,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 Dinh Pagoda or Hoa Lu Temple?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 Hoa Lu Temple.</a:t>
            </a:r>
          </a:p>
        </p:txBody>
      </p:sp>
    </p:spTree>
    <p:extLst>
      <p:ext uri="{BB962C8B-B14F-4D97-AF65-F5344CB8AC3E}">
        <p14:creationId xmlns:p14="http://schemas.microsoft.com/office/powerpoint/2010/main" val="375604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He’d like to visit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0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You’d like to visit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4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20787" y="2077602"/>
            <a:ext cx="2696015" cy="21643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24316" y="802150"/>
            <a:ext cx="6758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do you like to visit,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Tien Bridge or Thien Mu Pagoda?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 Trang Tien Bridge.</a:t>
            </a:r>
          </a:p>
        </p:txBody>
      </p:sp>
    </p:spTree>
    <p:extLst>
      <p:ext uri="{BB962C8B-B14F-4D97-AF65-F5344CB8AC3E}">
        <p14:creationId xmlns:p14="http://schemas.microsoft.com/office/powerpoint/2010/main" val="2560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</a:t>
            </a:r>
            <a:r>
              <a:rPr lang="en-US" sz="2800" b="1" dirty="0">
                <a:solidFill>
                  <a:srgbClr val="C00000"/>
                </a:solidFill>
              </a:rPr>
              <a:t>I’d like to visit Thien Mu Pagoda.</a:t>
            </a: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It’s more exciting than I expected.</a:t>
            </a: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It’ll more exciting than I expected.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0748" y="1856199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What do you think of it?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__________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977</Words>
  <Application>Microsoft Office PowerPoint</Application>
  <PresentationFormat>Custom</PresentationFormat>
  <Paragraphs>193</Paragraphs>
  <Slides>23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微軟正黑體</vt:lpstr>
      <vt:lpstr>宋体</vt:lpstr>
      <vt:lpstr>黑体</vt:lpstr>
      <vt:lpstr>Wingdings</vt:lpstr>
      <vt:lpstr>Calibri</vt:lpstr>
      <vt:lpstr>Algerian</vt:lpstr>
      <vt:lpstr>Helvetica Neue</vt:lpstr>
      <vt:lpstr>Arial Black</vt:lpstr>
      <vt:lpstr>Cooper Black</vt:lpstr>
      <vt:lpstr>Berlin Sans FB</vt:lpstr>
      <vt:lpstr>Bernard MT Condensed</vt:lpstr>
      <vt:lpstr>Tahoma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78</cp:revision>
  <dcterms:created xsi:type="dcterms:W3CDTF">2021-02-09T08:35:23Z</dcterms:created>
  <dcterms:modified xsi:type="dcterms:W3CDTF">2021-08-24T16:52:03Z</dcterms:modified>
</cp:coreProperties>
</file>