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300" r:id="rId3"/>
    <p:sldId id="258" r:id="rId4"/>
    <p:sldId id="262" r:id="rId5"/>
    <p:sldId id="373" r:id="rId6"/>
    <p:sldId id="415" r:id="rId7"/>
    <p:sldId id="416" r:id="rId8"/>
    <p:sldId id="417" r:id="rId9"/>
    <p:sldId id="418" r:id="rId10"/>
    <p:sldId id="379" r:id="rId11"/>
    <p:sldId id="419" r:id="rId12"/>
    <p:sldId id="313" r:id="rId13"/>
    <p:sldId id="257" r:id="rId14"/>
    <p:sldId id="267" r:id="rId15"/>
  </p:sldIdLst>
  <p:sldSz cx="18288000" cy="10287000"/>
  <p:notesSz cx="6858000" cy="9144000"/>
  <p:embeddedFontLst>
    <p:embeddedFont>
      <p:font typeface=".VnAvant" panose="020B7200000000000000" pitchFamily="34" charset="0"/>
      <p:regular r:id="rId17"/>
      <p:bold r:id="rId18"/>
      <p:italic r:id="rId19"/>
      <p:boldItalic r:id="rId20"/>
    </p:embeddedFont>
    <p:embeddedFont>
      <p:font typeface=".VnBodoni" panose="020B7200000000000000" pitchFamily="34" charset="0"/>
      <p:regular r:id="rId21"/>
    </p:embeddedFont>
    <p:embeddedFont>
      <p:font typeface="Agrandir" panose="020B0604020202020204" charset="0"/>
      <p:regular r:id="rId22"/>
    </p:embeddedFont>
    <p:embeddedFont>
      <p:font typeface="Agrandir Medium" panose="020B0604020202020204" charset="0"/>
      <p:regular r:id="rId23"/>
    </p:embeddedFont>
    <p:embeddedFont>
      <p:font typeface="Broadway" panose="04040905080B02020502" pitchFamily="82" charset="0"/>
      <p:regular r:id="rId24"/>
    </p:embeddedFont>
    <p:embeddedFont>
      <p:font typeface="Londrina Soli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1" d="100"/>
          <a:sy n="31" d="100"/>
        </p:scale>
        <p:origin x="68" y="4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BBAC7-FE17-48AE-A8F3-4AA285FD8076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9B2E5-F35A-49FB-9389-D72572C0A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80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vào:Look</a:t>
            </a:r>
            <a:r>
              <a:rPr lang="en-US" dirty="0"/>
              <a:t> and listen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91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vào:Look</a:t>
            </a:r>
            <a:r>
              <a:rPr lang="en-US" dirty="0"/>
              <a:t> and listen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60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6425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1595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17" Type="http://schemas.openxmlformats.org/officeDocument/2006/relationships/image" Target="../media/image68.sv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2.svg"/><Relationship Id="rId3" Type="http://schemas.openxmlformats.org/officeDocument/2006/relationships/image" Target="../media/image30.svg"/><Relationship Id="rId7" Type="http://schemas.openxmlformats.org/officeDocument/2006/relationships/image" Target="../media/image23.svg"/><Relationship Id="rId12" Type="http://schemas.openxmlformats.org/officeDocument/2006/relationships/image" Target="../media/image7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10" Type="http://schemas.openxmlformats.org/officeDocument/2006/relationships/image" Target="../media/image24.jpeg"/><Relationship Id="rId4" Type="http://schemas.openxmlformats.org/officeDocument/2006/relationships/image" Target="../media/image20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47.jpeg"/><Relationship Id="rId5" Type="http://schemas.openxmlformats.org/officeDocument/2006/relationships/image" Target="../media/image20.png"/><Relationship Id="rId10" Type="http://schemas.openxmlformats.org/officeDocument/2006/relationships/image" Target="../media/image16.svg"/><Relationship Id="rId4" Type="http://schemas.openxmlformats.org/officeDocument/2006/relationships/image" Target="../media/image19.sv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5873858" y="6857002"/>
            <a:ext cx="2507614" cy="3288674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647984"/>
            <a:ext cx="2227136" cy="41148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938967" y="1642184"/>
            <a:ext cx="12410067" cy="7002631"/>
            <a:chOff x="0" y="0"/>
            <a:chExt cx="5661227" cy="319446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4957180" y="4548901"/>
            <a:ext cx="1516343" cy="1726685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737095" y="4880010"/>
            <a:ext cx="5011670" cy="4842526"/>
          </a:xfrm>
          <a:custGeom>
            <a:avLst/>
            <a:gdLst/>
            <a:ahLst/>
            <a:cxnLst/>
            <a:rect l="l" t="t" r="r" b="b"/>
            <a:pathLst>
              <a:path w="5011670" h="4842526">
                <a:moveTo>
                  <a:pt x="0" y="0"/>
                </a:moveTo>
                <a:lnTo>
                  <a:pt x="5011669" y="0"/>
                </a:lnTo>
                <a:lnTo>
                  <a:pt x="5011669" y="4842525"/>
                </a:lnTo>
                <a:lnTo>
                  <a:pt x="0" y="4842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387AAE-D05B-BD41-DD2C-9BA9DA2A9608}"/>
              </a:ext>
            </a:extLst>
          </p:cNvPr>
          <p:cNvGrpSpPr/>
          <p:nvPr/>
        </p:nvGrpSpPr>
        <p:grpSpPr>
          <a:xfrm>
            <a:off x="1953956" y="4245802"/>
            <a:ext cx="2571313" cy="5109854"/>
            <a:chOff x="1953956" y="4245802"/>
            <a:chExt cx="2571313" cy="5109854"/>
          </a:xfrm>
        </p:grpSpPr>
        <p:sp>
          <p:nvSpPr>
            <p:cNvPr id="8" name="Freeform 8"/>
            <p:cNvSpPr/>
            <p:nvPr/>
          </p:nvSpPr>
          <p:spPr>
            <a:xfrm>
              <a:off x="1987687" y="6504479"/>
              <a:ext cx="2503851" cy="2851177"/>
            </a:xfrm>
            <a:custGeom>
              <a:avLst/>
              <a:gdLst/>
              <a:ahLst/>
              <a:cxnLst/>
              <a:rect l="l" t="t" r="r" b="b"/>
              <a:pathLst>
                <a:path w="2503851" h="2851177">
                  <a:moveTo>
                    <a:pt x="0" y="0"/>
                  </a:moveTo>
                  <a:lnTo>
                    <a:pt x="2503852" y="0"/>
                  </a:lnTo>
                  <a:lnTo>
                    <a:pt x="2503852" y="2851177"/>
                  </a:lnTo>
                  <a:lnTo>
                    <a:pt x="0" y="2851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1206288">
              <a:off x="1953956" y="4245802"/>
              <a:ext cx="2571313" cy="3774404"/>
            </a:xfrm>
            <a:custGeom>
              <a:avLst/>
              <a:gdLst/>
              <a:ahLst/>
              <a:cxnLst/>
              <a:rect l="l" t="t" r="r" b="b"/>
              <a:pathLst>
                <a:path w="2571313" h="3774404">
                  <a:moveTo>
                    <a:pt x="0" y="0"/>
                  </a:moveTo>
                  <a:lnTo>
                    <a:pt x="2571313" y="0"/>
                  </a:lnTo>
                  <a:lnTo>
                    <a:pt x="2571313" y="3774404"/>
                  </a:lnTo>
                  <a:lnTo>
                    <a:pt x="0" y="3774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201293">
            <a:off x="7394654" y="1070830"/>
            <a:ext cx="4066531" cy="1410276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489087" y="535756"/>
            <a:ext cx="3075028" cy="295587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728291" y="6904398"/>
            <a:ext cx="10831418" cy="180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dirty="0">
                <a:solidFill>
                  <a:srgbClr val="282325"/>
                </a:solidFill>
                <a:latin typeface="Agrandir Medium"/>
              </a:rPr>
              <a:t>Listen and write down the number, </a:t>
            </a:r>
          </a:p>
          <a:p>
            <a:pPr algn="ctr">
              <a:lnSpc>
                <a:spcPts val="4550"/>
              </a:lnSpc>
            </a:pPr>
            <a:r>
              <a:rPr lang="en-US" sz="3500" dirty="0">
                <a:solidFill>
                  <a:srgbClr val="282325"/>
                </a:solidFill>
                <a:latin typeface="Agrandir Medium"/>
              </a:rPr>
              <a:t>addition or subtraction</a:t>
            </a:r>
          </a:p>
          <a:p>
            <a:pPr algn="ctr">
              <a:lnSpc>
                <a:spcPts val="4550"/>
              </a:lnSpc>
            </a:pPr>
            <a:endParaRPr lang="en-US" sz="3500" dirty="0">
              <a:solidFill>
                <a:srgbClr val="282325"/>
              </a:solidFill>
              <a:latin typeface="Agrandir Medium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836655" y="2802410"/>
            <a:ext cx="6614690" cy="364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14000" dirty="0">
                <a:solidFill>
                  <a:srgbClr val="282325"/>
                </a:solidFill>
                <a:latin typeface="Londrina Solid"/>
              </a:rPr>
              <a:t>Who’s faster?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A1EFDD-68D7-5DCF-6992-7486DEB24D18}"/>
              </a:ext>
            </a:extLst>
          </p:cNvPr>
          <p:cNvSpPr txBox="1"/>
          <p:nvPr/>
        </p:nvSpPr>
        <p:spPr>
          <a:xfrm>
            <a:off x="7964618" y="1409416"/>
            <a:ext cx="2936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.VnAvant" panose="020B7200000000000000" pitchFamily="34" charset="0"/>
              </a:rPr>
              <a:t>Warm Up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6A4382F-DD99-369B-5A83-94E97C04D6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2817"/>
            <a:ext cx="18259425" cy="15233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0904B1-CC6C-2FCF-0C5A-F4ED8CCA19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9460"/>
            <a:ext cx="18259425" cy="152335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26911F7-2F3F-A59C-1012-1093679BCB7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9460"/>
            <a:ext cx="7750763" cy="10901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B51FB1-2CF6-3B5C-AAE1-C53666D967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02495"/>
            <a:ext cx="18259425" cy="15233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4E5EFA-F804-1B9A-E8DD-7A739426A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50411"/>
            <a:ext cx="18259425" cy="15233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CCFF6B-37A6-25EA-DFFB-0D77B177B9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18558"/>
            <a:ext cx="18259425" cy="15233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9294D3-3CE6-F930-7300-4701F8E36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41915"/>
            <a:ext cx="18259425" cy="15233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CC8E19-DEDD-E475-59CD-7797E259D78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984" y="4793664"/>
            <a:ext cx="18309393" cy="46827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3AFC46-5ED7-28FE-AB05-29112204A47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5872" y="609749"/>
            <a:ext cx="5094521" cy="4097373"/>
          </a:xfrm>
          <a:prstGeom prst="round2Diag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50CE5F-40AF-45F5-9B07-213A2C86F46A}"/>
              </a:ext>
            </a:extLst>
          </p:cNvPr>
          <p:cNvSpPr txBox="1"/>
          <p:nvPr/>
        </p:nvSpPr>
        <p:spPr>
          <a:xfrm>
            <a:off x="7750763" y="7235785"/>
            <a:ext cx="2376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</a:rPr>
              <a:t>four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B13795-6B29-16F4-356B-FA494D263DFB}"/>
              </a:ext>
            </a:extLst>
          </p:cNvPr>
          <p:cNvSpPr txBox="1"/>
          <p:nvPr/>
        </p:nvSpPr>
        <p:spPr>
          <a:xfrm>
            <a:off x="12237038" y="7260344"/>
            <a:ext cx="2376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</a:rPr>
              <a:t>fifteen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DADF7C-3951-F876-2689-EA300DF3B97B}"/>
              </a:ext>
            </a:extLst>
          </p:cNvPr>
          <p:cNvSpPr txBox="1"/>
          <p:nvPr/>
        </p:nvSpPr>
        <p:spPr>
          <a:xfrm>
            <a:off x="6819649" y="8254878"/>
            <a:ext cx="2376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</a:rPr>
              <a:t>fifteen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60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3-TRACK 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6A4382F-DD99-369B-5A83-94E97C04D6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09374"/>
            <a:ext cx="18259424" cy="20300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0904B1-CC6C-2FCF-0C5A-F4ED8CCA19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9460"/>
            <a:ext cx="18259425" cy="152335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26911F7-2F3F-A59C-1012-1093679BCB7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29460"/>
            <a:ext cx="7750763" cy="10901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B51FB1-2CF6-3B5C-AAE1-C53666D967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" y="3859682"/>
            <a:ext cx="18259425" cy="15233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4E5EFA-F804-1B9A-E8DD-7A739426A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" y="5407598"/>
            <a:ext cx="18259425" cy="15233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CCFF6B-37A6-25EA-DFFB-0D77B177B9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" y="6875746"/>
            <a:ext cx="18259425" cy="15233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9294D3-3CE6-F930-7300-4701F8E36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41915"/>
            <a:ext cx="18259425" cy="15907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CC8E19-DEDD-E475-59CD-7797E259D7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" t="-3395" r="-375" b="9528"/>
          <a:stretch/>
        </p:blipFill>
        <p:spPr>
          <a:xfrm>
            <a:off x="366807" y="2782961"/>
            <a:ext cx="17715987" cy="66182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50CE5F-40AF-45F5-9B07-213A2C86F46A}"/>
              </a:ext>
            </a:extLst>
          </p:cNvPr>
          <p:cNvSpPr txBox="1"/>
          <p:nvPr/>
        </p:nvSpPr>
        <p:spPr>
          <a:xfrm>
            <a:off x="6486111" y="3388106"/>
            <a:ext cx="34865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</a:rPr>
              <a:t>fourteen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B13795-6B29-16F4-356B-FA494D263DFB}"/>
              </a:ext>
            </a:extLst>
          </p:cNvPr>
          <p:cNvSpPr txBox="1"/>
          <p:nvPr/>
        </p:nvSpPr>
        <p:spPr>
          <a:xfrm>
            <a:off x="4471646" y="4534173"/>
            <a:ext cx="27721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</a:rPr>
              <a:t>three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DADF7C-3951-F876-2689-EA300DF3B97B}"/>
              </a:ext>
            </a:extLst>
          </p:cNvPr>
          <p:cNvSpPr txBox="1"/>
          <p:nvPr/>
        </p:nvSpPr>
        <p:spPr>
          <a:xfrm>
            <a:off x="3214688" y="6927153"/>
            <a:ext cx="38433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</a:rPr>
              <a:t>Fourteen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4D293F-D093-0599-45BA-7229431CA8A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645" y="529460"/>
            <a:ext cx="3462060" cy="2518197"/>
          </a:xfrm>
          <a:prstGeom prst="round2Diag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A03C5A-EF32-1414-24F6-0BCC51B711FF}"/>
              </a:ext>
            </a:extLst>
          </p:cNvPr>
          <p:cNvSpPr txBox="1"/>
          <p:nvPr/>
        </p:nvSpPr>
        <p:spPr>
          <a:xfrm>
            <a:off x="10282115" y="6927153"/>
            <a:ext cx="29815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</a:rPr>
              <a:t>three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8274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3-TRACK 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539785-EA67-8E4E-F7A7-FFCD6EDAFAF9}"/>
              </a:ext>
            </a:extLst>
          </p:cNvPr>
          <p:cNvSpPr/>
          <p:nvPr/>
        </p:nvSpPr>
        <p:spPr>
          <a:xfrm>
            <a:off x="394853" y="332512"/>
            <a:ext cx="17498291" cy="9559637"/>
          </a:xfrm>
          <a:prstGeom prst="rect">
            <a:avLst/>
          </a:prstGeom>
          <a:solidFill>
            <a:srgbClr val="3399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CD998A-E1D1-221E-2374-E640562505E2}"/>
              </a:ext>
            </a:extLst>
          </p:cNvPr>
          <p:cNvSpPr/>
          <p:nvPr/>
        </p:nvSpPr>
        <p:spPr>
          <a:xfrm>
            <a:off x="1226127" y="394853"/>
            <a:ext cx="1583574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Tuesday, April 2</a:t>
            </a:r>
            <a:r>
              <a:rPr lang="en-US" sz="5400" b="1" kern="0" baseline="30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5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2024</a:t>
            </a:r>
          </a:p>
          <a:p>
            <a:pPr algn="ctr" defTabSz="1371600">
              <a:defRPr/>
            </a:pPr>
            <a:r>
              <a:rPr lang="en-US" sz="5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3. Toys</a:t>
            </a:r>
          </a:p>
          <a:p>
            <a:pPr algn="ctr" defTabSz="1371600">
              <a:defRPr/>
            </a:pPr>
            <a:r>
              <a:rPr lang="en-US" sz="5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8298D0-9421-D72D-318D-F3F557D4D2EA}"/>
              </a:ext>
            </a:extLst>
          </p:cNvPr>
          <p:cNvSpPr/>
          <p:nvPr/>
        </p:nvSpPr>
        <p:spPr>
          <a:xfrm>
            <a:off x="1790698" y="3907823"/>
            <a:ext cx="14706600" cy="341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 have three dice in my bag. I put two dice in my bag. 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</a:t>
            </a:r>
            <a:r>
              <a:rPr lang="en-US" sz="5400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dice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my bag?</a:t>
            </a:r>
          </a:p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+</a:t>
            </a:r>
            <a:r>
              <a:rPr lang="en-US" sz="5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r>
              <a:rPr lang="en-US" sz="5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plus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66901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49611" y="-7306208"/>
            <a:ext cx="19987222" cy="11519908"/>
          </a:xfrm>
          <a:custGeom>
            <a:avLst/>
            <a:gdLst/>
            <a:ahLst/>
            <a:cxnLst/>
            <a:rect l="l" t="t" r="r" b="b"/>
            <a:pathLst>
              <a:path w="19987222" h="11519908">
                <a:moveTo>
                  <a:pt x="0" y="0"/>
                </a:moveTo>
                <a:lnTo>
                  <a:pt x="19987222" y="0"/>
                </a:lnTo>
                <a:lnTo>
                  <a:pt x="19987222" y="11519908"/>
                </a:lnTo>
                <a:lnTo>
                  <a:pt x="0" y="11519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861360"/>
            <a:ext cx="7048275" cy="1057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99"/>
              </a:lnSpc>
              <a:spcBef>
                <a:spcPct val="0"/>
              </a:spcBef>
            </a:pPr>
            <a:r>
              <a:rPr lang="en-US" sz="6999" dirty="0">
                <a:solidFill>
                  <a:srgbClr val="FFF6EB"/>
                </a:solidFill>
                <a:latin typeface="Londrina Solid"/>
              </a:rPr>
              <a:t>Today’s lesson: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4754386"/>
            <a:ext cx="6414835" cy="2149934"/>
            <a:chOff x="0" y="0"/>
            <a:chExt cx="8553113" cy="286657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22388" cy="1050339"/>
            </a:xfrm>
            <a:custGeom>
              <a:avLst/>
              <a:gdLst/>
              <a:ahLst/>
              <a:cxnLst/>
              <a:rect l="l" t="t" r="r" b="b"/>
              <a:pathLst>
                <a:path w="922388" h="1050339">
                  <a:moveTo>
                    <a:pt x="0" y="0"/>
                  </a:moveTo>
                  <a:lnTo>
                    <a:pt x="922388" y="0"/>
                  </a:lnTo>
                  <a:lnTo>
                    <a:pt x="922388" y="1050339"/>
                  </a:lnTo>
                  <a:lnTo>
                    <a:pt x="0" y="1050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0" y="1264944"/>
              <a:ext cx="8553113" cy="1601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11"/>
                </a:lnSpc>
                <a:spcBef>
                  <a:spcPct val="0"/>
                </a:spcBef>
              </a:pPr>
              <a:r>
                <a:rPr lang="en-US" sz="3600" dirty="0">
                  <a:latin typeface="Agrandir" panose="020B0604020202020204" charset="0"/>
                </a:rPr>
                <a:t>Review numbers 11-20, addition, subtraction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0" y="4749623"/>
            <a:ext cx="8458200" cy="2154698"/>
            <a:chOff x="0" y="0"/>
            <a:chExt cx="11277600" cy="28729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36971" cy="1050339"/>
            </a:xfrm>
            <a:custGeom>
              <a:avLst/>
              <a:gdLst/>
              <a:ahLst/>
              <a:cxnLst/>
              <a:rect l="l" t="t" r="r" b="b"/>
              <a:pathLst>
                <a:path w="1036971" h="1050339">
                  <a:moveTo>
                    <a:pt x="0" y="0"/>
                  </a:moveTo>
                  <a:lnTo>
                    <a:pt x="1036971" y="0"/>
                  </a:lnTo>
                  <a:lnTo>
                    <a:pt x="1036971" y="1050339"/>
                  </a:lnTo>
                  <a:lnTo>
                    <a:pt x="0" y="1050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0" y="1271295"/>
              <a:ext cx="11277600" cy="16016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811"/>
                </a:lnSpc>
                <a:spcBef>
                  <a:spcPct val="0"/>
                </a:spcBef>
              </a:pPr>
              <a:r>
                <a:rPr lang="en-US" sz="3600" dirty="0">
                  <a:latin typeface="Agrandir" panose="020B0604020202020204" charset="0"/>
                </a:rPr>
                <a:t>Read to know about identifying and doing simple math with real objects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44000" y="7141484"/>
            <a:ext cx="8305800" cy="2094427"/>
            <a:chOff x="0" y="0"/>
            <a:chExt cx="11074400" cy="2792570"/>
          </a:xfrm>
        </p:grpSpPr>
        <p:sp>
          <p:nvSpPr>
            <p:cNvPr id="12" name="Freeform 12"/>
            <p:cNvSpPr/>
            <p:nvPr/>
          </p:nvSpPr>
          <p:spPr>
            <a:xfrm>
              <a:off x="37998" y="0"/>
              <a:ext cx="949968" cy="1081744"/>
            </a:xfrm>
            <a:custGeom>
              <a:avLst/>
              <a:gdLst/>
              <a:ahLst/>
              <a:cxnLst/>
              <a:rect l="l" t="t" r="r" b="b"/>
              <a:pathLst>
                <a:path w="949968" h="1081744">
                  <a:moveTo>
                    <a:pt x="0" y="0"/>
                  </a:moveTo>
                  <a:lnTo>
                    <a:pt x="949968" y="0"/>
                  </a:lnTo>
                  <a:lnTo>
                    <a:pt x="949968" y="1081744"/>
                  </a:lnTo>
                  <a:lnTo>
                    <a:pt x="0" y="1081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1151095"/>
              <a:ext cx="11074400" cy="16414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811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FF3300"/>
                  </a:solidFill>
                  <a:latin typeface="Agrandir" panose="020B0604020202020204" charset="0"/>
                  <a:ea typeface="Calibri"/>
                  <a:cs typeface="Calibri"/>
                </a:rPr>
                <a:t>How many</a:t>
              </a:r>
              <a:r>
                <a:rPr lang="en-US" sz="3600" dirty="0">
                  <a:solidFill>
                    <a:srgbClr val="0070C0"/>
                  </a:solidFill>
                  <a:latin typeface="Agrandir" panose="020B0604020202020204" charset="0"/>
                  <a:ea typeface="Calibri"/>
                  <a:cs typeface="Calibri"/>
                </a:rPr>
                <a:t> </a:t>
              </a:r>
              <a:r>
                <a:rPr lang="en-US" sz="3600" dirty="0">
                  <a:latin typeface="Agrandir" panose="020B0604020202020204" charset="0"/>
                  <a:ea typeface="Calibri"/>
                  <a:cs typeface="Calibri"/>
                </a:rPr>
                <a:t>marbles are in my bag? Eleven</a:t>
              </a:r>
              <a:r>
                <a:rPr lang="en-US" sz="3600" dirty="0">
                  <a:solidFill>
                    <a:srgbClr val="0070C0"/>
                  </a:solidFill>
                  <a:latin typeface="Agrandir" panose="020B0604020202020204" charset="0"/>
                  <a:ea typeface="Calibri"/>
                  <a:cs typeface="Calibri"/>
                </a:rPr>
                <a:t> </a:t>
              </a:r>
              <a:r>
                <a:rPr lang="en-US" sz="3600" dirty="0">
                  <a:solidFill>
                    <a:srgbClr val="FF3300"/>
                  </a:solidFill>
                  <a:latin typeface="Agrandir" panose="020B0604020202020204" charset="0"/>
                  <a:ea typeface="Calibri"/>
                  <a:cs typeface="Calibri"/>
                </a:rPr>
                <a:t>plus</a:t>
              </a:r>
              <a:r>
                <a:rPr lang="en-US" sz="3600" dirty="0">
                  <a:solidFill>
                    <a:srgbClr val="0070C0"/>
                  </a:solidFill>
                  <a:latin typeface="Agrandir" panose="020B0604020202020204" charset="0"/>
                  <a:ea typeface="Calibri"/>
                  <a:cs typeface="Calibri"/>
                </a:rPr>
                <a:t> </a:t>
              </a:r>
              <a:r>
                <a:rPr lang="en-US" sz="3600" dirty="0">
                  <a:latin typeface="Agrandir" panose="020B0604020202020204" charset="0"/>
                  <a:ea typeface="Calibri"/>
                  <a:cs typeface="Calibri"/>
                </a:rPr>
                <a:t>four</a:t>
              </a:r>
              <a:r>
                <a:rPr lang="en-US" sz="3600" dirty="0">
                  <a:solidFill>
                    <a:srgbClr val="0070C0"/>
                  </a:solidFill>
                  <a:latin typeface="Agrandir" panose="020B0604020202020204" charset="0"/>
                  <a:ea typeface="Calibri"/>
                  <a:cs typeface="Calibri"/>
                </a:rPr>
                <a:t> </a:t>
              </a:r>
              <a:r>
                <a:rPr lang="en-US" sz="3600" dirty="0">
                  <a:solidFill>
                    <a:srgbClr val="FF3300"/>
                  </a:solidFill>
                  <a:latin typeface="Agrandir" panose="020B0604020202020204" charset="0"/>
                  <a:ea typeface="Calibri"/>
                  <a:cs typeface="Calibri"/>
                </a:rPr>
                <a:t>is</a:t>
              </a:r>
              <a:r>
                <a:rPr lang="en-US" sz="3600" dirty="0">
                  <a:solidFill>
                    <a:srgbClr val="0070C0"/>
                  </a:solidFill>
                  <a:latin typeface="Agrandir" panose="020B0604020202020204" charset="0"/>
                  <a:ea typeface="Calibri"/>
                  <a:cs typeface="Calibri"/>
                </a:rPr>
                <a:t> </a:t>
              </a:r>
              <a:r>
                <a:rPr lang="en-US" sz="3600" dirty="0">
                  <a:latin typeface="Agrandir" panose="020B0604020202020204" charset="0"/>
                  <a:ea typeface="Calibri"/>
                  <a:cs typeface="Calibri"/>
                </a:rPr>
                <a:t>fifteen</a:t>
              </a:r>
              <a:endParaRPr lang="en-US" sz="3600" dirty="0">
                <a:latin typeface="Agrandir" panose="020B0604020202020204" charset="0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2351417" y="497355"/>
            <a:ext cx="5011670" cy="4842526"/>
          </a:xfrm>
          <a:custGeom>
            <a:avLst/>
            <a:gdLst/>
            <a:ahLst/>
            <a:cxnLst/>
            <a:rect l="l" t="t" r="r" b="b"/>
            <a:pathLst>
              <a:path w="5011670" h="4842526">
                <a:moveTo>
                  <a:pt x="0" y="0"/>
                </a:moveTo>
                <a:lnTo>
                  <a:pt x="5011670" y="0"/>
                </a:lnTo>
                <a:lnTo>
                  <a:pt x="5011670" y="4842526"/>
                </a:lnTo>
                <a:lnTo>
                  <a:pt x="0" y="48425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700362">
            <a:off x="302391" y="-2200391"/>
            <a:ext cx="4135710" cy="341196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724009">
            <a:off x="16734743" y="7015411"/>
            <a:ext cx="2212885" cy="4088472"/>
          </a:xfrm>
          <a:custGeom>
            <a:avLst/>
            <a:gdLst/>
            <a:ahLst/>
            <a:cxnLst/>
            <a:rect l="l" t="t" r="r" b="b"/>
            <a:pathLst>
              <a:path w="2212885" h="4088472">
                <a:moveTo>
                  <a:pt x="0" y="0"/>
                </a:moveTo>
                <a:lnTo>
                  <a:pt x="2212886" y="0"/>
                </a:lnTo>
                <a:lnTo>
                  <a:pt x="2212886" y="4088472"/>
                </a:lnTo>
                <a:lnTo>
                  <a:pt x="0" y="4088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028700" y="7141484"/>
            <a:ext cx="7505700" cy="2064547"/>
            <a:chOff x="0" y="0"/>
            <a:chExt cx="10007600" cy="2752730"/>
          </a:xfrm>
        </p:grpSpPr>
        <p:sp>
          <p:nvSpPr>
            <p:cNvPr id="18" name="TextBox 18"/>
            <p:cNvSpPr txBox="1"/>
            <p:nvPr/>
          </p:nvSpPr>
          <p:spPr>
            <a:xfrm>
              <a:off x="0" y="1151095"/>
              <a:ext cx="10007600" cy="16016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811"/>
                </a:lnSpc>
                <a:spcBef>
                  <a:spcPct val="0"/>
                </a:spcBef>
              </a:pPr>
              <a:r>
                <a:rPr lang="en-US" sz="3600" dirty="0">
                  <a:latin typeface="Agrandir" panose="020B0604020202020204" charset="0"/>
                </a:rPr>
                <a:t>Listen to friends talking about the quantity of items that they have</a:t>
              </a:r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1220205" cy="1142555"/>
            </a:xfrm>
            <a:custGeom>
              <a:avLst/>
              <a:gdLst/>
              <a:ahLst/>
              <a:cxnLst/>
              <a:rect l="l" t="t" r="r" b="b"/>
              <a:pathLst>
                <a:path w="1220205" h="1142555">
                  <a:moveTo>
                    <a:pt x="0" y="0"/>
                  </a:moveTo>
                  <a:lnTo>
                    <a:pt x="1220205" y="0"/>
                  </a:lnTo>
                  <a:lnTo>
                    <a:pt x="1220205" y="1142555"/>
                  </a:lnTo>
                  <a:lnTo>
                    <a:pt x="0" y="1142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2D12EF5-52E7-3624-5A02-C79D1B1AF8DD}"/>
              </a:ext>
            </a:extLst>
          </p:cNvPr>
          <p:cNvSpPr txBox="1"/>
          <p:nvPr/>
        </p:nvSpPr>
        <p:spPr>
          <a:xfrm>
            <a:off x="1634679" y="4889197"/>
            <a:ext cx="3581400" cy="733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>
                <a:latin typeface="Agrandir" panose="020B0604020202020204" charset="0"/>
              </a:rPr>
              <a:t>Vocabularies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3654F7-B56D-68EF-7971-EA3B1E826030}"/>
              </a:ext>
            </a:extLst>
          </p:cNvPr>
          <p:cNvSpPr txBox="1"/>
          <p:nvPr/>
        </p:nvSpPr>
        <p:spPr>
          <a:xfrm>
            <a:off x="1948278" y="7277244"/>
            <a:ext cx="3581400" cy="733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>
                <a:latin typeface="Agrandir" panose="020B0604020202020204" charset="0"/>
              </a:rPr>
              <a:t>Listening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0160D0-B309-5C9D-1D32-42E97054E16B}"/>
              </a:ext>
            </a:extLst>
          </p:cNvPr>
          <p:cNvSpPr txBox="1"/>
          <p:nvPr/>
        </p:nvSpPr>
        <p:spPr>
          <a:xfrm>
            <a:off x="10123961" y="4889197"/>
            <a:ext cx="3581400" cy="733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>
                <a:latin typeface="Agrandir" panose="020B0604020202020204" charset="0"/>
              </a:rPr>
              <a:t>Reading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F89725-C293-D56C-08F6-D1C98E5DC877}"/>
              </a:ext>
            </a:extLst>
          </p:cNvPr>
          <p:cNvSpPr txBox="1"/>
          <p:nvPr/>
        </p:nvSpPr>
        <p:spPr>
          <a:xfrm>
            <a:off x="10123961" y="7203232"/>
            <a:ext cx="3581400" cy="733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>
                <a:latin typeface="Agrandir" panose="020B0604020202020204" charset="0"/>
              </a:rPr>
              <a:t>Structures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863167" y="6680091"/>
            <a:ext cx="4288140" cy="2363837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00362">
            <a:off x="16150938" y="383089"/>
            <a:ext cx="4135710" cy="341196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728957" y="1017764"/>
            <a:ext cx="14830087" cy="8251472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6" name="Freeform 6"/>
          <p:cNvSpPr/>
          <p:nvPr/>
        </p:nvSpPr>
        <p:spPr>
          <a:xfrm rot="1800244" flipV="1">
            <a:off x="14161166" y="1033709"/>
            <a:ext cx="3051514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06288">
            <a:off x="1131411" y="872693"/>
            <a:ext cx="2487565" cy="3651471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507168" y="7331041"/>
            <a:ext cx="4064651" cy="2398144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38050" y="6000405"/>
            <a:ext cx="1420994" cy="1807305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CAD01D-C841-0CB4-E680-4C7F2EBB6857}"/>
              </a:ext>
            </a:extLst>
          </p:cNvPr>
          <p:cNvSpPr txBox="1"/>
          <p:nvPr/>
        </p:nvSpPr>
        <p:spPr>
          <a:xfrm>
            <a:off x="5156317" y="4150157"/>
            <a:ext cx="916629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solidFill>
                  <a:srgbClr val="C00000"/>
                </a:solidFill>
                <a:latin typeface="Broadway" panose="04040905080B02020502" pitchFamily="82" charset="0"/>
              </a:rPr>
              <a:t>Thank you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8343985" cy="1028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794378" y="3485475"/>
            <a:ext cx="77939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Unit 7: Toys</a:t>
            </a:r>
          </a:p>
          <a:p>
            <a:pPr algn="ctr"/>
            <a:r>
              <a:rPr lang="en-US" sz="7200" b="1" dirty="0">
                <a:solidFill>
                  <a:srgbClr val="00B050"/>
                </a:solidFill>
              </a:rPr>
              <a:t>Lesson 4.2</a:t>
            </a:r>
          </a:p>
          <a:p>
            <a:pPr algn="ctr"/>
            <a:r>
              <a:rPr lang="en-US" sz="7200" b="1" dirty="0">
                <a:solidFill>
                  <a:srgbClr val="0070C0"/>
                </a:solidFill>
              </a:rPr>
              <a:t>Page 106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59211" y="1295923"/>
            <a:ext cx="1566583" cy="1783894"/>
          </a:xfrm>
          <a:custGeom>
            <a:avLst/>
            <a:gdLst/>
            <a:ahLst/>
            <a:cxnLst/>
            <a:rect l="l" t="t" r="r" b="b"/>
            <a:pathLst>
              <a:path w="1566583" h="1783894">
                <a:moveTo>
                  <a:pt x="0" y="0"/>
                </a:moveTo>
                <a:lnTo>
                  <a:pt x="1566583" y="0"/>
                </a:lnTo>
                <a:lnTo>
                  <a:pt x="1566583" y="1783894"/>
                </a:lnTo>
                <a:lnTo>
                  <a:pt x="0" y="17838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06844" y="7643947"/>
            <a:ext cx="3390764" cy="2797380"/>
          </a:xfrm>
          <a:custGeom>
            <a:avLst/>
            <a:gdLst/>
            <a:ahLst/>
            <a:cxnLst/>
            <a:rect l="l" t="t" r="r" b="b"/>
            <a:pathLst>
              <a:path w="3390764" h="2797380">
                <a:moveTo>
                  <a:pt x="0" y="0"/>
                </a:moveTo>
                <a:lnTo>
                  <a:pt x="3390764" y="0"/>
                </a:lnTo>
                <a:lnTo>
                  <a:pt x="3390764" y="2797380"/>
                </a:lnTo>
                <a:lnTo>
                  <a:pt x="0" y="2797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4911" y="4288217"/>
            <a:ext cx="5319059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01"/>
              </a:lnSpc>
            </a:pPr>
            <a:r>
              <a:rPr lang="en-US" sz="9834" dirty="0">
                <a:solidFill>
                  <a:srgbClr val="FFF6EB"/>
                </a:solidFill>
                <a:latin typeface="Londrina Solid"/>
              </a:rPr>
              <a:t>Reading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342502" y="1973011"/>
            <a:ext cx="9916798" cy="6633315"/>
            <a:chOff x="0" y="0"/>
            <a:chExt cx="3324258" cy="2223586"/>
          </a:xfrm>
        </p:grpSpPr>
        <p:sp>
          <p:nvSpPr>
            <p:cNvPr id="6" name="Freeform 6"/>
            <p:cNvSpPr/>
            <p:nvPr/>
          </p:nvSpPr>
          <p:spPr>
            <a:xfrm>
              <a:off x="0" y="-1270"/>
              <a:ext cx="3325528" cy="2222315"/>
            </a:xfrm>
            <a:custGeom>
              <a:avLst/>
              <a:gdLst/>
              <a:ahLst/>
              <a:cxnLst/>
              <a:rect l="l" t="t" r="r" b="b"/>
              <a:pathLst>
                <a:path w="3325528" h="2222315">
                  <a:moveTo>
                    <a:pt x="3314098" y="27940"/>
                  </a:moveTo>
                  <a:cubicBezTo>
                    <a:pt x="3305208" y="24130"/>
                    <a:pt x="3296318" y="21590"/>
                    <a:pt x="3287428" y="21590"/>
                  </a:cubicBezTo>
                  <a:cubicBezTo>
                    <a:pt x="3260758" y="20320"/>
                    <a:pt x="3211570" y="20320"/>
                    <a:pt x="3157517" y="17780"/>
                  </a:cubicBezTo>
                  <a:cubicBezTo>
                    <a:pt x="3033966" y="12700"/>
                    <a:pt x="2912989" y="6350"/>
                    <a:pt x="2789439" y="3810"/>
                  </a:cubicBezTo>
                  <a:cubicBezTo>
                    <a:pt x="2689054" y="1270"/>
                    <a:pt x="2591243" y="3810"/>
                    <a:pt x="2490858" y="2540"/>
                  </a:cubicBezTo>
                  <a:cubicBezTo>
                    <a:pt x="2447100" y="2540"/>
                    <a:pt x="2403343" y="0"/>
                    <a:pt x="2359585" y="2540"/>
                  </a:cubicBezTo>
                  <a:cubicBezTo>
                    <a:pt x="2254052" y="10160"/>
                    <a:pt x="2148519" y="11430"/>
                    <a:pt x="2040412" y="8890"/>
                  </a:cubicBezTo>
                  <a:cubicBezTo>
                    <a:pt x="1986359" y="7620"/>
                    <a:pt x="1932305" y="7620"/>
                    <a:pt x="1878252" y="7620"/>
                  </a:cubicBezTo>
                  <a:cubicBezTo>
                    <a:pt x="1780441" y="7620"/>
                    <a:pt x="1682630" y="7620"/>
                    <a:pt x="1584819" y="6350"/>
                  </a:cubicBezTo>
                  <a:cubicBezTo>
                    <a:pt x="1481860" y="5080"/>
                    <a:pt x="467714" y="2540"/>
                    <a:pt x="367329" y="1270"/>
                  </a:cubicBezTo>
                  <a:cubicBezTo>
                    <a:pt x="284962" y="0"/>
                    <a:pt x="205169" y="1270"/>
                    <a:pt x="122802" y="1270"/>
                  </a:cubicBezTo>
                  <a:cubicBezTo>
                    <a:pt x="6617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5113"/>
                    <a:pt x="16510" y="231076"/>
                    <a:pt x="17780" y="325355"/>
                  </a:cubicBezTo>
                  <a:cubicBezTo>
                    <a:pt x="19050" y="421318"/>
                    <a:pt x="17780" y="517281"/>
                    <a:pt x="16510" y="614927"/>
                  </a:cubicBezTo>
                  <a:cubicBezTo>
                    <a:pt x="15240" y="714257"/>
                    <a:pt x="2540" y="1756381"/>
                    <a:pt x="2540" y="1855711"/>
                  </a:cubicBezTo>
                  <a:cubicBezTo>
                    <a:pt x="2540" y="1953357"/>
                    <a:pt x="1270" y="2051004"/>
                    <a:pt x="0" y="2148651"/>
                  </a:cubicBezTo>
                  <a:cubicBezTo>
                    <a:pt x="0" y="2167705"/>
                    <a:pt x="3810" y="2177865"/>
                    <a:pt x="15240" y="2182946"/>
                  </a:cubicBezTo>
                  <a:cubicBezTo>
                    <a:pt x="22860" y="2186755"/>
                    <a:pt x="31750" y="2189296"/>
                    <a:pt x="40640" y="2190565"/>
                  </a:cubicBezTo>
                  <a:cubicBezTo>
                    <a:pt x="120228" y="2195646"/>
                    <a:pt x="218039" y="2199455"/>
                    <a:pt x="315850" y="2204536"/>
                  </a:cubicBezTo>
                  <a:cubicBezTo>
                    <a:pt x="369903" y="2207075"/>
                    <a:pt x="423957" y="2212155"/>
                    <a:pt x="478010" y="2213425"/>
                  </a:cubicBezTo>
                  <a:cubicBezTo>
                    <a:pt x="568099" y="2215965"/>
                    <a:pt x="1571949" y="2217236"/>
                    <a:pt x="1662038" y="2218505"/>
                  </a:cubicBezTo>
                  <a:cubicBezTo>
                    <a:pt x="1674908" y="2218505"/>
                    <a:pt x="1687778" y="2218505"/>
                    <a:pt x="1700648" y="2218505"/>
                  </a:cubicBezTo>
                  <a:cubicBezTo>
                    <a:pt x="1762423" y="2218505"/>
                    <a:pt x="1826772" y="2217236"/>
                    <a:pt x="1888548" y="2217236"/>
                  </a:cubicBezTo>
                  <a:cubicBezTo>
                    <a:pt x="1960619" y="2217236"/>
                    <a:pt x="2030116" y="2218505"/>
                    <a:pt x="2102188" y="2218505"/>
                  </a:cubicBezTo>
                  <a:cubicBezTo>
                    <a:pt x="2207720" y="2218505"/>
                    <a:pt x="2315827" y="2218505"/>
                    <a:pt x="2421360" y="2218505"/>
                  </a:cubicBezTo>
                  <a:cubicBezTo>
                    <a:pt x="2519171" y="2218505"/>
                    <a:pt x="2616982" y="2219775"/>
                    <a:pt x="2714793" y="2221046"/>
                  </a:cubicBezTo>
                  <a:cubicBezTo>
                    <a:pt x="2758551" y="2221046"/>
                    <a:pt x="2804882" y="2222315"/>
                    <a:pt x="2848640" y="2222315"/>
                  </a:cubicBezTo>
                  <a:cubicBezTo>
                    <a:pt x="2990208" y="2221046"/>
                    <a:pt x="3129203" y="2214696"/>
                    <a:pt x="3264567" y="2214696"/>
                  </a:cubicBezTo>
                  <a:cubicBezTo>
                    <a:pt x="3268378" y="2214696"/>
                    <a:pt x="3273458" y="2212155"/>
                    <a:pt x="3277267" y="2209615"/>
                  </a:cubicBezTo>
                  <a:cubicBezTo>
                    <a:pt x="3282348" y="2205805"/>
                    <a:pt x="3284887" y="2199455"/>
                    <a:pt x="3287428" y="2196915"/>
                  </a:cubicBezTo>
                  <a:cubicBezTo>
                    <a:pt x="3288698" y="2136865"/>
                    <a:pt x="3289967" y="2066156"/>
                    <a:pt x="3291237" y="1995446"/>
                  </a:cubicBezTo>
                  <a:cubicBezTo>
                    <a:pt x="3292508" y="1886015"/>
                    <a:pt x="3302667" y="835474"/>
                    <a:pt x="3303937" y="726042"/>
                  </a:cubicBezTo>
                  <a:cubicBezTo>
                    <a:pt x="3303937" y="660383"/>
                    <a:pt x="3305208" y="594724"/>
                    <a:pt x="3306478" y="529066"/>
                  </a:cubicBezTo>
                  <a:cubicBezTo>
                    <a:pt x="3307748" y="458356"/>
                    <a:pt x="3309017" y="387647"/>
                    <a:pt x="3311558" y="316937"/>
                  </a:cubicBezTo>
                  <a:cubicBezTo>
                    <a:pt x="3312828" y="274848"/>
                    <a:pt x="3312828" y="231075"/>
                    <a:pt x="3317908" y="188986"/>
                  </a:cubicBezTo>
                  <a:cubicBezTo>
                    <a:pt x="3322987" y="138480"/>
                    <a:pt x="3325528" y="89656"/>
                    <a:pt x="3324258" y="44450"/>
                  </a:cubicBezTo>
                  <a:cubicBezTo>
                    <a:pt x="3324258" y="38100"/>
                    <a:pt x="3320448" y="30480"/>
                    <a:pt x="3314098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7" name="Freeform 7"/>
          <p:cNvSpPr/>
          <p:nvPr/>
        </p:nvSpPr>
        <p:spPr>
          <a:xfrm rot="289798">
            <a:off x="10625899" y="1422607"/>
            <a:ext cx="3051514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4" y="0"/>
                </a:lnTo>
                <a:lnTo>
                  <a:pt x="3051514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7208" y="1028700"/>
            <a:ext cx="3075028" cy="295587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CCD138-F10E-5A76-D0E8-D9551A13DE8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7997" y="3963959"/>
            <a:ext cx="4960842" cy="3813349"/>
          </a:xfrm>
          <a:prstGeom prst="round2DiagRect">
            <a:avLst>
              <a:gd name="adj1" fmla="val 5927"/>
              <a:gd name="adj2" fmla="val 0"/>
            </a:avLst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DC76B4-5D13-5AFF-9C71-22405DE3DCF7}"/>
              </a:ext>
            </a:extLst>
          </p:cNvPr>
          <p:cNvSpPr txBox="1"/>
          <p:nvPr/>
        </p:nvSpPr>
        <p:spPr>
          <a:xfrm>
            <a:off x="9586741" y="2919423"/>
            <a:ext cx="5030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.VnAvant" panose="020B7200000000000000" pitchFamily="34" charset="0"/>
              </a:rPr>
              <a:t>What can you see?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2851702" y="3215042"/>
            <a:ext cx="13171477" cy="6370285"/>
          </a:xfrm>
          <a:custGeom>
            <a:avLst/>
            <a:gdLst/>
            <a:ahLst/>
            <a:cxnLst/>
            <a:rect l="l" t="t" r="r" b="b"/>
            <a:pathLst>
              <a:path w="3437956" h="2124727">
                <a:moveTo>
                  <a:pt x="3426527" y="27940"/>
                </a:moveTo>
                <a:cubicBezTo>
                  <a:pt x="3417636" y="24130"/>
                  <a:pt x="3408747" y="21590"/>
                  <a:pt x="3399856" y="21590"/>
                </a:cubicBezTo>
                <a:cubicBezTo>
                  <a:pt x="3373186" y="20320"/>
                  <a:pt x="3322350" y="20320"/>
                  <a:pt x="3266397" y="17780"/>
                </a:cubicBezTo>
                <a:cubicBezTo>
                  <a:pt x="3138506" y="12700"/>
                  <a:pt x="3013279" y="6350"/>
                  <a:pt x="2885387" y="3810"/>
                </a:cubicBezTo>
                <a:cubicBezTo>
                  <a:pt x="2781476" y="1270"/>
                  <a:pt x="2680228" y="3810"/>
                  <a:pt x="2576317" y="2540"/>
                </a:cubicBezTo>
                <a:cubicBezTo>
                  <a:pt x="2531021" y="2540"/>
                  <a:pt x="2485727" y="0"/>
                  <a:pt x="2440432" y="2540"/>
                </a:cubicBezTo>
                <a:cubicBezTo>
                  <a:pt x="2331191" y="10160"/>
                  <a:pt x="2221951" y="11430"/>
                  <a:pt x="2110046" y="8890"/>
                </a:cubicBezTo>
                <a:cubicBezTo>
                  <a:pt x="2054093" y="7620"/>
                  <a:pt x="1998141" y="7620"/>
                  <a:pt x="1942188" y="7620"/>
                </a:cubicBezTo>
                <a:cubicBezTo>
                  <a:pt x="1840941" y="7620"/>
                  <a:pt x="1739694" y="7620"/>
                  <a:pt x="1638446" y="6350"/>
                </a:cubicBezTo>
                <a:cubicBezTo>
                  <a:pt x="1531870" y="5080"/>
                  <a:pt x="482095" y="2540"/>
                  <a:pt x="378183" y="1270"/>
                </a:cubicBezTo>
                <a:cubicBezTo>
                  <a:pt x="292922" y="0"/>
                  <a:pt x="210326" y="1270"/>
                  <a:pt x="125065" y="1270"/>
                </a:cubicBezTo>
                <a:cubicBezTo>
                  <a:pt x="66448" y="1270"/>
                  <a:pt x="33020" y="3810"/>
                  <a:pt x="5080" y="5080"/>
                </a:cubicBezTo>
                <a:cubicBezTo>
                  <a:pt x="3810" y="5080"/>
                  <a:pt x="2540" y="7620"/>
                  <a:pt x="0" y="8890"/>
                </a:cubicBezTo>
                <a:cubicBezTo>
                  <a:pt x="1270" y="21590"/>
                  <a:pt x="3810" y="34290"/>
                  <a:pt x="5080" y="46990"/>
                </a:cubicBezTo>
                <a:cubicBezTo>
                  <a:pt x="15240" y="131886"/>
                  <a:pt x="16510" y="223374"/>
                  <a:pt x="17780" y="313258"/>
                </a:cubicBezTo>
                <a:cubicBezTo>
                  <a:pt x="19050" y="404747"/>
                  <a:pt x="17780" y="496236"/>
                  <a:pt x="16510" y="589329"/>
                </a:cubicBezTo>
                <a:cubicBezTo>
                  <a:pt x="15240" y="684028"/>
                  <a:pt x="2540" y="1677564"/>
                  <a:pt x="2540" y="1772263"/>
                </a:cubicBezTo>
                <a:cubicBezTo>
                  <a:pt x="2540" y="1865357"/>
                  <a:pt x="1270" y="1958451"/>
                  <a:pt x="0" y="2051545"/>
                </a:cubicBezTo>
                <a:cubicBezTo>
                  <a:pt x="0" y="2070117"/>
                  <a:pt x="3810" y="2080277"/>
                  <a:pt x="15240" y="2085357"/>
                </a:cubicBezTo>
                <a:cubicBezTo>
                  <a:pt x="22860" y="2089167"/>
                  <a:pt x="31750" y="2091707"/>
                  <a:pt x="40640" y="2092977"/>
                </a:cubicBezTo>
                <a:cubicBezTo>
                  <a:pt x="122400" y="2098057"/>
                  <a:pt x="223648" y="2101867"/>
                  <a:pt x="324895" y="2106947"/>
                </a:cubicBezTo>
                <a:cubicBezTo>
                  <a:pt x="380848" y="2109487"/>
                  <a:pt x="436800" y="2114567"/>
                  <a:pt x="492752" y="2115837"/>
                </a:cubicBezTo>
                <a:cubicBezTo>
                  <a:pt x="586007" y="2118377"/>
                  <a:pt x="1625124" y="2119647"/>
                  <a:pt x="1718378" y="2120917"/>
                </a:cubicBezTo>
                <a:cubicBezTo>
                  <a:pt x="1731700" y="2120917"/>
                  <a:pt x="1745022" y="2120917"/>
                  <a:pt x="1758344" y="2120917"/>
                </a:cubicBezTo>
                <a:cubicBezTo>
                  <a:pt x="1822290" y="2120917"/>
                  <a:pt x="1888900" y="2119647"/>
                  <a:pt x="1952846" y="2119647"/>
                </a:cubicBezTo>
                <a:cubicBezTo>
                  <a:pt x="2027449" y="2119647"/>
                  <a:pt x="2099388" y="2120917"/>
                  <a:pt x="2173991" y="2120917"/>
                </a:cubicBezTo>
                <a:cubicBezTo>
                  <a:pt x="2283232" y="2120917"/>
                  <a:pt x="2395137" y="2120917"/>
                  <a:pt x="2504377" y="2120917"/>
                </a:cubicBezTo>
                <a:cubicBezTo>
                  <a:pt x="2605625" y="2120917"/>
                  <a:pt x="2706872" y="2122187"/>
                  <a:pt x="2808119" y="2123457"/>
                </a:cubicBezTo>
                <a:cubicBezTo>
                  <a:pt x="2853414" y="2123457"/>
                  <a:pt x="2901374" y="2124727"/>
                  <a:pt x="2946668" y="2124727"/>
                </a:cubicBezTo>
                <a:cubicBezTo>
                  <a:pt x="3093211" y="2123457"/>
                  <a:pt x="3237088" y="2117107"/>
                  <a:pt x="3376996" y="2117107"/>
                </a:cubicBezTo>
                <a:cubicBezTo>
                  <a:pt x="3380806" y="2117107"/>
                  <a:pt x="3385886" y="2114567"/>
                  <a:pt x="3389696" y="2112027"/>
                </a:cubicBezTo>
                <a:cubicBezTo>
                  <a:pt x="3394777" y="2108217"/>
                  <a:pt x="3397316" y="2101867"/>
                  <a:pt x="3399856" y="2099327"/>
                </a:cubicBezTo>
                <a:cubicBezTo>
                  <a:pt x="3401127" y="2040309"/>
                  <a:pt x="3402396" y="1972896"/>
                  <a:pt x="3403666" y="1905484"/>
                </a:cubicBezTo>
                <a:cubicBezTo>
                  <a:pt x="3404936" y="1801154"/>
                  <a:pt x="3415096" y="799593"/>
                  <a:pt x="3416366" y="695264"/>
                </a:cubicBezTo>
                <a:cubicBezTo>
                  <a:pt x="3416366" y="632666"/>
                  <a:pt x="3417636" y="570069"/>
                  <a:pt x="3418906" y="507471"/>
                </a:cubicBezTo>
                <a:cubicBezTo>
                  <a:pt x="3420177" y="440058"/>
                  <a:pt x="3421446" y="372645"/>
                  <a:pt x="3423986" y="305233"/>
                </a:cubicBezTo>
                <a:cubicBezTo>
                  <a:pt x="3425256" y="265106"/>
                  <a:pt x="3425256" y="223374"/>
                  <a:pt x="3430336" y="183248"/>
                </a:cubicBezTo>
                <a:cubicBezTo>
                  <a:pt x="3435416" y="135096"/>
                  <a:pt x="3437956" y="88549"/>
                  <a:pt x="3436686" y="44450"/>
                </a:cubicBezTo>
                <a:cubicBezTo>
                  <a:pt x="3436686" y="38100"/>
                  <a:pt x="3432877" y="30480"/>
                  <a:pt x="3426527" y="27940"/>
                </a:cubicBezTo>
                <a:close/>
              </a:path>
            </a:pathLst>
          </a:custGeom>
          <a:solidFill>
            <a:srgbClr val="FFF6EB"/>
          </a:solid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E894586-C5D4-F8E1-1FC3-1084E3F1AE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" y="-12755"/>
            <a:ext cx="12014699" cy="12115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E8A6FE3-E791-0C74-7705-4AC6EA5C33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9107" y="1194630"/>
            <a:ext cx="8958327" cy="1295288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-43167" y="728116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14984526" y="7504415"/>
            <a:ext cx="4089864" cy="2254538"/>
          </a:xfrm>
          <a:custGeom>
            <a:avLst/>
            <a:gdLst/>
            <a:ahLst/>
            <a:cxnLst/>
            <a:rect l="l" t="t" r="r" b="b"/>
            <a:pathLst>
              <a:path w="4089864" h="2254538">
                <a:moveTo>
                  <a:pt x="0" y="0"/>
                </a:moveTo>
                <a:lnTo>
                  <a:pt x="4089864" y="0"/>
                </a:lnTo>
                <a:lnTo>
                  <a:pt x="4089864" y="2254538"/>
                </a:lnTo>
                <a:lnTo>
                  <a:pt x="0" y="22545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382478" y="6950682"/>
            <a:ext cx="2777856" cy="3362004"/>
          </a:xfrm>
          <a:custGeom>
            <a:avLst/>
            <a:gdLst/>
            <a:ahLst/>
            <a:cxnLst/>
            <a:rect l="l" t="t" r="r" b="b"/>
            <a:pathLst>
              <a:path w="2777856" h="3362004">
                <a:moveTo>
                  <a:pt x="0" y="0"/>
                </a:moveTo>
                <a:lnTo>
                  <a:pt x="2777856" y="0"/>
                </a:lnTo>
                <a:lnTo>
                  <a:pt x="2777856" y="3362004"/>
                </a:lnTo>
                <a:lnTo>
                  <a:pt x="0" y="3362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854459" y="3755654"/>
            <a:ext cx="1860391" cy="2118457"/>
          </a:xfrm>
          <a:custGeom>
            <a:avLst/>
            <a:gdLst/>
            <a:ahLst/>
            <a:cxnLst/>
            <a:rect l="l" t="t" r="r" b="b"/>
            <a:pathLst>
              <a:path w="1860391" h="2118457">
                <a:moveTo>
                  <a:pt x="0" y="0"/>
                </a:moveTo>
                <a:lnTo>
                  <a:pt x="1860390" y="0"/>
                </a:lnTo>
                <a:lnTo>
                  <a:pt x="1860390" y="2118457"/>
                </a:lnTo>
                <a:lnTo>
                  <a:pt x="0" y="21184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7FA071-7A6C-3F44-D6F7-F0F2FBACC894}"/>
              </a:ext>
            </a:extLst>
          </p:cNvPr>
          <p:cNvSpPr txBox="1"/>
          <p:nvPr/>
        </p:nvSpPr>
        <p:spPr>
          <a:xfrm>
            <a:off x="4311901" y="3968750"/>
            <a:ext cx="1167755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.VnAvant" panose="020B7200000000000000" pitchFamily="34" charset="0"/>
              </a:rPr>
              <a:t>    At school, we learn addition (+) and subtraction (-) with blocks.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.VnAvant" panose="020B7200000000000000" pitchFamily="34" charset="0"/>
              </a:rPr>
              <a:t>    I have ten blocks on my desk. I put four blocks in a bag.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.VnAvant" panose="020B7200000000000000" pitchFamily="34" charset="0"/>
              </a:rPr>
              <a:t>    How many blocks do I have? I have six blocks.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.VnAvant" panose="020B7200000000000000" pitchFamily="34" charset="0"/>
              </a:rPr>
              <a:t>    I like Math!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CAE205-05BA-6338-D96B-D7CB60E3AB29}"/>
              </a:ext>
            </a:extLst>
          </p:cNvPr>
          <p:cNvSpPr txBox="1"/>
          <p:nvPr/>
        </p:nvSpPr>
        <p:spPr>
          <a:xfrm rot="21250127">
            <a:off x="10336383" y="8122649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.VnBodoni" panose="020B7200000000000000" pitchFamily="34" charset="0"/>
              </a:rPr>
              <a:t>10 – 4 = 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FF5FD63-A4E8-C4A1-126A-D18258E9D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289"/>
            <a:ext cx="18288000" cy="1497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B08DE-DE13-747F-DD50-B775B18A1F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4"/>
          <a:stretch/>
        </p:blipFill>
        <p:spPr>
          <a:xfrm>
            <a:off x="147593" y="2173551"/>
            <a:ext cx="16273508" cy="3519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0A0D06-DBF0-9F8D-1A16-94020CD7C25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92349" y="3240288"/>
            <a:ext cx="2957558" cy="2273445"/>
          </a:xfrm>
          <a:prstGeom prst="round2DiagRect">
            <a:avLst>
              <a:gd name="adj1" fmla="val 5927"/>
              <a:gd name="adj2" fmla="val 0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5D8D95-6D48-F40A-8CEB-EE871166192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779"/>
            <a:ext cx="9351237" cy="942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4F6C98-E55E-ECE9-2C8A-42BE8D358D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600" y="1020417"/>
            <a:ext cx="7065221" cy="1021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D86187-89E2-D5DE-E465-607A609B639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2381" y="7617515"/>
            <a:ext cx="13143239" cy="18205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872679-66D9-A6C4-8E2F-D002990FDAE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959" y="5266083"/>
            <a:ext cx="7920104" cy="182051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18E516-CE96-128C-CE16-8871913F1779}"/>
              </a:ext>
            </a:extLst>
          </p:cNvPr>
          <p:cNvCxnSpPr>
            <a:cxnSpLocks/>
          </p:cNvCxnSpPr>
          <p:nvPr/>
        </p:nvCxnSpPr>
        <p:spPr>
          <a:xfrm>
            <a:off x="5448301" y="3162300"/>
            <a:ext cx="295871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3F2957C-C917-DD91-8C9D-DA8E643808A8}"/>
              </a:ext>
            </a:extLst>
          </p:cNvPr>
          <p:cNvCxnSpPr>
            <a:cxnSpLocks/>
          </p:cNvCxnSpPr>
          <p:nvPr/>
        </p:nvCxnSpPr>
        <p:spPr>
          <a:xfrm>
            <a:off x="9858375" y="3124200"/>
            <a:ext cx="3476625" cy="381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BFC7F82-7F6D-109E-59CF-D90F967A928B}"/>
              </a:ext>
            </a:extLst>
          </p:cNvPr>
          <p:cNvSpPr txBox="1"/>
          <p:nvPr/>
        </p:nvSpPr>
        <p:spPr>
          <a:xfrm>
            <a:off x="4053682" y="7862347"/>
            <a:ext cx="20372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Eleven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AD694A-3AE9-4A1F-4B9C-4E40CE86D062}"/>
              </a:ext>
            </a:extLst>
          </p:cNvPr>
          <p:cNvSpPr txBox="1"/>
          <p:nvPr/>
        </p:nvSpPr>
        <p:spPr>
          <a:xfrm>
            <a:off x="11596687" y="7862347"/>
            <a:ext cx="24673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thirteen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9650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FF5FD63-A4E8-C4A1-126A-D18258E9D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289"/>
            <a:ext cx="18288000" cy="1497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B08DE-DE13-747F-DD50-B775B18A1F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4"/>
          <a:stretch/>
        </p:blipFill>
        <p:spPr>
          <a:xfrm>
            <a:off x="147593" y="2173551"/>
            <a:ext cx="16273508" cy="3519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0A0D06-DBF0-9F8D-1A16-94020CD7C25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92349" y="3240288"/>
            <a:ext cx="2957558" cy="2273445"/>
          </a:xfrm>
          <a:prstGeom prst="round2DiagRect">
            <a:avLst>
              <a:gd name="adj1" fmla="val 5927"/>
              <a:gd name="adj2" fmla="val 0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5D8D95-6D48-F40A-8CEB-EE871166192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115"/>
            <a:ext cx="9351237" cy="942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4F6C98-E55E-ECE9-2C8A-42BE8D358D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986" y="1100694"/>
            <a:ext cx="7065221" cy="1021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D86187-89E2-D5DE-E465-607A609B639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250" y="7400708"/>
            <a:ext cx="13250277" cy="15454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872679-66D9-A6C4-8E2F-D002990FDAE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6959" y="5381741"/>
            <a:ext cx="7920104" cy="158920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18E516-CE96-128C-CE16-8871913F1779}"/>
              </a:ext>
            </a:extLst>
          </p:cNvPr>
          <p:cNvCxnSpPr>
            <a:cxnSpLocks/>
          </p:cNvCxnSpPr>
          <p:nvPr/>
        </p:nvCxnSpPr>
        <p:spPr>
          <a:xfrm>
            <a:off x="5448301" y="3162300"/>
            <a:ext cx="295871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3F2957C-C917-DD91-8C9D-DA8E643808A8}"/>
              </a:ext>
            </a:extLst>
          </p:cNvPr>
          <p:cNvCxnSpPr>
            <a:cxnSpLocks/>
          </p:cNvCxnSpPr>
          <p:nvPr/>
        </p:nvCxnSpPr>
        <p:spPr>
          <a:xfrm>
            <a:off x="9858375" y="3124200"/>
            <a:ext cx="3476625" cy="381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BFC7F82-7F6D-109E-59CF-D90F967A928B}"/>
              </a:ext>
            </a:extLst>
          </p:cNvPr>
          <p:cNvSpPr txBox="1"/>
          <p:nvPr/>
        </p:nvSpPr>
        <p:spPr>
          <a:xfrm>
            <a:off x="5029200" y="7799532"/>
            <a:ext cx="50257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plus     seventeen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AD694A-3AE9-4A1F-4B9C-4E40CE86D062}"/>
              </a:ext>
            </a:extLst>
          </p:cNvPr>
          <p:cNvSpPr txBox="1"/>
          <p:nvPr/>
        </p:nvSpPr>
        <p:spPr>
          <a:xfrm>
            <a:off x="12674218" y="7799532"/>
            <a:ext cx="21675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twenty</a:t>
            </a:r>
          </a:p>
        </p:txBody>
      </p:sp>
    </p:spTree>
    <p:extLst>
      <p:ext uri="{BB962C8B-B14F-4D97-AF65-F5344CB8AC3E}">
        <p14:creationId xmlns:p14="http://schemas.microsoft.com/office/powerpoint/2010/main" val="27132882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FF5FD63-A4E8-C4A1-126A-D18258E9D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289"/>
            <a:ext cx="18288000" cy="1497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B08DE-DE13-747F-DD50-B775B18A1F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4"/>
          <a:stretch/>
        </p:blipFill>
        <p:spPr>
          <a:xfrm>
            <a:off x="147593" y="2173551"/>
            <a:ext cx="16273508" cy="3519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0A0D06-DBF0-9F8D-1A16-94020CD7C25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92349" y="3240288"/>
            <a:ext cx="2957558" cy="2273445"/>
          </a:xfrm>
          <a:prstGeom prst="round2DiagRect">
            <a:avLst>
              <a:gd name="adj1" fmla="val 5927"/>
              <a:gd name="adj2" fmla="val 0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5D8D95-6D48-F40A-8CEB-EE871166192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2" y="533992"/>
            <a:ext cx="9351237" cy="942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4F6C98-E55E-ECE9-2C8A-42BE8D358D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4686" y="1100694"/>
            <a:ext cx="7065221" cy="1021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D86187-89E2-D5DE-E465-607A609B639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7287" y="7400708"/>
            <a:ext cx="12018203" cy="15454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872679-66D9-A6C4-8E2F-D002990FDAE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1938" y="5381741"/>
            <a:ext cx="7650144" cy="158920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18E516-CE96-128C-CE16-8871913F1779}"/>
              </a:ext>
            </a:extLst>
          </p:cNvPr>
          <p:cNvCxnSpPr>
            <a:cxnSpLocks/>
          </p:cNvCxnSpPr>
          <p:nvPr/>
        </p:nvCxnSpPr>
        <p:spPr>
          <a:xfrm>
            <a:off x="5448301" y="3162300"/>
            <a:ext cx="295871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3F2957C-C917-DD91-8C9D-DA8E643808A8}"/>
              </a:ext>
            </a:extLst>
          </p:cNvPr>
          <p:cNvCxnSpPr>
            <a:cxnSpLocks/>
          </p:cNvCxnSpPr>
          <p:nvPr/>
        </p:nvCxnSpPr>
        <p:spPr>
          <a:xfrm>
            <a:off x="9858375" y="3124200"/>
            <a:ext cx="3476625" cy="381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BFC7F82-7F6D-109E-59CF-D90F967A928B}"/>
              </a:ext>
            </a:extLst>
          </p:cNvPr>
          <p:cNvSpPr txBox="1"/>
          <p:nvPr/>
        </p:nvSpPr>
        <p:spPr>
          <a:xfrm>
            <a:off x="4270019" y="7597424"/>
            <a:ext cx="4584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Sixteen    minus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AD694A-3AE9-4A1F-4B9C-4E40CE86D062}"/>
              </a:ext>
            </a:extLst>
          </p:cNvPr>
          <p:cNvSpPr txBox="1"/>
          <p:nvPr/>
        </p:nvSpPr>
        <p:spPr>
          <a:xfrm>
            <a:off x="11973254" y="7628699"/>
            <a:ext cx="20447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fifteen</a:t>
            </a:r>
          </a:p>
        </p:txBody>
      </p:sp>
    </p:spTree>
    <p:extLst>
      <p:ext uri="{BB962C8B-B14F-4D97-AF65-F5344CB8AC3E}">
        <p14:creationId xmlns:p14="http://schemas.microsoft.com/office/powerpoint/2010/main" val="10798176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FF5FD63-A4E8-C4A1-126A-D18258E9D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289"/>
            <a:ext cx="18288000" cy="1497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B08DE-DE13-747F-DD50-B775B18A1F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4"/>
          <a:stretch/>
        </p:blipFill>
        <p:spPr>
          <a:xfrm>
            <a:off x="147593" y="2173551"/>
            <a:ext cx="16273508" cy="3519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0A0D06-DBF0-9F8D-1A16-94020CD7C25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92349" y="3240288"/>
            <a:ext cx="2957558" cy="2273445"/>
          </a:xfrm>
          <a:prstGeom prst="round2DiagRect">
            <a:avLst>
              <a:gd name="adj1" fmla="val 5927"/>
              <a:gd name="adj2" fmla="val 0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5D8D95-6D48-F40A-8CEB-EE871166192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" y="496289"/>
            <a:ext cx="9351237" cy="942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4F6C98-E55E-ECE9-2C8A-42BE8D358D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4686" y="1125412"/>
            <a:ext cx="7065221" cy="1021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D86187-89E2-D5DE-E465-607A609B639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7237" y="7475267"/>
            <a:ext cx="12018203" cy="12763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872679-66D9-A6C4-8E2F-D002990FDAE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2571" y="5381741"/>
            <a:ext cx="7448877" cy="158920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18E516-CE96-128C-CE16-8871913F1779}"/>
              </a:ext>
            </a:extLst>
          </p:cNvPr>
          <p:cNvCxnSpPr>
            <a:cxnSpLocks/>
          </p:cNvCxnSpPr>
          <p:nvPr/>
        </p:nvCxnSpPr>
        <p:spPr>
          <a:xfrm>
            <a:off x="5448301" y="3162300"/>
            <a:ext cx="295871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3F2957C-C917-DD91-8C9D-DA8E643808A8}"/>
              </a:ext>
            </a:extLst>
          </p:cNvPr>
          <p:cNvCxnSpPr>
            <a:cxnSpLocks/>
          </p:cNvCxnSpPr>
          <p:nvPr/>
        </p:nvCxnSpPr>
        <p:spPr>
          <a:xfrm>
            <a:off x="9858375" y="3124200"/>
            <a:ext cx="3476625" cy="381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BFC7F82-7F6D-109E-59CF-D90F967A928B}"/>
              </a:ext>
            </a:extLst>
          </p:cNvPr>
          <p:cNvSpPr txBox="1"/>
          <p:nvPr/>
        </p:nvSpPr>
        <p:spPr>
          <a:xfrm>
            <a:off x="5382726" y="7475267"/>
            <a:ext cx="44756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Twelve    minus</a:t>
            </a:r>
          </a:p>
        </p:txBody>
      </p:sp>
    </p:spTree>
    <p:extLst>
      <p:ext uri="{BB962C8B-B14F-4D97-AF65-F5344CB8AC3E}">
        <p14:creationId xmlns:p14="http://schemas.microsoft.com/office/powerpoint/2010/main" val="25455953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6600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59211" y="1295923"/>
            <a:ext cx="1566583" cy="1783894"/>
          </a:xfrm>
          <a:custGeom>
            <a:avLst/>
            <a:gdLst/>
            <a:ahLst/>
            <a:cxnLst/>
            <a:rect l="l" t="t" r="r" b="b"/>
            <a:pathLst>
              <a:path w="1566583" h="1783894">
                <a:moveTo>
                  <a:pt x="0" y="0"/>
                </a:moveTo>
                <a:lnTo>
                  <a:pt x="1566583" y="0"/>
                </a:lnTo>
                <a:lnTo>
                  <a:pt x="1566583" y="1783894"/>
                </a:lnTo>
                <a:lnTo>
                  <a:pt x="0" y="17838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06844" y="7643947"/>
            <a:ext cx="3390764" cy="2797380"/>
          </a:xfrm>
          <a:custGeom>
            <a:avLst/>
            <a:gdLst/>
            <a:ahLst/>
            <a:cxnLst/>
            <a:rect l="l" t="t" r="r" b="b"/>
            <a:pathLst>
              <a:path w="3390764" h="2797380">
                <a:moveTo>
                  <a:pt x="0" y="0"/>
                </a:moveTo>
                <a:lnTo>
                  <a:pt x="3390764" y="0"/>
                </a:lnTo>
                <a:lnTo>
                  <a:pt x="3390764" y="2797380"/>
                </a:lnTo>
                <a:lnTo>
                  <a:pt x="0" y="2797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4911" y="4288217"/>
            <a:ext cx="5319059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01"/>
              </a:lnSpc>
            </a:pPr>
            <a:r>
              <a:rPr lang="en-US" sz="9834" dirty="0">
                <a:solidFill>
                  <a:srgbClr val="FFF6EB"/>
                </a:solidFill>
                <a:latin typeface="Londrina Solid"/>
              </a:rPr>
              <a:t>Listening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342502" y="1973011"/>
            <a:ext cx="9916798" cy="6633315"/>
            <a:chOff x="0" y="0"/>
            <a:chExt cx="3324258" cy="2223586"/>
          </a:xfrm>
        </p:grpSpPr>
        <p:sp>
          <p:nvSpPr>
            <p:cNvPr id="6" name="Freeform 6"/>
            <p:cNvSpPr/>
            <p:nvPr/>
          </p:nvSpPr>
          <p:spPr>
            <a:xfrm>
              <a:off x="0" y="-1270"/>
              <a:ext cx="3325528" cy="2222315"/>
            </a:xfrm>
            <a:custGeom>
              <a:avLst/>
              <a:gdLst/>
              <a:ahLst/>
              <a:cxnLst/>
              <a:rect l="l" t="t" r="r" b="b"/>
              <a:pathLst>
                <a:path w="3325528" h="2222315">
                  <a:moveTo>
                    <a:pt x="3314098" y="27940"/>
                  </a:moveTo>
                  <a:cubicBezTo>
                    <a:pt x="3305208" y="24130"/>
                    <a:pt x="3296318" y="21590"/>
                    <a:pt x="3287428" y="21590"/>
                  </a:cubicBezTo>
                  <a:cubicBezTo>
                    <a:pt x="3260758" y="20320"/>
                    <a:pt x="3211570" y="20320"/>
                    <a:pt x="3157517" y="17780"/>
                  </a:cubicBezTo>
                  <a:cubicBezTo>
                    <a:pt x="3033966" y="12700"/>
                    <a:pt x="2912989" y="6350"/>
                    <a:pt x="2789439" y="3810"/>
                  </a:cubicBezTo>
                  <a:cubicBezTo>
                    <a:pt x="2689054" y="1270"/>
                    <a:pt x="2591243" y="3810"/>
                    <a:pt x="2490858" y="2540"/>
                  </a:cubicBezTo>
                  <a:cubicBezTo>
                    <a:pt x="2447100" y="2540"/>
                    <a:pt x="2403343" y="0"/>
                    <a:pt x="2359585" y="2540"/>
                  </a:cubicBezTo>
                  <a:cubicBezTo>
                    <a:pt x="2254052" y="10160"/>
                    <a:pt x="2148519" y="11430"/>
                    <a:pt x="2040412" y="8890"/>
                  </a:cubicBezTo>
                  <a:cubicBezTo>
                    <a:pt x="1986359" y="7620"/>
                    <a:pt x="1932305" y="7620"/>
                    <a:pt x="1878252" y="7620"/>
                  </a:cubicBezTo>
                  <a:cubicBezTo>
                    <a:pt x="1780441" y="7620"/>
                    <a:pt x="1682630" y="7620"/>
                    <a:pt x="1584819" y="6350"/>
                  </a:cubicBezTo>
                  <a:cubicBezTo>
                    <a:pt x="1481860" y="5080"/>
                    <a:pt x="467714" y="2540"/>
                    <a:pt x="367329" y="1270"/>
                  </a:cubicBezTo>
                  <a:cubicBezTo>
                    <a:pt x="284962" y="0"/>
                    <a:pt x="205169" y="1270"/>
                    <a:pt x="122802" y="1270"/>
                  </a:cubicBezTo>
                  <a:cubicBezTo>
                    <a:pt x="6617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5113"/>
                    <a:pt x="16510" y="231076"/>
                    <a:pt x="17780" y="325355"/>
                  </a:cubicBezTo>
                  <a:cubicBezTo>
                    <a:pt x="19050" y="421318"/>
                    <a:pt x="17780" y="517281"/>
                    <a:pt x="16510" y="614927"/>
                  </a:cubicBezTo>
                  <a:cubicBezTo>
                    <a:pt x="15240" y="714257"/>
                    <a:pt x="2540" y="1756381"/>
                    <a:pt x="2540" y="1855711"/>
                  </a:cubicBezTo>
                  <a:cubicBezTo>
                    <a:pt x="2540" y="1953357"/>
                    <a:pt x="1270" y="2051004"/>
                    <a:pt x="0" y="2148651"/>
                  </a:cubicBezTo>
                  <a:cubicBezTo>
                    <a:pt x="0" y="2167705"/>
                    <a:pt x="3810" y="2177865"/>
                    <a:pt x="15240" y="2182946"/>
                  </a:cubicBezTo>
                  <a:cubicBezTo>
                    <a:pt x="22860" y="2186755"/>
                    <a:pt x="31750" y="2189296"/>
                    <a:pt x="40640" y="2190565"/>
                  </a:cubicBezTo>
                  <a:cubicBezTo>
                    <a:pt x="120228" y="2195646"/>
                    <a:pt x="218039" y="2199455"/>
                    <a:pt x="315850" y="2204536"/>
                  </a:cubicBezTo>
                  <a:cubicBezTo>
                    <a:pt x="369903" y="2207075"/>
                    <a:pt x="423957" y="2212155"/>
                    <a:pt x="478010" y="2213425"/>
                  </a:cubicBezTo>
                  <a:cubicBezTo>
                    <a:pt x="568099" y="2215965"/>
                    <a:pt x="1571949" y="2217236"/>
                    <a:pt x="1662038" y="2218505"/>
                  </a:cubicBezTo>
                  <a:cubicBezTo>
                    <a:pt x="1674908" y="2218505"/>
                    <a:pt x="1687778" y="2218505"/>
                    <a:pt x="1700648" y="2218505"/>
                  </a:cubicBezTo>
                  <a:cubicBezTo>
                    <a:pt x="1762423" y="2218505"/>
                    <a:pt x="1826772" y="2217236"/>
                    <a:pt x="1888548" y="2217236"/>
                  </a:cubicBezTo>
                  <a:cubicBezTo>
                    <a:pt x="1960619" y="2217236"/>
                    <a:pt x="2030116" y="2218505"/>
                    <a:pt x="2102188" y="2218505"/>
                  </a:cubicBezTo>
                  <a:cubicBezTo>
                    <a:pt x="2207720" y="2218505"/>
                    <a:pt x="2315827" y="2218505"/>
                    <a:pt x="2421360" y="2218505"/>
                  </a:cubicBezTo>
                  <a:cubicBezTo>
                    <a:pt x="2519171" y="2218505"/>
                    <a:pt x="2616982" y="2219775"/>
                    <a:pt x="2714793" y="2221046"/>
                  </a:cubicBezTo>
                  <a:cubicBezTo>
                    <a:pt x="2758551" y="2221046"/>
                    <a:pt x="2804882" y="2222315"/>
                    <a:pt x="2848640" y="2222315"/>
                  </a:cubicBezTo>
                  <a:cubicBezTo>
                    <a:pt x="2990208" y="2221046"/>
                    <a:pt x="3129203" y="2214696"/>
                    <a:pt x="3264567" y="2214696"/>
                  </a:cubicBezTo>
                  <a:cubicBezTo>
                    <a:pt x="3268378" y="2214696"/>
                    <a:pt x="3273458" y="2212155"/>
                    <a:pt x="3277267" y="2209615"/>
                  </a:cubicBezTo>
                  <a:cubicBezTo>
                    <a:pt x="3282348" y="2205805"/>
                    <a:pt x="3284887" y="2199455"/>
                    <a:pt x="3287428" y="2196915"/>
                  </a:cubicBezTo>
                  <a:cubicBezTo>
                    <a:pt x="3288698" y="2136865"/>
                    <a:pt x="3289967" y="2066156"/>
                    <a:pt x="3291237" y="1995446"/>
                  </a:cubicBezTo>
                  <a:cubicBezTo>
                    <a:pt x="3292508" y="1886015"/>
                    <a:pt x="3302667" y="835474"/>
                    <a:pt x="3303937" y="726042"/>
                  </a:cubicBezTo>
                  <a:cubicBezTo>
                    <a:pt x="3303937" y="660383"/>
                    <a:pt x="3305208" y="594724"/>
                    <a:pt x="3306478" y="529066"/>
                  </a:cubicBezTo>
                  <a:cubicBezTo>
                    <a:pt x="3307748" y="458356"/>
                    <a:pt x="3309017" y="387647"/>
                    <a:pt x="3311558" y="316937"/>
                  </a:cubicBezTo>
                  <a:cubicBezTo>
                    <a:pt x="3312828" y="274848"/>
                    <a:pt x="3312828" y="231075"/>
                    <a:pt x="3317908" y="188986"/>
                  </a:cubicBezTo>
                  <a:cubicBezTo>
                    <a:pt x="3322987" y="138480"/>
                    <a:pt x="3325528" y="89656"/>
                    <a:pt x="3324258" y="44450"/>
                  </a:cubicBezTo>
                  <a:cubicBezTo>
                    <a:pt x="3324258" y="38100"/>
                    <a:pt x="3320448" y="30480"/>
                    <a:pt x="3314098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7" name="Freeform 7"/>
          <p:cNvSpPr/>
          <p:nvPr/>
        </p:nvSpPr>
        <p:spPr>
          <a:xfrm rot="289798">
            <a:off x="10625899" y="1422607"/>
            <a:ext cx="3051514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4" y="0"/>
                </a:lnTo>
                <a:lnTo>
                  <a:pt x="3051514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7208" y="1028700"/>
            <a:ext cx="3075028" cy="295587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BAA8FB-44CA-13D7-9D01-E9BF816EC89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8962" y="2507819"/>
            <a:ext cx="5147945" cy="3744458"/>
          </a:xfrm>
          <a:prstGeom prst="round2Diag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D3253C-9113-F63E-EA09-80342CC04D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139658">
            <a:off x="12596152" y="4533229"/>
            <a:ext cx="4424320" cy="35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41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223</Words>
  <Application>Microsoft Office PowerPoint</Application>
  <PresentationFormat>Custom</PresentationFormat>
  <Paragraphs>49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Agrandir Medium</vt:lpstr>
      <vt:lpstr>Broadway</vt:lpstr>
      <vt:lpstr>Agrandir</vt:lpstr>
      <vt:lpstr>Arial</vt:lpstr>
      <vt:lpstr>.VnBodoni</vt:lpstr>
      <vt:lpstr>Times New Roman</vt:lpstr>
      <vt:lpstr>Calibri</vt:lpstr>
      <vt:lpstr>Londrina Solid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Notation Education Presentation in Red Cream Orange Nostalgic Handdrawn Style</dc:title>
  <dc:creator>zim bobo</dc:creator>
  <cp:lastModifiedBy>zim bobo</cp:lastModifiedBy>
  <cp:revision>2</cp:revision>
  <dcterms:created xsi:type="dcterms:W3CDTF">2006-08-16T00:00:00Z</dcterms:created>
  <dcterms:modified xsi:type="dcterms:W3CDTF">2024-04-01T17:47:25Z</dcterms:modified>
  <dc:identifier>DAGBMDqHpag</dc:identifier>
</cp:coreProperties>
</file>