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4" r:id="rId3"/>
    <p:sldMasterId id="2147483707" r:id="rId4"/>
    <p:sldMasterId id="2147483710" r:id="rId5"/>
    <p:sldMasterId id="2147483713" r:id="rId6"/>
    <p:sldMasterId id="2147483719" r:id="rId7"/>
    <p:sldMasterId id="2147483722" r:id="rId8"/>
    <p:sldMasterId id="2147483734" r:id="rId9"/>
    <p:sldMasterId id="2147483737" r:id="rId10"/>
    <p:sldMasterId id="2147483740" r:id="rId11"/>
    <p:sldMasterId id="2147483743" r:id="rId12"/>
    <p:sldMasterId id="2147483767" r:id="rId13"/>
  </p:sldMasterIdLst>
  <p:notesMasterIdLst>
    <p:notesMasterId r:id="rId43"/>
  </p:notesMasterIdLst>
  <p:sldIdLst>
    <p:sldId id="309" r:id="rId14"/>
    <p:sldId id="1817239663" r:id="rId15"/>
    <p:sldId id="1817239664" r:id="rId16"/>
    <p:sldId id="260" r:id="rId17"/>
    <p:sldId id="314" r:id="rId18"/>
    <p:sldId id="1817239680" r:id="rId19"/>
    <p:sldId id="277" r:id="rId20"/>
    <p:sldId id="292" r:id="rId21"/>
    <p:sldId id="1817239666" r:id="rId22"/>
    <p:sldId id="1817239667" r:id="rId23"/>
    <p:sldId id="1817239682" r:id="rId24"/>
    <p:sldId id="1817239683" r:id="rId25"/>
    <p:sldId id="1817239684" r:id="rId26"/>
    <p:sldId id="262" r:id="rId27"/>
    <p:sldId id="289" r:id="rId28"/>
    <p:sldId id="307" r:id="rId29"/>
    <p:sldId id="1817239669" r:id="rId30"/>
    <p:sldId id="1817239685" r:id="rId31"/>
    <p:sldId id="1817239686" r:id="rId32"/>
    <p:sldId id="1817239687" r:id="rId33"/>
    <p:sldId id="1817239674" r:id="rId34"/>
    <p:sldId id="297" r:id="rId35"/>
    <p:sldId id="299" r:id="rId36"/>
    <p:sldId id="302" r:id="rId37"/>
    <p:sldId id="303" r:id="rId38"/>
    <p:sldId id="1817239675" r:id="rId39"/>
    <p:sldId id="267" r:id="rId40"/>
    <p:sldId id="263" r:id="rId41"/>
    <p:sldId id="181723967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2024/5/29</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49.xml"/><Relationship Id="rId7" Type="http://schemas.openxmlformats.org/officeDocument/2006/relationships/tags" Target="../tags/tag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ags" Target="../tags/tag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tags" Target="../tags/tag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2.jp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9.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9.jp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9.jp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66.png"/><Relationship Id="rId5" Type="http://schemas.openxmlformats.org/officeDocument/2006/relationships/image" Target="../media/image46.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67.png"/><Relationship Id="rId5" Type="http://schemas.openxmlformats.org/officeDocument/2006/relationships/image" Target="../media/image4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67.png"/><Relationship Id="rId5" Type="http://schemas.openxmlformats.org/officeDocument/2006/relationships/image" Target="../media/image4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image" Target="../media/image68.jpeg"/><Relationship Id="rId5" Type="http://schemas.openxmlformats.org/officeDocument/2006/relationships/image" Target="../media/image4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68.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8.png"/><Relationship Id="rId7" Type="http://schemas.openxmlformats.org/officeDocument/2006/relationships/image" Target="../media/image71.png"/><Relationship Id="rId2" Type="http://schemas.openxmlformats.org/officeDocument/2006/relationships/image" Target="../media/image26.png"/><Relationship Id="rId1" Type="http://schemas.openxmlformats.org/officeDocument/2006/relationships/slideLayout" Target="../slideLayouts/slideLayout4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9.sv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5.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47.xml"/><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image" Target="../media/image61.png"/><Relationship Id="rId10" Type="http://schemas.openxmlformats.org/officeDocument/2006/relationships/image" Target="../media/image31.png"/><Relationship Id="rId4" Type="http://schemas.openxmlformats.org/officeDocument/2006/relationships/image" Target="../media/image29.svg"/><Relationship Id="rId9" Type="http://schemas.openxmlformats.org/officeDocument/2006/relationships/image" Target="../media/image25.pn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8.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jpg"/><Relationship Id="rId7" Type="http://schemas.openxmlformats.org/officeDocument/2006/relationships/image" Target="../media/image25.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9.svg"/><Relationship Id="rId11" Type="http://schemas.openxmlformats.org/officeDocument/2006/relationships/image" Target="../media/image48.png"/><Relationship Id="rId5" Type="http://schemas.openxmlformats.org/officeDocument/2006/relationships/image" Target="../media/image28.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7"/>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8007137"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id="{05B37E64-C8E3-4CF2-89DF-8772B7157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id="{7B1D5BD9-6C2B-4764-BA69-F922DC6A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2037</Words>
  <Application>Microsoft Office PowerPoint</Application>
  <PresentationFormat>Widescreen</PresentationFormat>
  <Paragraphs>110</Paragraphs>
  <Slides>29</Slides>
  <Notes>24</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29</vt:i4>
      </vt:variant>
    </vt:vector>
  </HeadingPairs>
  <TitlesOfParts>
    <vt:vector size="49" baseType="lpstr">
      <vt:lpstr>等线</vt:lpstr>
      <vt:lpstr>#9Slide02 Noi dung dai</vt:lpstr>
      <vt:lpstr>Arial</vt:lpstr>
      <vt:lpstr>Arial-Rounded</vt:lpstr>
      <vt:lpstr>Calibri</vt:lpstr>
      <vt:lpstr>Coiny</vt:lpstr>
      <vt:lpstr>UTM Scriptina KT</vt:lpstr>
      <vt:lpstr>Office 主题​​</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Thieu Thi Van</cp:lastModifiedBy>
  <cp:revision>35</cp:revision>
  <dcterms:created xsi:type="dcterms:W3CDTF">2023-01-30T12:09:15Z</dcterms:created>
  <dcterms:modified xsi:type="dcterms:W3CDTF">2024-05-29T07:56:06Z</dcterms:modified>
</cp:coreProperties>
</file>