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 id="2147483725" r:id="rId6"/>
  </p:sldMasterIdLst>
  <p:notesMasterIdLst>
    <p:notesMasterId r:id="rId41"/>
  </p:notesMasterIdLst>
  <p:sldIdLst>
    <p:sldId id="257" r:id="rId7"/>
    <p:sldId id="489" r:id="rId8"/>
    <p:sldId id="258" r:id="rId9"/>
    <p:sldId id="261" r:id="rId10"/>
    <p:sldId id="288" r:id="rId11"/>
    <p:sldId id="259" r:id="rId12"/>
    <p:sldId id="286" r:id="rId13"/>
    <p:sldId id="289" r:id="rId14"/>
    <p:sldId id="287" r:id="rId15"/>
    <p:sldId id="260" r:id="rId16"/>
    <p:sldId id="290" r:id="rId17"/>
    <p:sldId id="291" r:id="rId18"/>
    <p:sldId id="262" r:id="rId19"/>
    <p:sldId id="292" r:id="rId20"/>
    <p:sldId id="293" r:id="rId21"/>
    <p:sldId id="294" r:id="rId22"/>
    <p:sldId id="295" r:id="rId23"/>
    <p:sldId id="296" r:id="rId24"/>
    <p:sldId id="265" r:id="rId25"/>
    <p:sldId id="269" r:id="rId26"/>
    <p:sldId id="267" r:id="rId27"/>
    <p:sldId id="550" r:id="rId28"/>
    <p:sldId id="510" r:id="rId29"/>
    <p:sldId id="511" r:id="rId30"/>
    <p:sldId id="551" r:id="rId31"/>
    <p:sldId id="552" r:id="rId32"/>
    <p:sldId id="553" r:id="rId33"/>
    <p:sldId id="276" r:id="rId34"/>
    <p:sldId id="369" r:id="rId35"/>
    <p:sldId id="270" r:id="rId36"/>
    <p:sldId id="268" r:id="rId37"/>
    <p:sldId id="554" r:id="rId38"/>
    <p:sldId id="555"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9486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 Id="rId14"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Master" Target="../slideMasters/slideMaster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7.png"/><Relationship Id="rId11"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12/4/2022</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762824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3718287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1444181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3119903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2702064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16209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3545969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2418569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281028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127373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346124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6EE7D-276B-4CA8-9C22-89EEC56C6BE5}" type="datetimeFigureOut">
              <a:rPr lang="zh-CN" altLang="en-US" smtClean="0"/>
              <a:pPr/>
              <a:t>2022/12/4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9175109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94.png"/><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18" Type="http://schemas.openxmlformats.org/officeDocument/2006/relationships/image" Target="../media/image115.png"/><Relationship Id="rId26" Type="http://schemas.openxmlformats.org/officeDocument/2006/relationships/image" Target="../media/image121.png"/><Relationship Id="rId3" Type="http://schemas.openxmlformats.org/officeDocument/2006/relationships/audio" Target="../media/audio4.wav"/><Relationship Id="rId21" Type="http://schemas.openxmlformats.org/officeDocument/2006/relationships/image" Target="../media/image117.png"/><Relationship Id="rId7" Type="http://schemas.openxmlformats.org/officeDocument/2006/relationships/audio" Target="../media/audio2.wav"/><Relationship Id="rId12" Type="http://schemas.openxmlformats.org/officeDocument/2006/relationships/slide" Target="slide25.xml"/><Relationship Id="rId17" Type="http://schemas.openxmlformats.org/officeDocument/2006/relationships/slide" Target="slide27.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14.png"/><Relationship Id="rId20" Type="http://schemas.openxmlformats.org/officeDocument/2006/relationships/image" Target="../media/image116.png"/><Relationship Id="rId29" Type="http://schemas.openxmlformats.org/officeDocument/2006/relationships/image" Target="../media/image122.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20.png"/><Relationship Id="rId5" Type="http://schemas.openxmlformats.org/officeDocument/2006/relationships/audio" Target="../media/audio6.wav"/><Relationship Id="rId15" Type="http://schemas.openxmlformats.org/officeDocument/2006/relationships/slide" Target="slide26.xml"/><Relationship Id="rId23" Type="http://schemas.openxmlformats.org/officeDocument/2006/relationships/image" Target="../media/image119.png"/><Relationship Id="rId28" Type="http://schemas.openxmlformats.org/officeDocument/2006/relationships/slide" Target="slide28.xml"/><Relationship Id="rId10" Type="http://schemas.openxmlformats.org/officeDocument/2006/relationships/image" Target="../media/image112.png"/><Relationship Id="rId19" Type="http://schemas.microsoft.com/office/2007/relationships/hdphoto" Target="../media/hdphoto7.wdp"/><Relationship Id="rId31" Type="http://schemas.openxmlformats.org/officeDocument/2006/relationships/image" Target="../media/image110.svg"/><Relationship Id="rId4" Type="http://schemas.openxmlformats.org/officeDocument/2006/relationships/audio" Target="../media/audio5.wav"/><Relationship Id="rId9" Type="http://schemas.openxmlformats.org/officeDocument/2006/relationships/slide" Target="slide24.xml"/><Relationship Id="rId14" Type="http://schemas.microsoft.com/office/2007/relationships/hdphoto" Target="../media/hdphoto6.wdp"/><Relationship Id="rId22" Type="http://schemas.openxmlformats.org/officeDocument/2006/relationships/image" Target="../media/image118.png"/><Relationship Id="rId27" Type="http://schemas.microsoft.com/office/2007/relationships/hdphoto" Target="../media/hdphoto9.wdp"/><Relationship Id="rId30" Type="http://schemas.openxmlformats.org/officeDocument/2006/relationships/image" Target="../media/image10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3.png"/><Relationship Id="rId5" Type="http://schemas.openxmlformats.org/officeDocument/2006/relationships/slide" Target="slide23.xml"/><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3.png"/><Relationship Id="rId5" Type="http://schemas.openxmlformats.org/officeDocument/2006/relationships/slide" Target="slide23.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28.png"/><Relationship Id="rId4" Type="http://schemas.openxmlformats.org/officeDocument/2006/relationships/image" Target="../media/image127.emf"/><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jpg"/></Relationships>
</file>

<file path=ppt/slides/_rels/slide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8C185C-A1E8-47E2-8B7E-39B1FFA183B6}"/>
              </a:ext>
            </a:extLst>
          </p:cNvPr>
          <p:cNvSpPr/>
          <p:nvPr/>
        </p:nvSpPr>
        <p:spPr>
          <a:xfrm>
            <a:off x="2698621" y="586341"/>
            <a:ext cx="8644054" cy="82067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tháng</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2022</a:t>
            </a:r>
          </a:p>
        </p:txBody>
      </p:sp>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3858014" y="1"/>
            <a:ext cx="4960561" cy="9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14377" eaLnBrk="1" hangingPunct="1">
              <a:lnSpc>
                <a:spcPct val="150000"/>
              </a:lnSpc>
            </a:pPr>
            <a:r>
              <a:rPr lang="en-US" sz="4267" b="0" dirty="0" err="1">
                <a:solidFill>
                  <a:srgbClr val="0033CC"/>
                </a:solidFill>
                <a:latin typeface="Times New Roman" pitchFamily="18" charset="0"/>
                <a:cs typeface="Times New Roman" pitchFamily="18" charset="0"/>
              </a:rPr>
              <a:t>Yêu</a:t>
            </a:r>
            <a:r>
              <a:rPr lang="en-US" sz="4267" b="0" dirty="0">
                <a:solidFill>
                  <a:srgbClr val="0033CC"/>
                </a:solidFill>
                <a:latin typeface="Times New Roman" pitchFamily="18" charset="0"/>
                <a:cs typeface="Times New Roman" pitchFamily="18" charset="0"/>
              </a:rPr>
              <a:t> </a:t>
            </a:r>
            <a:r>
              <a:rPr lang="en-US" sz="4267" b="0" dirty="0" err="1">
                <a:solidFill>
                  <a:srgbClr val="0033CC"/>
                </a:solidFill>
                <a:latin typeface="Times New Roman" pitchFamily="18" charset="0"/>
                <a:cs typeface="Times New Roman" pitchFamily="18" charset="0"/>
              </a:rPr>
              <a:t>cầu</a:t>
            </a:r>
            <a:r>
              <a:rPr lang="en-US" sz="4267" b="0" dirty="0">
                <a:solidFill>
                  <a:srgbClr val="0033CC"/>
                </a:solidFill>
                <a:latin typeface="Times New Roman" pitchFamily="18" charset="0"/>
                <a:cs typeface="Times New Roman" pitchFamily="18" charset="0"/>
              </a:rPr>
              <a:t> </a:t>
            </a:r>
            <a:r>
              <a:rPr lang="en-US" sz="4267" b="0" dirty="0" err="1">
                <a:solidFill>
                  <a:srgbClr val="0033CC"/>
                </a:solidFill>
                <a:latin typeface="Times New Roman" pitchFamily="18" charset="0"/>
                <a:cs typeface="Times New Roman" pitchFamily="18" charset="0"/>
              </a:rPr>
              <a:t>cần</a:t>
            </a:r>
            <a:r>
              <a:rPr lang="en-US" sz="4267" b="0" dirty="0">
                <a:solidFill>
                  <a:srgbClr val="0033CC"/>
                </a:solidFill>
                <a:latin typeface="Times New Roman" pitchFamily="18" charset="0"/>
                <a:cs typeface="Times New Roman" pitchFamily="18" charset="0"/>
              </a:rPr>
              <a:t> </a:t>
            </a:r>
            <a:r>
              <a:rPr lang="en-US" sz="4267" b="0" dirty="0" err="1">
                <a:solidFill>
                  <a:srgbClr val="0033CC"/>
                </a:solidFill>
                <a:latin typeface="Times New Roman" pitchFamily="18" charset="0"/>
                <a:cs typeface="Times New Roman" pitchFamily="18" charset="0"/>
              </a:rPr>
              <a:t>đạt</a:t>
            </a:r>
            <a:endParaRPr lang="en-US" sz="4267" b="0" dirty="0">
              <a:solidFill>
                <a:srgbClr val="0033CC"/>
              </a:solidFill>
              <a:latin typeface="Times New Roman" pitchFamily="18" charset="0"/>
              <a:cs typeface="Times New Roman" pitchFamily="18" charset="0"/>
            </a:endParaRPr>
          </a:p>
        </p:txBody>
      </p:sp>
      <p:sp>
        <p:nvSpPr>
          <p:cNvPr id="2" name="Rectangle 1"/>
          <p:cNvSpPr/>
          <p:nvPr/>
        </p:nvSpPr>
        <p:spPr>
          <a:xfrm>
            <a:off x="1370453" y="1199666"/>
            <a:ext cx="9382340" cy="3586366"/>
          </a:xfrm>
          <a:prstGeom prst="rect">
            <a:avLst/>
          </a:prstGeom>
        </p:spPr>
        <p:txBody>
          <a:bodyPr wrap="square">
            <a:spAutoFit/>
          </a:bodyPr>
          <a:lstStyle/>
          <a:p>
            <a:pPr indent="304792" algn="just" defTabSz="914377">
              <a:lnSpc>
                <a:spcPct val="120000"/>
              </a:lnSpc>
            </a:pPr>
            <a:r>
              <a:rPr lang="nl-NL" sz="3200" dirty="0">
                <a:solidFill>
                  <a:prstClr val="black"/>
                </a:solidFill>
                <a:latin typeface="Times New Roman" panose="02020603050405020304" pitchFamily="18" charset="0"/>
                <a:ea typeface="Times New Roman" panose="02020603050405020304" pitchFamily="18" charset="0"/>
              </a:rPr>
              <a:t>- Học sinh đọc đúng từ ngữ, câu, đoạn và toàn bộ câu chuyện “Những bậc đá chạm mây”.</a:t>
            </a:r>
            <a:endParaRPr lang="vi-VN" sz="3200" dirty="0">
              <a:solidFill>
                <a:prstClr val="black"/>
              </a:solidFill>
              <a:latin typeface="Times New Roman" panose="02020603050405020304" pitchFamily="18" charset="0"/>
              <a:ea typeface="Times New Roman" panose="02020603050405020304" pitchFamily="18" charset="0"/>
            </a:endParaRPr>
          </a:p>
          <a:p>
            <a:pPr indent="304792" algn="just" defTabSz="914377">
              <a:lnSpc>
                <a:spcPct val="120000"/>
              </a:lnSpc>
            </a:pPr>
            <a:r>
              <a:rPr lang="nl-NL" sz="3200" dirty="0">
                <a:solidFill>
                  <a:prstClr val="black"/>
                </a:solidFill>
                <a:latin typeface="Times New Roman" panose="02020603050405020304" pitchFamily="18" charset="0"/>
                <a:ea typeface="Times New Roman" panose="02020603050405020304" pitchFamily="18" charset="0"/>
              </a:rPr>
              <a:t>- Hiểu nội dung bài: Trong cuộc sống, có những người rất đáng trân trọng vì họ biết sống vì cộng đồng.</a:t>
            </a:r>
            <a:endParaRPr lang="vi-VN" sz="3200" dirty="0">
              <a:solidFill>
                <a:prstClr val="black"/>
              </a:solidFill>
              <a:latin typeface="Times New Roman" panose="02020603050405020304" pitchFamily="18" charset="0"/>
              <a:ea typeface="Times New Roman" panose="02020603050405020304" pitchFamily="18" charset="0"/>
            </a:endParaRPr>
          </a:p>
          <a:p>
            <a:pPr indent="304792" algn="just" defTabSz="914377">
              <a:lnSpc>
                <a:spcPct val="120000"/>
              </a:lnSpc>
            </a:pPr>
            <a:r>
              <a:rPr lang="nl-NL" sz="3200" dirty="0">
                <a:solidFill>
                  <a:prstClr val="black"/>
                </a:solidFill>
                <a:latin typeface="Times New Roman" panose="02020603050405020304" pitchFamily="18" charset="0"/>
                <a:ea typeface="Times New Roman" panose="02020603050405020304" pitchFamily="18" charset="0"/>
              </a:rPr>
              <a:t>- Kể lại được từng câu chuyện “Những bậc đá chạm mây” dựa theo tranh và lời gợi ý.</a:t>
            </a:r>
            <a:endParaRPr lang="vi-VN"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17838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2163</Words>
  <Application>Microsoft Office PowerPoint</Application>
  <PresentationFormat>Widescreen</PresentationFormat>
  <Paragraphs>124</Paragraphs>
  <Slides>34</Slides>
  <Notes>28</Notes>
  <HiddenSlides>0</HiddenSlides>
  <MMClips>4</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DFPOP1-W9</vt:lpstr>
      <vt:lpstr>Mali</vt:lpstr>
      <vt:lpstr>Times New Roman</vt:lpstr>
      <vt:lpstr>思源黑体 CN Bold</vt:lpstr>
      <vt:lpstr>千图网海量PPT模板www.58pic.com​​</vt:lpstr>
      <vt:lpstr>1_千图网海量PPT模板www.58pic.com​​</vt:lpstr>
      <vt:lpstr>2_千图网海量PPT模板www.58pic.com​​</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Hải Đào</cp:lastModifiedBy>
  <cp:revision>50</cp:revision>
  <dcterms:created xsi:type="dcterms:W3CDTF">2022-09-17T00:32:52Z</dcterms:created>
  <dcterms:modified xsi:type="dcterms:W3CDTF">2022-12-04T15:47:30Z</dcterms:modified>
</cp:coreProperties>
</file>