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</p:sldMasterIdLst>
  <p:notesMasterIdLst>
    <p:notesMasterId r:id="rId14"/>
  </p:notesMasterIdLst>
  <p:sldIdLst>
    <p:sldId id="289" r:id="rId4"/>
    <p:sldId id="288" r:id="rId5"/>
    <p:sldId id="2633" r:id="rId6"/>
    <p:sldId id="320" r:id="rId7"/>
    <p:sldId id="2637" r:id="rId8"/>
    <p:sldId id="2632" r:id="rId9"/>
    <p:sldId id="2635" r:id="rId10"/>
    <p:sldId id="2638" r:id="rId11"/>
    <p:sldId id="298" r:id="rId12"/>
    <p:sldId id="263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1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02222-14C1-4F20-8393-EA88B9EFC88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CFA09-4E91-4F03-8798-678EF8D4C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3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1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120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694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3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5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1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0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04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3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00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8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4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55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7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7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33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6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9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507"/>
            <a:ext cx="10515600" cy="628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5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5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2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9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5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4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04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8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6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751" y="1600202"/>
            <a:ext cx="70442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41218" y="1600202"/>
            <a:ext cx="70463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1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5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0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4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6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9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4667" y="274640"/>
            <a:ext cx="357293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751" y="274640"/>
            <a:ext cx="10517716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6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4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7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7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3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D4CE0D-2AC7-4937-BCA3-F910E5651D22}"/>
              </a:ext>
            </a:extLst>
          </p:cNvPr>
          <p:cNvSpPr txBox="1"/>
          <p:nvPr userDrawn="1"/>
        </p:nvSpPr>
        <p:spPr>
          <a:xfrm>
            <a:off x="1" y="-1596201"/>
            <a:ext cx="12192000" cy="4532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4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钢琴欢快趣味活动游戏配乐">
            <a:hlinkClick r:id="" action="ppaction://media"/>
            <a:extLst>
              <a:ext uri="{FF2B5EF4-FFF2-40B4-BE49-F238E27FC236}">
                <a16:creationId xmlns:a16="http://schemas.microsoft.com/office/drawing/2014/main" id="{10A17040-2106-4A4E-ADC2-BA6AA1F53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2191" y="-3770087"/>
            <a:ext cx="812800" cy="812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12" name="云形 13">
            <a:extLst>
              <a:ext uri="{FF2B5EF4-FFF2-40B4-BE49-F238E27FC236}">
                <a16:creationId xmlns:a16="http://schemas.microsoft.com/office/drawing/2014/main" id="{1EF7DCAE-AE04-4BAF-AB93-2E9681C0F980}"/>
              </a:ext>
            </a:extLst>
          </p:cNvPr>
          <p:cNvSpPr/>
          <p:nvPr/>
        </p:nvSpPr>
        <p:spPr>
          <a:xfrm rot="150597">
            <a:off x="1606657" y="-2807"/>
            <a:ext cx="9978840" cy="511107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0A8D5095-8967-4483-91D1-3EEB25EF12EE}"/>
              </a:ext>
            </a:extLst>
          </p:cNvPr>
          <p:cNvSpPr/>
          <p:nvPr/>
        </p:nvSpPr>
        <p:spPr>
          <a:xfrm>
            <a:off x="3662294" y="972405"/>
            <a:ext cx="4712594" cy="99520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5333" kern="0" dirty="0" err="1">
                <a:solidFill>
                  <a:srgbClr val="00B050"/>
                </a:solidFill>
                <a:latin typeface="Nunito Black" pitchFamily="2" charset="0"/>
                <a:ea typeface="字魂59号-创粗黑"/>
              </a:rPr>
              <a:t>TIẾNG</a:t>
            </a:r>
            <a:r>
              <a:rPr lang="en-US" sz="5333" kern="0" dirty="0">
                <a:solidFill>
                  <a:srgbClr val="00B050"/>
                </a:solidFill>
                <a:latin typeface="Nunito Black" pitchFamily="2" charset="0"/>
                <a:ea typeface="字魂59号-创粗黑"/>
              </a:rPr>
              <a:t> </a:t>
            </a:r>
            <a:r>
              <a:rPr lang="en-US" sz="5333" kern="0" dirty="0" err="1">
                <a:solidFill>
                  <a:srgbClr val="00B050"/>
                </a:solidFill>
                <a:latin typeface="Nunito Black" pitchFamily="2" charset="0"/>
                <a:ea typeface="字魂59号-创粗黑"/>
              </a:rPr>
              <a:t>VIỆT</a:t>
            </a:r>
            <a:endParaRPr lang="en-US" sz="5333" kern="0" dirty="0">
              <a:solidFill>
                <a:srgbClr val="00B050"/>
              </a:solidFill>
              <a:latin typeface="Nunito Black" pitchFamily="2" charset="0"/>
              <a:ea typeface="字魂59号-创粗黑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D9C8B-210E-432B-A13E-B724F0D26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596" y="2014355"/>
            <a:ext cx="985199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8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 13">
            <a:extLst>
              <a:ext uri="{FF2B5EF4-FFF2-40B4-BE49-F238E27FC236}">
                <a16:creationId xmlns:a16="http://schemas.microsoft.com/office/drawing/2014/main" id="{6F878902-F210-4D89-970F-8CC6EC4C405D}"/>
              </a:ext>
            </a:extLst>
          </p:cNvPr>
          <p:cNvSpPr/>
          <p:nvPr/>
        </p:nvSpPr>
        <p:spPr>
          <a:xfrm rot="150597">
            <a:off x="2171177" y="507725"/>
            <a:ext cx="8554239" cy="4654915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45" y="-163872"/>
            <a:ext cx="3419573" cy="58211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591" y="153307"/>
            <a:ext cx="2617216" cy="2459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9CC085-1782-438F-A329-2F600227D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962" y="2080944"/>
            <a:ext cx="5852667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3600" b="1" dirty="0">
              <a:solidFill>
                <a:srgbClr val="95A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878510" y="1573683"/>
            <a:ext cx="8998180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1053480 w 8853250"/>
                <a:gd name="connsiteY2" fmla="*/ 0 h 2296776"/>
                <a:gd name="connsiteX3" fmla="*/ 1643190 w 8853250"/>
                <a:gd name="connsiteY3" fmla="*/ 0 h 2296776"/>
                <a:gd name="connsiteX4" fmla="*/ 2067782 w 8853250"/>
                <a:gd name="connsiteY4" fmla="*/ 0 h 2296776"/>
                <a:gd name="connsiteX5" fmla="*/ 2657493 w 8853250"/>
                <a:gd name="connsiteY5" fmla="*/ 0 h 2296776"/>
                <a:gd name="connsiteX6" fmla="*/ 2999525 w 8853250"/>
                <a:gd name="connsiteY6" fmla="*/ 0 h 2296776"/>
                <a:gd name="connsiteX7" fmla="*/ 3506676 w 8853250"/>
                <a:gd name="connsiteY7" fmla="*/ 0 h 2296776"/>
                <a:gd name="connsiteX8" fmla="*/ 4096387 w 8853250"/>
                <a:gd name="connsiteY8" fmla="*/ 0 h 2296776"/>
                <a:gd name="connsiteX9" fmla="*/ 4686098 w 8853250"/>
                <a:gd name="connsiteY9" fmla="*/ 0 h 2296776"/>
                <a:gd name="connsiteX10" fmla="*/ 5358368 w 8853250"/>
                <a:gd name="connsiteY10" fmla="*/ 0 h 2296776"/>
                <a:gd name="connsiteX11" fmla="*/ 5782960 w 8853250"/>
                <a:gd name="connsiteY11" fmla="*/ 0 h 2296776"/>
                <a:gd name="connsiteX12" fmla="*/ 6290111 w 8853250"/>
                <a:gd name="connsiteY12" fmla="*/ 0 h 2296776"/>
                <a:gd name="connsiteX13" fmla="*/ 6962381 w 8853250"/>
                <a:gd name="connsiteY13" fmla="*/ 0 h 2296776"/>
                <a:gd name="connsiteX14" fmla="*/ 7469532 w 8853250"/>
                <a:gd name="connsiteY14" fmla="*/ 0 h 2296776"/>
                <a:gd name="connsiteX15" fmla="*/ 7976683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82137 h 2296776"/>
                <a:gd name="connsiteX19" fmla="*/ 8853250 w 8853250"/>
                <a:gd name="connsiteY19" fmla="*/ 1482618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7882330 w 8853250"/>
                <a:gd name="connsiteY22" fmla="*/ 2296776 h 2296776"/>
                <a:gd name="connsiteX23" fmla="*/ 7210060 w 8853250"/>
                <a:gd name="connsiteY23" fmla="*/ 2296776 h 2296776"/>
                <a:gd name="connsiteX24" fmla="*/ 6702908 w 8853250"/>
                <a:gd name="connsiteY24" fmla="*/ 2296776 h 2296776"/>
                <a:gd name="connsiteX25" fmla="*/ 6360876 w 8853250"/>
                <a:gd name="connsiteY25" fmla="*/ 2296776 h 2296776"/>
                <a:gd name="connsiteX26" fmla="*/ 6018844 w 8853250"/>
                <a:gd name="connsiteY26" fmla="*/ 2296776 h 2296776"/>
                <a:gd name="connsiteX27" fmla="*/ 5594252 w 8853250"/>
                <a:gd name="connsiteY27" fmla="*/ 2296776 h 2296776"/>
                <a:gd name="connsiteX28" fmla="*/ 5252220 w 8853250"/>
                <a:gd name="connsiteY28" fmla="*/ 2296776 h 2296776"/>
                <a:gd name="connsiteX29" fmla="*/ 4497390 w 8853250"/>
                <a:gd name="connsiteY29" fmla="*/ 2296776 h 2296776"/>
                <a:gd name="connsiteX30" fmla="*/ 4072799 w 8853250"/>
                <a:gd name="connsiteY30" fmla="*/ 2296776 h 2296776"/>
                <a:gd name="connsiteX31" fmla="*/ 3400528 w 8853250"/>
                <a:gd name="connsiteY31" fmla="*/ 2296776 h 2296776"/>
                <a:gd name="connsiteX32" fmla="*/ 3058496 w 8853250"/>
                <a:gd name="connsiteY32" fmla="*/ 2296776 h 2296776"/>
                <a:gd name="connsiteX33" fmla="*/ 2468785 w 8853250"/>
                <a:gd name="connsiteY33" fmla="*/ 2296776 h 2296776"/>
                <a:gd name="connsiteX34" fmla="*/ 1796515 w 8853250"/>
                <a:gd name="connsiteY34" fmla="*/ 2296776 h 2296776"/>
                <a:gd name="connsiteX35" fmla="*/ 120680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48629 h 2296776"/>
                <a:gd name="connsiteX39" fmla="*/ 0 w 8853250"/>
                <a:gd name="connsiteY39" fmla="*/ 899132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C485BC-1F86-4860-B33C-6C69AE36ABAD}"/>
              </a:ext>
            </a:extLst>
          </p:cNvPr>
          <p:cNvSpPr txBox="1"/>
          <p:nvPr/>
        </p:nvSpPr>
        <p:spPr>
          <a:xfrm>
            <a:off x="3268718" y="1986455"/>
            <a:ext cx="8463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Nunito Black" pitchFamily="2" charset="0"/>
              </a:rPr>
              <a:t>Đọc câu chuyện về một vị thần trong kho tàng truyện cổ Việt Nam (hoặc người có công với đất nước)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367862" y="546538"/>
            <a:ext cx="11456276" cy="581222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ộ Truyện Tranh Lịch Sử Việt Nam - Khát Vọng Non Sông: Thánh Gióng - Truyện  tranh thiếu nhi | Zalora.vn">
            <a:extLst>
              <a:ext uri="{FF2B5EF4-FFF2-40B4-BE49-F238E27FC236}">
                <a16:creationId xmlns:a16="http://schemas.microsoft.com/office/drawing/2014/main" id="{3F96E84F-4853-4B61-B5D4-CC79A46CD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572"/>
            <a:ext cx="594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cổ tích: Lạc Long Quân Âu Cơ">
            <a:extLst>
              <a:ext uri="{FF2B5EF4-FFF2-40B4-BE49-F238E27FC236}">
                <a16:creationId xmlns:a16="http://schemas.microsoft.com/office/drawing/2014/main" id="{A21A3283-5C4A-4CF9-A2A4-FC1512E5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75" y="-73572"/>
            <a:ext cx="6242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8048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20923" y="215310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3600" b="1" dirty="0">
              <a:solidFill>
                <a:srgbClr val="95A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: 圆角 19">
            <a:extLst>
              <a:ext uri="{FF2B5EF4-FFF2-40B4-BE49-F238E27FC236}">
                <a16:creationId xmlns:a16="http://schemas.microsoft.com/office/drawing/2014/main" id="{63D619E8-64A3-4C5F-B451-0EECCB7BC579}"/>
              </a:ext>
            </a:extLst>
          </p:cNvPr>
          <p:cNvSpPr/>
          <p:nvPr/>
        </p:nvSpPr>
        <p:spPr>
          <a:xfrm>
            <a:off x="3132083" y="181917"/>
            <a:ext cx="6936827" cy="912775"/>
          </a:xfrm>
          <a:prstGeom prst="roundRect">
            <a:avLst/>
          </a:prstGeom>
          <a:solidFill>
            <a:schemeClr val="bg1"/>
          </a:solidFill>
          <a:ln>
            <a:solidFill>
              <a:srgbClr val="75CA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3" y="499704"/>
            <a:ext cx="1947095" cy="182956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352659BF-F5BE-4073-B3E1-1782E14250C3}"/>
              </a:ext>
            </a:extLst>
          </p:cNvPr>
          <p:cNvGrpSpPr/>
          <p:nvPr/>
        </p:nvGrpSpPr>
        <p:grpSpPr>
          <a:xfrm>
            <a:off x="3525452" y="488108"/>
            <a:ext cx="5457755" cy="319801"/>
            <a:chOff x="5565767" y="2684875"/>
            <a:chExt cx="5457753" cy="319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0273FFE-5722-46C0-A22F-AA29F109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668044">
              <a:off x="5563032" y="2707009"/>
              <a:ext cx="300401" cy="29493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190B518-670D-4450-BD56-200519699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668044">
              <a:off x="10725855" y="2687609"/>
              <a:ext cx="300400" cy="29493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677EAB-953A-4366-A01D-FC156E6D4E93}"/>
              </a:ext>
            </a:extLst>
          </p:cNvPr>
          <p:cNvSpPr txBox="1"/>
          <p:nvPr/>
        </p:nvSpPr>
        <p:spPr>
          <a:xfrm>
            <a:off x="3132083" y="397065"/>
            <a:ext cx="7083972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Chia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sẻ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về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câu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chuyện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đã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đọc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F2E7C-96D5-4B66-A834-16028B0F1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804" y="2000469"/>
            <a:ext cx="9322077" cy="332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367862" y="546538"/>
            <a:ext cx="11456276" cy="581222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8F39DF-6B0A-4E9C-877A-EC4BEE792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27701"/>
              </p:ext>
            </p:extLst>
          </p:nvPr>
        </p:nvGraphicFramePr>
        <p:xfrm>
          <a:off x="825062" y="1597572"/>
          <a:ext cx="10541876" cy="3272528"/>
        </p:xfrm>
        <a:graphic>
          <a:graphicData uri="http://schemas.openxmlformats.org/drawingml/2006/table">
            <a:tbl>
              <a:tblPr/>
              <a:tblGrid>
                <a:gridCol w="5270938">
                  <a:extLst>
                    <a:ext uri="{9D8B030D-6E8A-4147-A177-3AD203B41FA5}">
                      <a16:colId xmlns:a16="http://schemas.microsoft.com/office/drawing/2014/main" val="525095396"/>
                    </a:ext>
                  </a:extLst>
                </a:gridCol>
                <a:gridCol w="5270938">
                  <a:extLst>
                    <a:ext uri="{9D8B030D-6E8A-4147-A177-3AD203B41FA5}">
                      <a16:colId xmlns:a16="http://schemas.microsoft.com/office/drawing/2014/main" val="3722849274"/>
                    </a:ext>
                  </a:extLst>
                </a:gridCol>
              </a:tblGrid>
              <a:tr h="62483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PHIẾU ĐỌC SÁCH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556088"/>
                  </a:ext>
                </a:extLst>
              </a:tr>
              <a:tr h="773208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Thánh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Gióng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Tên cuốn sách: Thánh Gióng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94917"/>
                  </a:ext>
                </a:extLst>
              </a:tr>
              <a:tr h="12496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Mĩ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Thuật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Công lao của người đó: Diệt giặc Ân xâm lược.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132273"/>
                  </a:ext>
                </a:extLst>
              </a:tr>
              <a:tr h="624830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Tên vị thần: Thánh Gióng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thích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: 5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sao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855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sz="3600" b="1" dirty="0">
              <a:solidFill>
                <a:srgbClr val="95A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878510" y="1573683"/>
            <a:ext cx="7978676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850167"/>
                <a:gd name="connsiteY0" fmla="*/ 298650 h 2296776"/>
                <a:gd name="connsiteX1" fmla="*/ 298650 w 7850167"/>
                <a:gd name="connsiteY1" fmla="*/ 0 h 2296776"/>
                <a:gd name="connsiteX2" fmla="*/ 711506 w 7850167"/>
                <a:gd name="connsiteY2" fmla="*/ 0 h 2296776"/>
                <a:gd name="connsiteX3" fmla="*/ 1124361 w 7850167"/>
                <a:gd name="connsiteY3" fmla="*/ 0 h 2296776"/>
                <a:gd name="connsiteX4" fmla="*/ 1754803 w 7850167"/>
                <a:gd name="connsiteY4" fmla="*/ 0 h 2296776"/>
                <a:gd name="connsiteX5" fmla="*/ 2385244 w 7850167"/>
                <a:gd name="connsiteY5" fmla="*/ 0 h 2296776"/>
                <a:gd name="connsiteX6" fmla="*/ 2798100 w 7850167"/>
                <a:gd name="connsiteY6" fmla="*/ 0 h 2296776"/>
                <a:gd name="connsiteX7" fmla="*/ 3210955 w 7850167"/>
                <a:gd name="connsiteY7" fmla="*/ 0 h 2296776"/>
                <a:gd name="connsiteX8" fmla="*/ 3913925 w 7850167"/>
                <a:gd name="connsiteY8" fmla="*/ 0 h 2296776"/>
                <a:gd name="connsiteX9" fmla="*/ 4471838 w 7850167"/>
                <a:gd name="connsiteY9" fmla="*/ 0 h 2296776"/>
                <a:gd name="connsiteX10" fmla="*/ 4957222 w 7850167"/>
                <a:gd name="connsiteY10" fmla="*/ 0 h 2296776"/>
                <a:gd name="connsiteX11" fmla="*/ 5370078 w 7850167"/>
                <a:gd name="connsiteY11" fmla="*/ 0 h 2296776"/>
                <a:gd name="connsiteX12" fmla="*/ 5782933 w 7850167"/>
                <a:gd name="connsiteY12" fmla="*/ 0 h 2296776"/>
                <a:gd name="connsiteX13" fmla="*/ 6268317 w 7850167"/>
                <a:gd name="connsiteY13" fmla="*/ 0 h 2296776"/>
                <a:gd name="connsiteX14" fmla="*/ 6898759 w 7850167"/>
                <a:gd name="connsiteY14" fmla="*/ 0 h 2296776"/>
                <a:gd name="connsiteX15" fmla="*/ 7551517 w 7850167"/>
                <a:gd name="connsiteY15" fmla="*/ 0 h 2296776"/>
                <a:gd name="connsiteX16" fmla="*/ 7850167 w 7850167"/>
                <a:gd name="connsiteY16" fmla="*/ 298650 h 2296776"/>
                <a:gd name="connsiteX17" fmla="*/ 7850167 w 7850167"/>
                <a:gd name="connsiteY17" fmla="*/ 814158 h 2296776"/>
                <a:gd name="connsiteX18" fmla="*/ 7850167 w 7850167"/>
                <a:gd name="connsiteY18" fmla="*/ 1380650 h 2296776"/>
                <a:gd name="connsiteX19" fmla="*/ 7850167 w 7850167"/>
                <a:gd name="connsiteY19" fmla="*/ 1998126 h 2296776"/>
                <a:gd name="connsiteX20" fmla="*/ 7551517 w 7850167"/>
                <a:gd name="connsiteY20" fmla="*/ 2296776 h 2296776"/>
                <a:gd name="connsiteX21" fmla="*/ 7211190 w 7850167"/>
                <a:gd name="connsiteY21" fmla="*/ 2296776 h 2296776"/>
                <a:gd name="connsiteX22" fmla="*/ 6798335 w 7850167"/>
                <a:gd name="connsiteY22" fmla="*/ 2296776 h 2296776"/>
                <a:gd name="connsiteX23" fmla="*/ 6095364 w 7850167"/>
                <a:gd name="connsiteY23" fmla="*/ 2296776 h 2296776"/>
                <a:gd name="connsiteX24" fmla="*/ 5755038 w 7850167"/>
                <a:gd name="connsiteY24" fmla="*/ 2296776 h 2296776"/>
                <a:gd name="connsiteX25" fmla="*/ 5052067 w 7850167"/>
                <a:gd name="connsiteY25" fmla="*/ 2296776 h 2296776"/>
                <a:gd name="connsiteX26" fmla="*/ 4349097 w 7850167"/>
                <a:gd name="connsiteY26" fmla="*/ 2296776 h 2296776"/>
                <a:gd name="connsiteX27" fmla="*/ 3936242 w 7850167"/>
                <a:gd name="connsiteY27" fmla="*/ 2296776 h 2296776"/>
                <a:gd name="connsiteX28" fmla="*/ 3595915 w 7850167"/>
                <a:gd name="connsiteY28" fmla="*/ 2296776 h 2296776"/>
                <a:gd name="connsiteX29" fmla="*/ 2965473 w 7850167"/>
                <a:gd name="connsiteY29" fmla="*/ 2296776 h 2296776"/>
                <a:gd name="connsiteX30" fmla="*/ 2625147 w 7850167"/>
                <a:gd name="connsiteY30" fmla="*/ 2296776 h 2296776"/>
                <a:gd name="connsiteX31" fmla="*/ 2067234 w 7850167"/>
                <a:gd name="connsiteY31" fmla="*/ 2296776 h 2296776"/>
                <a:gd name="connsiteX32" fmla="*/ 1726907 w 7850167"/>
                <a:gd name="connsiteY32" fmla="*/ 2296776 h 2296776"/>
                <a:gd name="connsiteX33" fmla="*/ 1168994 w 7850167"/>
                <a:gd name="connsiteY33" fmla="*/ 2296776 h 2296776"/>
                <a:gd name="connsiteX34" fmla="*/ 298650 w 7850167"/>
                <a:gd name="connsiteY34" fmla="*/ 2296776 h 2296776"/>
                <a:gd name="connsiteX35" fmla="*/ 0 w 7850167"/>
                <a:gd name="connsiteY35" fmla="*/ 1998126 h 2296776"/>
                <a:gd name="connsiteX36" fmla="*/ 0 w 7850167"/>
                <a:gd name="connsiteY36" fmla="*/ 1414639 h 2296776"/>
                <a:gd name="connsiteX37" fmla="*/ 0 w 7850167"/>
                <a:gd name="connsiteY37" fmla="*/ 831152 h 2296776"/>
                <a:gd name="connsiteX38" fmla="*/ 0 w 7850167"/>
                <a:gd name="connsiteY38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850167" h="2296776" fill="none" extrusionOk="0">
                  <a:moveTo>
                    <a:pt x="0" y="298650"/>
                  </a:moveTo>
                  <a:cubicBezTo>
                    <a:pt x="9052" y="103113"/>
                    <a:pt x="130793" y="3072"/>
                    <a:pt x="298650" y="0"/>
                  </a:cubicBezTo>
                  <a:cubicBezTo>
                    <a:pt x="469263" y="-28475"/>
                    <a:pt x="592088" y="15938"/>
                    <a:pt x="711506" y="0"/>
                  </a:cubicBezTo>
                  <a:cubicBezTo>
                    <a:pt x="830924" y="-15938"/>
                    <a:pt x="919948" y="19548"/>
                    <a:pt x="1124361" y="0"/>
                  </a:cubicBezTo>
                  <a:cubicBezTo>
                    <a:pt x="1328774" y="-19548"/>
                    <a:pt x="1529836" y="67852"/>
                    <a:pt x="1754803" y="0"/>
                  </a:cubicBezTo>
                  <a:cubicBezTo>
                    <a:pt x="1979770" y="-67852"/>
                    <a:pt x="2226200" y="53822"/>
                    <a:pt x="2385244" y="0"/>
                  </a:cubicBezTo>
                  <a:cubicBezTo>
                    <a:pt x="2544288" y="-53822"/>
                    <a:pt x="2666804" y="4877"/>
                    <a:pt x="2798100" y="0"/>
                  </a:cubicBezTo>
                  <a:cubicBezTo>
                    <a:pt x="2929396" y="-4877"/>
                    <a:pt x="3119533" y="41756"/>
                    <a:pt x="3210955" y="0"/>
                  </a:cubicBezTo>
                  <a:cubicBezTo>
                    <a:pt x="3302377" y="-41756"/>
                    <a:pt x="3746124" y="21259"/>
                    <a:pt x="3913925" y="0"/>
                  </a:cubicBezTo>
                  <a:cubicBezTo>
                    <a:pt x="4081726" y="-21259"/>
                    <a:pt x="4210770" y="46028"/>
                    <a:pt x="4471838" y="0"/>
                  </a:cubicBezTo>
                  <a:cubicBezTo>
                    <a:pt x="4732906" y="-46028"/>
                    <a:pt x="4764735" y="21036"/>
                    <a:pt x="4957222" y="0"/>
                  </a:cubicBezTo>
                  <a:cubicBezTo>
                    <a:pt x="5149709" y="-21036"/>
                    <a:pt x="5173002" y="45339"/>
                    <a:pt x="5370078" y="0"/>
                  </a:cubicBezTo>
                  <a:cubicBezTo>
                    <a:pt x="5567154" y="-45339"/>
                    <a:pt x="5660505" y="46605"/>
                    <a:pt x="5782933" y="0"/>
                  </a:cubicBezTo>
                  <a:cubicBezTo>
                    <a:pt x="5905361" y="-46605"/>
                    <a:pt x="6162486" y="6813"/>
                    <a:pt x="6268317" y="0"/>
                  </a:cubicBezTo>
                  <a:cubicBezTo>
                    <a:pt x="6374148" y="-6813"/>
                    <a:pt x="6590663" y="60805"/>
                    <a:pt x="6898759" y="0"/>
                  </a:cubicBezTo>
                  <a:cubicBezTo>
                    <a:pt x="7206855" y="-60805"/>
                    <a:pt x="7268896" y="45748"/>
                    <a:pt x="7551517" y="0"/>
                  </a:cubicBezTo>
                  <a:cubicBezTo>
                    <a:pt x="7710521" y="41896"/>
                    <a:pt x="7862406" y="122917"/>
                    <a:pt x="7850167" y="298650"/>
                  </a:cubicBezTo>
                  <a:cubicBezTo>
                    <a:pt x="7864860" y="455975"/>
                    <a:pt x="7797042" y="675635"/>
                    <a:pt x="7850167" y="814158"/>
                  </a:cubicBezTo>
                  <a:cubicBezTo>
                    <a:pt x="7903292" y="952681"/>
                    <a:pt x="7798560" y="1177547"/>
                    <a:pt x="7850167" y="1380650"/>
                  </a:cubicBezTo>
                  <a:cubicBezTo>
                    <a:pt x="7901774" y="1583753"/>
                    <a:pt x="7839313" y="1825528"/>
                    <a:pt x="7850167" y="1998126"/>
                  </a:cubicBezTo>
                  <a:cubicBezTo>
                    <a:pt x="7844610" y="2169490"/>
                    <a:pt x="7696875" y="2296629"/>
                    <a:pt x="7551517" y="2296776"/>
                  </a:cubicBezTo>
                  <a:cubicBezTo>
                    <a:pt x="7467088" y="2308106"/>
                    <a:pt x="7351672" y="2257917"/>
                    <a:pt x="7211190" y="2296776"/>
                  </a:cubicBezTo>
                  <a:cubicBezTo>
                    <a:pt x="7070708" y="2335635"/>
                    <a:pt x="6881811" y="2248386"/>
                    <a:pt x="6798335" y="2296776"/>
                  </a:cubicBezTo>
                  <a:cubicBezTo>
                    <a:pt x="6714860" y="2345166"/>
                    <a:pt x="6402146" y="2235633"/>
                    <a:pt x="6095364" y="2296776"/>
                  </a:cubicBezTo>
                  <a:cubicBezTo>
                    <a:pt x="5788582" y="2357919"/>
                    <a:pt x="5889959" y="2293979"/>
                    <a:pt x="5755038" y="2296776"/>
                  </a:cubicBezTo>
                  <a:cubicBezTo>
                    <a:pt x="5620117" y="2299573"/>
                    <a:pt x="5246685" y="2267392"/>
                    <a:pt x="5052067" y="2296776"/>
                  </a:cubicBezTo>
                  <a:cubicBezTo>
                    <a:pt x="4857449" y="2326160"/>
                    <a:pt x="4589311" y="2281069"/>
                    <a:pt x="4349097" y="2296776"/>
                  </a:cubicBezTo>
                  <a:cubicBezTo>
                    <a:pt x="4108883" y="2312483"/>
                    <a:pt x="4113432" y="2249593"/>
                    <a:pt x="3936242" y="2296776"/>
                  </a:cubicBezTo>
                  <a:cubicBezTo>
                    <a:pt x="3759053" y="2343959"/>
                    <a:pt x="3758675" y="2275645"/>
                    <a:pt x="3595915" y="2296776"/>
                  </a:cubicBezTo>
                  <a:cubicBezTo>
                    <a:pt x="3433155" y="2317907"/>
                    <a:pt x="3249219" y="2253083"/>
                    <a:pt x="2965473" y="2296776"/>
                  </a:cubicBezTo>
                  <a:cubicBezTo>
                    <a:pt x="2681727" y="2340469"/>
                    <a:pt x="2698410" y="2256989"/>
                    <a:pt x="2625147" y="2296776"/>
                  </a:cubicBezTo>
                  <a:cubicBezTo>
                    <a:pt x="2551884" y="2336563"/>
                    <a:pt x="2345728" y="2266732"/>
                    <a:pt x="2067234" y="2296776"/>
                  </a:cubicBezTo>
                  <a:cubicBezTo>
                    <a:pt x="1788740" y="2326820"/>
                    <a:pt x="1858692" y="2296218"/>
                    <a:pt x="1726907" y="2296776"/>
                  </a:cubicBezTo>
                  <a:cubicBezTo>
                    <a:pt x="1595122" y="2297334"/>
                    <a:pt x="1439466" y="2245460"/>
                    <a:pt x="1168994" y="2296776"/>
                  </a:cubicBezTo>
                  <a:cubicBezTo>
                    <a:pt x="898522" y="2348092"/>
                    <a:pt x="500077" y="2201808"/>
                    <a:pt x="298650" y="2296776"/>
                  </a:cubicBezTo>
                  <a:cubicBezTo>
                    <a:pt x="143023" y="2270674"/>
                    <a:pt x="-20435" y="2152996"/>
                    <a:pt x="0" y="1998126"/>
                  </a:cubicBezTo>
                  <a:cubicBezTo>
                    <a:pt x="-7900" y="1845718"/>
                    <a:pt x="28853" y="1649357"/>
                    <a:pt x="0" y="1414639"/>
                  </a:cubicBezTo>
                  <a:cubicBezTo>
                    <a:pt x="-28853" y="1179921"/>
                    <a:pt x="41991" y="999103"/>
                    <a:pt x="0" y="831152"/>
                  </a:cubicBezTo>
                  <a:cubicBezTo>
                    <a:pt x="-41991" y="663201"/>
                    <a:pt x="7830" y="535107"/>
                    <a:pt x="0" y="298650"/>
                  </a:cubicBezTo>
                  <a:close/>
                </a:path>
                <a:path w="7850167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613811" y="-52037"/>
                    <a:pt x="659861" y="60223"/>
                    <a:pt x="1001620" y="0"/>
                  </a:cubicBezTo>
                  <a:cubicBezTo>
                    <a:pt x="1343379" y="-60223"/>
                    <a:pt x="1317652" y="59471"/>
                    <a:pt x="1559533" y="0"/>
                  </a:cubicBezTo>
                  <a:cubicBezTo>
                    <a:pt x="1801414" y="-59471"/>
                    <a:pt x="1884617" y="13860"/>
                    <a:pt x="1972389" y="0"/>
                  </a:cubicBezTo>
                  <a:cubicBezTo>
                    <a:pt x="2060161" y="-13860"/>
                    <a:pt x="2252387" y="13579"/>
                    <a:pt x="2530301" y="0"/>
                  </a:cubicBezTo>
                  <a:cubicBezTo>
                    <a:pt x="2808215" y="-13579"/>
                    <a:pt x="2733349" y="26092"/>
                    <a:pt x="2870628" y="0"/>
                  </a:cubicBezTo>
                  <a:cubicBezTo>
                    <a:pt x="3007907" y="-26092"/>
                    <a:pt x="3180351" y="51958"/>
                    <a:pt x="3356012" y="0"/>
                  </a:cubicBezTo>
                  <a:cubicBezTo>
                    <a:pt x="3531673" y="-51958"/>
                    <a:pt x="3754878" y="35413"/>
                    <a:pt x="3913925" y="0"/>
                  </a:cubicBezTo>
                  <a:cubicBezTo>
                    <a:pt x="4072972" y="-35413"/>
                    <a:pt x="4354868" y="28880"/>
                    <a:pt x="4471838" y="0"/>
                  </a:cubicBezTo>
                  <a:cubicBezTo>
                    <a:pt x="4588808" y="-28880"/>
                    <a:pt x="4928141" y="64687"/>
                    <a:pt x="5102280" y="0"/>
                  </a:cubicBezTo>
                  <a:cubicBezTo>
                    <a:pt x="5276419" y="-64687"/>
                    <a:pt x="5329053" y="17515"/>
                    <a:pt x="5515135" y="0"/>
                  </a:cubicBezTo>
                  <a:cubicBezTo>
                    <a:pt x="5701217" y="-17515"/>
                    <a:pt x="5762739" y="27621"/>
                    <a:pt x="6000519" y="0"/>
                  </a:cubicBezTo>
                  <a:cubicBezTo>
                    <a:pt x="6238299" y="-27621"/>
                    <a:pt x="6437884" y="60453"/>
                    <a:pt x="6630961" y="0"/>
                  </a:cubicBezTo>
                  <a:cubicBezTo>
                    <a:pt x="6824038" y="-60453"/>
                    <a:pt x="7352877" y="21437"/>
                    <a:pt x="7551517" y="0"/>
                  </a:cubicBezTo>
                  <a:cubicBezTo>
                    <a:pt x="7758832" y="-12128"/>
                    <a:pt x="7808462" y="113696"/>
                    <a:pt x="7850167" y="298650"/>
                  </a:cubicBezTo>
                  <a:cubicBezTo>
                    <a:pt x="7887017" y="408640"/>
                    <a:pt x="7802367" y="668095"/>
                    <a:pt x="7850167" y="848147"/>
                  </a:cubicBezTo>
                  <a:cubicBezTo>
                    <a:pt x="7897967" y="1028199"/>
                    <a:pt x="7799380" y="1268557"/>
                    <a:pt x="7850167" y="1448629"/>
                  </a:cubicBezTo>
                  <a:cubicBezTo>
                    <a:pt x="7900954" y="1628701"/>
                    <a:pt x="7793422" y="1752150"/>
                    <a:pt x="7850167" y="1998126"/>
                  </a:cubicBezTo>
                  <a:cubicBezTo>
                    <a:pt x="7882374" y="2143768"/>
                    <a:pt x="7696985" y="2318080"/>
                    <a:pt x="7551517" y="2296776"/>
                  </a:cubicBezTo>
                  <a:cubicBezTo>
                    <a:pt x="7280650" y="2315454"/>
                    <a:pt x="7172062" y="2268087"/>
                    <a:pt x="6993604" y="2296776"/>
                  </a:cubicBezTo>
                  <a:cubicBezTo>
                    <a:pt x="6815146" y="2325465"/>
                    <a:pt x="6654624" y="2289797"/>
                    <a:pt x="6435691" y="2296776"/>
                  </a:cubicBezTo>
                  <a:cubicBezTo>
                    <a:pt x="6216758" y="2303755"/>
                    <a:pt x="6084291" y="2244922"/>
                    <a:pt x="5805250" y="2296776"/>
                  </a:cubicBezTo>
                  <a:cubicBezTo>
                    <a:pt x="5526209" y="2348630"/>
                    <a:pt x="5355657" y="2250679"/>
                    <a:pt x="5174808" y="2296776"/>
                  </a:cubicBezTo>
                  <a:cubicBezTo>
                    <a:pt x="4993959" y="2342873"/>
                    <a:pt x="4823719" y="2281364"/>
                    <a:pt x="4689424" y="2296776"/>
                  </a:cubicBezTo>
                  <a:cubicBezTo>
                    <a:pt x="4555129" y="2312188"/>
                    <a:pt x="4483795" y="2291579"/>
                    <a:pt x="4349097" y="2296776"/>
                  </a:cubicBezTo>
                  <a:cubicBezTo>
                    <a:pt x="4214399" y="2301973"/>
                    <a:pt x="4157886" y="2290297"/>
                    <a:pt x="4008770" y="2296776"/>
                  </a:cubicBezTo>
                  <a:cubicBezTo>
                    <a:pt x="3859654" y="2303255"/>
                    <a:pt x="3713774" y="2291377"/>
                    <a:pt x="3595915" y="2296776"/>
                  </a:cubicBezTo>
                  <a:cubicBezTo>
                    <a:pt x="3478056" y="2302175"/>
                    <a:pt x="3341584" y="2275501"/>
                    <a:pt x="3255588" y="2296776"/>
                  </a:cubicBezTo>
                  <a:cubicBezTo>
                    <a:pt x="3169592" y="2318051"/>
                    <a:pt x="2805490" y="2215092"/>
                    <a:pt x="2552618" y="2296776"/>
                  </a:cubicBezTo>
                  <a:cubicBezTo>
                    <a:pt x="2299746" y="2378460"/>
                    <a:pt x="2229704" y="2295525"/>
                    <a:pt x="2139762" y="2296776"/>
                  </a:cubicBezTo>
                  <a:cubicBezTo>
                    <a:pt x="2049820" y="2298027"/>
                    <a:pt x="1783076" y="2240400"/>
                    <a:pt x="1509321" y="2296776"/>
                  </a:cubicBezTo>
                  <a:cubicBezTo>
                    <a:pt x="1235566" y="2353152"/>
                    <a:pt x="1284337" y="2267939"/>
                    <a:pt x="1168994" y="2296776"/>
                  </a:cubicBezTo>
                  <a:cubicBezTo>
                    <a:pt x="1053651" y="2325613"/>
                    <a:pt x="503059" y="2213605"/>
                    <a:pt x="298650" y="2296776"/>
                  </a:cubicBezTo>
                  <a:cubicBezTo>
                    <a:pt x="156812" y="2310549"/>
                    <a:pt x="-9635" y="2171823"/>
                    <a:pt x="0" y="1998126"/>
                  </a:cubicBezTo>
                  <a:cubicBezTo>
                    <a:pt x="-8737" y="1853729"/>
                    <a:pt x="63614" y="1649067"/>
                    <a:pt x="0" y="1448629"/>
                  </a:cubicBezTo>
                  <a:cubicBezTo>
                    <a:pt x="-63614" y="1248191"/>
                    <a:pt x="35426" y="1105471"/>
                    <a:pt x="0" y="865142"/>
                  </a:cubicBezTo>
                  <a:cubicBezTo>
                    <a:pt x="-35426" y="624813"/>
                    <a:pt x="4854" y="432369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850167"/>
                <a:gd name="connsiteY0" fmla="*/ 298650 h 2296776"/>
                <a:gd name="connsiteX1" fmla="*/ 298650 w 7850167"/>
                <a:gd name="connsiteY1" fmla="*/ 0 h 2296776"/>
                <a:gd name="connsiteX2" fmla="*/ 711506 w 7850167"/>
                <a:gd name="connsiteY2" fmla="*/ 0 h 2296776"/>
                <a:gd name="connsiteX3" fmla="*/ 1124361 w 7850167"/>
                <a:gd name="connsiteY3" fmla="*/ 0 h 2296776"/>
                <a:gd name="connsiteX4" fmla="*/ 1754803 w 7850167"/>
                <a:gd name="connsiteY4" fmla="*/ 0 h 2296776"/>
                <a:gd name="connsiteX5" fmla="*/ 2385244 w 7850167"/>
                <a:gd name="connsiteY5" fmla="*/ 0 h 2296776"/>
                <a:gd name="connsiteX6" fmla="*/ 2798100 w 7850167"/>
                <a:gd name="connsiteY6" fmla="*/ 0 h 2296776"/>
                <a:gd name="connsiteX7" fmla="*/ 3210955 w 7850167"/>
                <a:gd name="connsiteY7" fmla="*/ 0 h 2296776"/>
                <a:gd name="connsiteX8" fmla="*/ 3913925 w 7850167"/>
                <a:gd name="connsiteY8" fmla="*/ 0 h 2296776"/>
                <a:gd name="connsiteX9" fmla="*/ 4471838 w 7850167"/>
                <a:gd name="connsiteY9" fmla="*/ 0 h 2296776"/>
                <a:gd name="connsiteX10" fmla="*/ 4957222 w 7850167"/>
                <a:gd name="connsiteY10" fmla="*/ 0 h 2296776"/>
                <a:gd name="connsiteX11" fmla="*/ 5370078 w 7850167"/>
                <a:gd name="connsiteY11" fmla="*/ 0 h 2296776"/>
                <a:gd name="connsiteX12" fmla="*/ 5782933 w 7850167"/>
                <a:gd name="connsiteY12" fmla="*/ 0 h 2296776"/>
                <a:gd name="connsiteX13" fmla="*/ 6268317 w 7850167"/>
                <a:gd name="connsiteY13" fmla="*/ 0 h 2296776"/>
                <a:gd name="connsiteX14" fmla="*/ 6898759 w 7850167"/>
                <a:gd name="connsiteY14" fmla="*/ 0 h 2296776"/>
                <a:gd name="connsiteX15" fmla="*/ 7551517 w 7850167"/>
                <a:gd name="connsiteY15" fmla="*/ 0 h 2296776"/>
                <a:gd name="connsiteX16" fmla="*/ 7850167 w 7850167"/>
                <a:gd name="connsiteY16" fmla="*/ 298650 h 2296776"/>
                <a:gd name="connsiteX17" fmla="*/ 7850167 w 7850167"/>
                <a:gd name="connsiteY17" fmla="*/ 814158 h 2296776"/>
                <a:gd name="connsiteX18" fmla="*/ 7850167 w 7850167"/>
                <a:gd name="connsiteY18" fmla="*/ 1380650 h 2296776"/>
                <a:gd name="connsiteX19" fmla="*/ 7850167 w 7850167"/>
                <a:gd name="connsiteY19" fmla="*/ 1998126 h 2296776"/>
                <a:gd name="connsiteX20" fmla="*/ 7551517 w 7850167"/>
                <a:gd name="connsiteY20" fmla="*/ 2296776 h 2296776"/>
                <a:gd name="connsiteX21" fmla="*/ 7211190 w 7850167"/>
                <a:gd name="connsiteY21" fmla="*/ 2296776 h 2296776"/>
                <a:gd name="connsiteX22" fmla="*/ 6798335 w 7850167"/>
                <a:gd name="connsiteY22" fmla="*/ 2296776 h 2296776"/>
                <a:gd name="connsiteX23" fmla="*/ 6095364 w 7850167"/>
                <a:gd name="connsiteY23" fmla="*/ 2296776 h 2296776"/>
                <a:gd name="connsiteX24" fmla="*/ 5755038 w 7850167"/>
                <a:gd name="connsiteY24" fmla="*/ 2296776 h 2296776"/>
                <a:gd name="connsiteX25" fmla="*/ 5052067 w 7850167"/>
                <a:gd name="connsiteY25" fmla="*/ 2296776 h 2296776"/>
                <a:gd name="connsiteX26" fmla="*/ 4349097 w 7850167"/>
                <a:gd name="connsiteY26" fmla="*/ 2296776 h 2296776"/>
                <a:gd name="connsiteX27" fmla="*/ 3936242 w 7850167"/>
                <a:gd name="connsiteY27" fmla="*/ 2296776 h 2296776"/>
                <a:gd name="connsiteX28" fmla="*/ 3595915 w 7850167"/>
                <a:gd name="connsiteY28" fmla="*/ 2296776 h 2296776"/>
                <a:gd name="connsiteX29" fmla="*/ 2965473 w 7850167"/>
                <a:gd name="connsiteY29" fmla="*/ 2296776 h 2296776"/>
                <a:gd name="connsiteX30" fmla="*/ 2625147 w 7850167"/>
                <a:gd name="connsiteY30" fmla="*/ 2296776 h 2296776"/>
                <a:gd name="connsiteX31" fmla="*/ 2067234 w 7850167"/>
                <a:gd name="connsiteY31" fmla="*/ 2296776 h 2296776"/>
                <a:gd name="connsiteX32" fmla="*/ 1726907 w 7850167"/>
                <a:gd name="connsiteY32" fmla="*/ 2296776 h 2296776"/>
                <a:gd name="connsiteX33" fmla="*/ 1168994 w 7850167"/>
                <a:gd name="connsiteY33" fmla="*/ 2296776 h 2296776"/>
                <a:gd name="connsiteX34" fmla="*/ 298650 w 7850167"/>
                <a:gd name="connsiteY34" fmla="*/ 2296776 h 2296776"/>
                <a:gd name="connsiteX35" fmla="*/ 0 w 7850167"/>
                <a:gd name="connsiteY35" fmla="*/ 1998126 h 2296776"/>
                <a:gd name="connsiteX36" fmla="*/ 0 w 7850167"/>
                <a:gd name="connsiteY36" fmla="*/ 1414639 h 2296776"/>
                <a:gd name="connsiteX37" fmla="*/ 0 w 7850167"/>
                <a:gd name="connsiteY37" fmla="*/ 831152 h 2296776"/>
                <a:gd name="connsiteX38" fmla="*/ 0 w 7850167"/>
                <a:gd name="connsiteY38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850167" h="2296776" fill="none" extrusionOk="0">
                  <a:moveTo>
                    <a:pt x="0" y="298650"/>
                  </a:moveTo>
                  <a:cubicBezTo>
                    <a:pt x="9052" y="103113"/>
                    <a:pt x="130793" y="3072"/>
                    <a:pt x="298650" y="0"/>
                  </a:cubicBezTo>
                  <a:cubicBezTo>
                    <a:pt x="469263" y="-28475"/>
                    <a:pt x="592088" y="15938"/>
                    <a:pt x="711506" y="0"/>
                  </a:cubicBezTo>
                  <a:cubicBezTo>
                    <a:pt x="830924" y="-15938"/>
                    <a:pt x="919948" y="19548"/>
                    <a:pt x="1124361" y="0"/>
                  </a:cubicBezTo>
                  <a:cubicBezTo>
                    <a:pt x="1328774" y="-19548"/>
                    <a:pt x="1529836" y="67852"/>
                    <a:pt x="1754803" y="0"/>
                  </a:cubicBezTo>
                  <a:cubicBezTo>
                    <a:pt x="1979770" y="-67852"/>
                    <a:pt x="2226200" y="53822"/>
                    <a:pt x="2385244" y="0"/>
                  </a:cubicBezTo>
                  <a:cubicBezTo>
                    <a:pt x="2544288" y="-53822"/>
                    <a:pt x="2666804" y="4877"/>
                    <a:pt x="2798100" y="0"/>
                  </a:cubicBezTo>
                  <a:cubicBezTo>
                    <a:pt x="2929396" y="-4877"/>
                    <a:pt x="3119533" y="41756"/>
                    <a:pt x="3210955" y="0"/>
                  </a:cubicBezTo>
                  <a:cubicBezTo>
                    <a:pt x="3302377" y="-41756"/>
                    <a:pt x="3746124" y="21259"/>
                    <a:pt x="3913925" y="0"/>
                  </a:cubicBezTo>
                  <a:cubicBezTo>
                    <a:pt x="4081726" y="-21259"/>
                    <a:pt x="4210770" y="46028"/>
                    <a:pt x="4471838" y="0"/>
                  </a:cubicBezTo>
                  <a:cubicBezTo>
                    <a:pt x="4732906" y="-46028"/>
                    <a:pt x="4764735" y="21036"/>
                    <a:pt x="4957222" y="0"/>
                  </a:cubicBezTo>
                  <a:cubicBezTo>
                    <a:pt x="5149709" y="-21036"/>
                    <a:pt x="5173002" y="45339"/>
                    <a:pt x="5370078" y="0"/>
                  </a:cubicBezTo>
                  <a:cubicBezTo>
                    <a:pt x="5567154" y="-45339"/>
                    <a:pt x="5660505" y="46605"/>
                    <a:pt x="5782933" y="0"/>
                  </a:cubicBezTo>
                  <a:cubicBezTo>
                    <a:pt x="5905361" y="-46605"/>
                    <a:pt x="6162486" y="6813"/>
                    <a:pt x="6268317" y="0"/>
                  </a:cubicBezTo>
                  <a:cubicBezTo>
                    <a:pt x="6374148" y="-6813"/>
                    <a:pt x="6590663" y="60805"/>
                    <a:pt x="6898759" y="0"/>
                  </a:cubicBezTo>
                  <a:cubicBezTo>
                    <a:pt x="7206855" y="-60805"/>
                    <a:pt x="7268896" y="45748"/>
                    <a:pt x="7551517" y="0"/>
                  </a:cubicBezTo>
                  <a:cubicBezTo>
                    <a:pt x="7710521" y="41896"/>
                    <a:pt x="7862406" y="122917"/>
                    <a:pt x="7850167" y="298650"/>
                  </a:cubicBezTo>
                  <a:cubicBezTo>
                    <a:pt x="7864860" y="455975"/>
                    <a:pt x="7797042" y="675635"/>
                    <a:pt x="7850167" y="814158"/>
                  </a:cubicBezTo>
                  <a:cubicBezTo>
                    <a:pt x="7903292" y="952681"/>
                    <a:pt x="7798560" y="1177547"/>
                    <a:pt x="7850167" y="1380650"/>
                  </a:cubicBezTo>
                  <a:cubicBezTo>
                    <a:pt x="7901774" y="1583753"/>
                    <a:pt x="7839313" y="1825528"/>
                    <a:pt x="7850167" y="1998126"/>
                  </a:cubicBezTo>
                  <a:cubicBezTo>
                    <a:pt x="7844610" y="2169490"/>
                    <a:pt x="7696875" y="2296629"/>
                    <a:pt x="7551517" y="2296776"/>
                  </a:cubicBezTo>
                  <a:cubicBezTo>
                    <a:pt x="7467088" y="2308106"/>
                    <a:pt x="7351672" y="2257917"/>
                    <a:pt x="7211190" y="2296776"/>
                  </a:cubicBezTo>
                  <a:cubicBezTo>
                    <a:pt x="7070708" y="2335635"/>
                    <a:pt x="6881811" y="2248386"/>
                    <a:pt x="6798335" y="2296776"/>
                  </a:cubicBezTo>
                  <a:cubicBezTo>
                    <a:pt x="6714860" y="2345166"/>
                    <a:pt x="6402146" y="2235633"/>
                    <a:pt x="6095364" y="2296776"/>
                  </a:cubicBezTo>
                  <a:cubicBezTo>
                    <a:pt x="5788582" y="2357919"/>
                    <a:pt x="5889959" y="2293979"/>
                    <a:pt x="5755038" y="2296776"/>
                  </a:cubicBezTo>
                  <a:cubicBezTo>
                    <a:pt x="5620117" y="2299573"/>
                    <a:pt x="5246685" y="2267392"/>
                    <a:pt x="5052067" y="2296776"/>
                  </a:cubicBezTo>
                  <a:cubicBezTo>
                    <a:pt x="4857449" y="2326160"/>
                    <a:pt x="4589311" y="2281069"/>
                    <a:pt x="4349097" y="2296776"/>
                  </a:cubicBezTo>
                  <a:cubicBezTo>
                    <a:pt x="4108883" y="2312483"/>
                    <a:pt x="4113432" y="2249593"/>
                    <a:pt x="3936242" y="2296776"/>
                  </a:cubicBezTo>
                  <a:cubicBezTo>
                    <a:pt x="3759053" y="2343959"/>
                    <a:pt x="3758675" y="2275645"/>
                    <a:pt x="3595915" y="2296776"/>
                  </a:cubicBezTo>
                  <a:cubicBezTo>
                    <a:pt x="3433155" y="2317907"/>
                    <a:pt x="3249219" y="2253083"/>
                    <a:pt x="2965473" y="2296776"/>
                  </a:cubicBezTo>
                  <a:cubicBezTo>
                    <a:pt x="2681727" y="2340469"/>
                    <a:pt x="2698410" y="2256989"/>
                    <a:pt x="2625147" y="2296776"/>
                  </a:cubicBezTo>
                  <a:cubicBezTo>
                    <a:pt x="2551884" y="2336563"/>
                    <a:pt x="2345728" y="2266732"/>
                    <a:pt x="2067234" y="2296776"/>
                  </a:cubicBezTo>
                  <a:cubicBezTo>
                    <a:pt x="1788740" y="2326820"/>
                    <a:pt x="1858692" y="2296218"/>
                    <a:pt x="1726907" y="2296776"/>
                  </a:cubicBezTo>
                  <a:cubicBezTo>
                    <a:pt x="1595122" y="2297334"/>
                    <a:pt x="1439466" y="2245460"/>
                    <a:pt x="1168994" y="2296776"/>
                  </a:cubicBezTo>
                  <a:cubicBezTo>
                    <a:pt x="898522" y="2348092"/>
                    <a:pt x="500077" y="2201808"/>
                    <a:pt x="298650" y="2296776"/>
                  </a:cubicBezTo>
                  <a:cubicBezTo>
                    <a:pt x="143023" y="2270674"/>
                    <a:pt x="-20435" y="2152996"/>
                    <a:pt x="0" y="1998126"/>
                  </a:cubicBezTo>
                  <a:cubicBezTo>
                    <a:pt x="-7900" y="1845718"/>
                    <a:pt x="28853" y="1649357"/>
                    <a:pt x="0" y="1414639"/>
                  </a:cubicBezTo>
                  <a:cubicBezTo>
                    <a:pt x="-28853" y="1179921"/>
                    <a:pt x="41991" y="999103"/>
                    <a:pt x="0" y="831152"/>
                  </a:cubicBezTo>
                  <a:cubicBezTo>
                    <a:pt x="-41991" y="663201"/>
                    <a:pt x="7830" y="535107"/>
                    <a:pt x="0" y="298650"/>
                  </a:cubicBezTo>
                  <a:close/>
                </a:path>
                <a:path w="7850167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613811" y="-52037"/>
                    <a:pt x="659861" y="60223"/>
                    <a:pt x="1001620" y="0"/>
                  </a:cubicBezTo>
                  <a:cubicBezTo>
                    <a:pt x="1343379" y="-60223"/>
                    <a:pt x="1317652" y="59471"/>
                    <a:pt x="1559533" y="0"/>
                  </a:cubicBezTo>
                  <a:cubicBezTo>
                    <a:pt x="1801414" y="-59471"/>
                    <a:pt x="1884617" y="13860"/>
                    <a:pt x="1972389" y="0"/>
                  </a:cubicBezTo>
                  <a:cubicBezTo>
                    <a:pt x="2060161" y="-13860"/>
                    <a:pt x="2252387" y="13579"/>
                    <a:pt x="2530301" y="0"/>
                  </a:cubicBezTo>
                  <a:cubicBezTo>
                    <a:pt x="2808215" y="-13579"/>
                    <a:pt x="2733349" y="26092"/>
                    <a:pt x="2870628" y="0"/>
                  </a:cubicBezTo>
                  <a:cubicBezTo>
                    <a:pt x="3007907" y="-26092"/>
                    <a:pt x="3180351" y="51958"/>
                    <a:pt x="3356012" y="0"/>
                  </a:cubicBezTo>
                  <a:cubicBezTo>
                    <a:pt x="3531673" y="-51958"/>
                    <a:pt x="3754878" y="35413"/>
                    <a:pt x="3913925" y="0"/>
                  </a:cubicBezTo>
                  <a:cubicBezTo>
                    <a:pt x="4072972" y="-35413"/>
                    <a:pt x="4354868" y="28880"/>
                    <a:pt x="4471838" y="0"/>
                  </a:cubicBezTo>
                  <a:cubicBezTo>
                    <a:pt x="4588808" y="-28880"/>
                    <a:pt x="4928141" y="64687"/>
                    <a:pt x="5102280" y="0"/>
                  </a:cubicBezTo>
                  <a:cubicBezTo>
                    <a:pt x="5276419" y="-64687"/>
                    <a:pt x="5329053" y="17515"/>
                    <a:pt x="5515135" y="0"/>
                  </a:cubicBezTo>
                  <a:cubicBezTo>
                    <a:pt x="5701217" y="-17515"/>
                    <a:pt x="5762739" y="27621"/>
                    <a:pt x="6000519" y="0"/>
                  </a:cubicBezTo>
                  <a:cubicBezTo>
                    <a:pt x="6238299" y="-27621"/>
                    <a:pt x="6437884" y="60453"/>
                    <a:pt x="6630961" y="0"/>
                  </a:cubicBezTo>
                  <a:cubicBezTo>
                    <a:pt x="6824038" y="-60453"/>
                    <a:pt x="7352877" y="21437"/>
                    <a:pt x="7551517" y="0"/>
                  </a:cubicBezTo>
                  <a:cubicBezTo>
                    <a:pt x="7758832" y="-12128"/>
                    <a:pt x="7808462" y="113696"/>
                    <a:pt x="7850167" y="298650"/>
                  </a:cubicBezTo>
                  <a:cubicBezTo>
                    <a:pt x="7887017" y="408640"/>
                    <a:pt x="7802367" y="668095"/>
                    <a:pt x="7850167" y="848147"/>
                  </a:cubicBezTo>
                  <a:cubicBezTo>
                    <a:pt x="7897967" y="1028199"/>
                    <a:pt x="7799380" y="1268557"/>
                    <a:pt x="7850167" y="1448629"/>
                  </a:cubicBezTo>
                  <a:cubicBezTo>
                    <a:pt x="7900954" y="1628701"/>
                    <a:pt x="7793422" y="1752150"/>
                    <a:pt x="7850167" y="1998126"/>
                  </a:cubicBezTo>
                  <a:cubicBezTo>
                    <a:pt x="7882374" y="2143768"/>
                    <a:pt x="7696985" y="2318080"/>
                    <a:pt x="7551517" y="2296776"/>
                  </a:cubicBezTo>
                  <a:cubicBezTo>
                    <a:pt x="7280650" y="2315454"/>
                    <a:pt x="7172062" y="2268087"/>
                    <a:pt x="6993604" y="2296776"/>
                  </a:cubicBezTo>
                  <a:cubicBezTo>
                    <a:pt x="6815146" y="2325465"/>
                    <a:pt x="6654624" y="2289797"/>
                    <a:pt x="6435691" y="2296776"/>
                  </a:cubicBezTo>
                  <a:cubicBezTo>
                    <a:pt x="6216758" y="2303755"/>
                    <a:pt x="6084291" y="2244922"/>
                    <a:pt x="5805250" y="2296776"/>
                  </a:cubicBezTo>
                  <a:cubicBezTo>
                    <a:pt x="5526209" y="2348630"/>
                    <a:pt x="5355657" y="2250679"/>
                    <a:pt x="5174808" y="2296776"/>
                  </a:cubicBezTo>
                  <a:cubicBezTo>
                    <a:pt x="4993959" y="2342873"/>
                    <a:pt x="4823719" y="2281364"/>
                    <a:pt x="4689424" y="2296776"/>
                  </a:cubicBezTo>
                  <a:cubicBezTo>
                    <a:pt x="4555129" y="2312188"/>
                    <a:pt x="4483795" y="2291579"/>
                    <a:pt x="4349097" y="2296776"/>
                  </a:cubicBezTo>
                  <a:cubicBezTo>
                    <a:pt x="4214399" y="2301973"/>
                    <a:pt x="4157886" y="2290297"/>
                    <a:pt x="4008770" y="2296776"/>
                  </a:cubicBezTo>
                  <a:cubicBezTo>
                    <a:pt x="3859654" y="2303255"/>
                    <a:pt x="3713774" y="2291377"/>
                    <a:pt x="3595915" y="2296776"/>
                  </a:cubicBezTo>
                  <a:cubicBezTo>
                    <a:pt x="3478056" y="2302175"/>
                    <a:pt x="3341584" y="2275501"/>
                    <a:pt x="3255588" y="2296776"/>
                  </a:cubicBezTo>
                  <a:cubicBezTo>
                    <a:pt x="3169592" y="2318051"/>
                    <a:pt x="2805490" y="2215092"/>
                    <a:pt x="2552618" y="2296776"/>
                  </a:cubicBezTo>
                  <a:cubicBezTo>
                    <a:pt x="2299746" y="2378460"/>
                    <a:pt x="2229704" y="2295525"/>
                    <a:pt x="2139762" y="2296776"/>
                  </a:cubicBezTo>
                  <a:cubicBezTo>
                    <a:pt x="2049820" y="2298027"/>
                    <a:pt x="1783076" y="2240400"/>
                    <a:pt x="1509321" y="2296776"/>
                  </a:cubicBezTo>
                  <a:cubicBezTo>
                    <a:pt x="1235566" y="2353152"/>
                    <a:pt x="1284337" y="2267939"/>
                    <a:pt x="1168994" y="2296776"/>
                  </a:cubicBezTo>
                  <a:cubicBezTo>
                    <a:pt x="1053651" y="2325613"/>
                    <a:pt x="503059" y="2213605"/>
                    <a:pt x="298650" y="2296776"/>
                  </a:cubicBezTo>
                  <a:cubicBezTo>
                    <a:pt x="156812" y="2310549"/>
                    <a:pt x="-9635" y="2171823"/>
                    <a:pt x="0" y="1998126"/>
                  </a:cubicBezTo>
                  <a:cubicBezTo>
                    <a:pt x="-8737" y="1853729"/>
                    <a:pt x="63614" y="1649067"/>
                    <a:pt x="0" y="1448629"/>
                  </a:cubicBezTo>
                  <a:cubicBezTo>
                    <a:pt x="-63614" y="1248191"/>
                    <a:pt x="35426" y="1105471"/>
                    <a:pt x="0" y="865142"/>
                  </a:cubicBezTo>
                  <a:cubicBezTo>
                    <a:pt x="-35426" y="624813"/>
                    <a:pt x="4854" y="432369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850167"/>
                <a:gd name="connsiteY0" fmla="*/ 298650 h 2296776"/>
                <a:gd name="connsiteX1" fmla="*/ 298650 w 7850167"/>
                <a:gd name="connsiteY1" fmla="*/ 0 h 2296776"/>
                <a:gd name="connsiteX2" fmla="*/ 711506 w 7850167"/>
                <a:gd name="connsiteY2" fmla="*/ 0 h 2296776"/>
                <a:gd name="connsiteX3" fmla="*/ 1124361 w 7850167"/>
                <a:gd name="connsiteY3" fmla="*/ 0 h 2296776"/>
                <a:gd name="connsiteX4" fmla="*/ 1754803 w 7850167"/>
                <a:gd name="connsiteY4" fmla="*/ 0 h 2296776"/>
                <a:gd name="connsiteX5" fmla="*/ 2385244 w 7850167"/>
                <a:gd name="connsiteY5" fmla="*/ 0 h 2296776"/>
                <a:gd name="connsiteX6" fmla="*/ 2798100 w 7850167"/>
                <a:gd name="connsiteY6" fmla="*/ 0 h 2296776"/>
                <a:gd name="connsiteX7" fmla="*/ 3210955 w 7850167"/>
                <a:gd name="connsiteY7" fmla="*/ 0 h 2296776"/>
                <a:gd name="connsiteX8" fmla="*/ 3913925 w 7850167"/>
                <a:gd name="connsiteY8" fmla="*/ 0 h 2296776"/>
                <a:gd name="connsiteX9" fmla="*/ 4471838 w 7850167"/>
                <a:gd name="connsiteY9" fmla="*/ 0 h 2296776"/>
                <a:gd name="connsiteX10" fmla="*/ 4957222 w 7850167"/>
                <a:gd name="connsiteY10" fmla="*/ 0 h 2296776"/>
                <a:gd name="connsiteX11" fmla="*/ 5370078 w 7850167"/>
                <a:gd name="connsiteY11" fmla="*/ 0 h 2296776"/>
                <a:gd name="connsiteX12" fmla="*/ 5782933 w 7850167"/>
                <a:gd name="connsiteY12" fmla="*/ 0 h 2296776"/>
                <a:gd name="connsiteX13" fmla="*/ 6268317 w 7850167"/>
                <a:gd name="connsiteY13" fmla="*/ 0 h 2296776"/>
                <a:gd name="connsiteX14" fmla="*/ 6898759 w 7850167"/>
                <a:gd name="connsiteY14" fmla="*/ 0 h 2296776"/>
                <a:gd name="connsiteX15" fmla="*/ 7551517 w 7850167"/>
                <a:gd name="connsiteY15" fmla="*/ 0 h 2296776"/>
                <a:gd name="connsiteX16" fmla="*/ 7850167 w 7850167"/>
                <a:gd name="connsiteY16" fmla="*/ 298650 h 2296776"/>
                <a:gd name="connsiteX17" fmla="*/ 7850167 w 7850167"/>
                <a:gd name="connsiteY17" fmla="*/ 814158 h 2296776"/>
                <a:gd name="connsiteX18" fmla="*/ 7850167 w 7850167"/>
                <a:gd name="connsiteY18" fmla="*/ 1380650 h 2296776"/>
                <a:gd name="connsiteX19" fmla="*/ 7850167 w 7850167"/>
                <a:gd name="connsiteY19" fmla="*/ 1998126 h 2296776"/>
                <a:gd name="connsiteX20" fmla="*/ 7551517 w 7850167"/>
                <a:gd name="connsiteY20" fmla="*/ 2296776 h 2296776"/>
                <a:gd name="connsiteX21" fmla="*/ 7211190 w 7850167"/>
                <a:gd name="connsiteY21" fmla="*/ 2296776 h 2296776"/>
                <a:gd name="connsiteX22" fmla="*/ 6798335 w 7850167"/>
                <a:gd name="connsiteY22" fmla="*/ 2296776 h 2296776"/>
                <a:gd name="connsiteX23" fmla="*/ 6095364 w 7850167"/>
                <a:gd name="connsiteY23" fmla="*/ 2296776 h 2296776"/>
                <a:gd name="connsiteX24" fmla="*/ 5755038 w 7850167"/>
                <a:gd name="connsiteY24" fmla="*/ 2296776 h 2296776"/>
                <a:gd name="connsiteX25" fmla="*/ 5052067 w 7850167"/>
                <a:gd name="connsiteY25" fmla="*/ 2296776 h 2296776"/>
                <a:gd name="connsiteX26" fmla="*/ 4349097 w 7850167"/>
                <a:gd name="connsiteY26" fmla="*/ 2296776 h 2296776"/>
                <a:gd name="connsiteX27" fmla="*/ 3936242 w 7850167"/>
                <a:gd name="connsiteY27" fmla="*/ 2296776 h 2296776"/>
                <a:gd name="connsiteX28" fmla="*/ 3595915 w 7850167"/>
                <a:gd name="connsiteY28" fmla="*/ 2296776 h 2296776"/>
                <a:gd name="connsiteX29" fmla="*/ 2965473 w 7850167"/>
                <a:gd name="connsiteY29" fmla="*/ 2296776 h 2296776"/>
                <a:gd name="connsiteX30" fmla="*/ 2625147 w 7850167"/>
                <a:gd name="connsiteY30" fmla="*/ 2296776 h 2296776"/>
                <a:gd name="connsiteX31" fmla="*/ 2067234 w 7850167"/>
                <a:gd name="connsiteY31" fmla="*/ 2296776 h 2296776"/>
                <a:gd name="connsiteX32" fmla="*/ 1726907 w 7850167"/>
                <a:gd name="connsiteY32" fmla="*/ 2296776 h 2296776"/>
                <a:gd name="connsiteX33" fmla="*/ 1168994 w 7850167"/>
                <a:gd name="connsiteY33" fmla="*/ 2296776 h 2296776"/>
                <a:gd name="connsiteX34" fmla="*/ 298650 w 7850167"/>
                <a:gd name="connsiteY34" fmla="*/ 2296776 h 2296776"/>
                <a:gd name="connsiteX35" fmla="*/ 0 w 7850167"/>
                <a:gd name="connsiteY35" fmla="*/ 1998126 h 2296776"/>
                <a:gd name="connsiteX36" fmla="*/ 0 w 7850167"/>
                <a:gd name="connsiteY36" fmla="*/ 1414639 h 2296776"/>
                <a:gd name="connsiteX37" fmla="*/ 0 w 7850167"/>
                <a:gd name="connsiteY37" fmla="*/ 831152 h 2296776"/>
                <a:gd name="connsiteX38" fmla="*/ 0 w 7850167"/>
                <a:gd name="connsiteY38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850167" h="2296776" fill="none" extrusionOk="0">
                  <a:moveTo>
                    <a:pt x="0" y="298650"/>
                  </a:moveTo>
                  <a:cubicBezTo>
                    <a:pt x="9052" y="103113"/>
                    <a:pt x="130793" y="3072"/>
                    <a:pt x="298650" y="0"/>
                  </a:cubicBezTo>
                  <a:cubicBezTo>
                    <a:pt x="469263" y="-28475"/>
                    <a:pt x="592088" y="15938"/>
                    <a:pt x="711506" y="0"/>
                  </a:cubicBezTo>
                  <a:cubicBezTo>
                    <a:pt x="830924" y="-15938"/>
                    <a:pt x="919948" y="19548"/>
                    <a:pt x="1124361" y="0"/>
                  </a:cubicBezTo>
                  <a:cubicBezTo>
                    <a:pt x="1328774" y="-19548"/>
                    <a:pt x="1529836" y="67852"/>
                    <a:pt x="1754803" y="0"/>
                  </a:cubicBezTo>
                  <a:cubicBezTo>
                    <a:pt x="1979770" y="-67852"/>
                    <a:pt x="2226200" y="53822"/>
                    <a:pt x="2385244" y="0"/>
                  </a:cubicBezTo>
                  <a:cubicBezTo>
                    <a:pt x="2544288" y="-53822"/>
                    <a:pt x="2666804" y="4877"/>
                    <a:pt x="2798100" y="0"/>
                  </a:cubicBezTo>
                  <a:cubicBezTo>
                    <a:pt x="2929396" y="-4877"/>
                    <a:pt x="3119533" y="41756"/>
                    <a:pt x="3210955" y="0"/>
                  </a:cubicBezTo>
                  <a:cubicBezTo>
                    <a:pt x="3302377" y="-41756"/>
                    <a:pt x="3746124" y="21259"/>
                    <a:pt x="3913925" y="0"/>
                  </a:cubicBezTo>
                  <a:cubicBezTo>
                    <a:pt x="4081726" y="-21259"/>
                    <a:pt x="4210770" y="46028"/>
                    <a:pt x="4471838" y="0"/>
                  </a:cubicBezTo>
                  <a:cubicBezTo>
                    <a:pt x="4732906" y="-46028"/>
                    <a:pt x="4764735" y="21036"/>
                    <a:pt x="4957222" y="0"/>
                  </a:cubicBezTo>
                  <a:cubicBezTo>
                    <a:pt x="5149709" y="-21036"/>
                    <a:pt x="5173002" y="45339"/>
                    <a:pt x="5370078" y="0"/>
                  </a:cubicBezTo>
                  <a:cubicBezTo>
                    <a:pt x="5567154" y="-45339"/>
                    <a:pt x="5660505" y="46605"/>
                    <a:pt x="5782933" y="0"/>
                  </a:cubicBezTo>
                  <a:cubicBezTo>
                    <a:pt x="5905361" y="-46605"/>
                    <a:pt x="6162486" y="6813"/>
                    <a:pt x="6268317" y="0"/>
                  </a:cubicBezTo>
                  <a:cubicBezTo>
                    <a:pt x="6374148" y="-6813"/>
                    <a:pt x="6590663" y="60805"/>
                    <a:pt x="6898759" y="0"/>
                  </a:cubicBezTo>
                  <a:cubicBezTo>
                    <a:pt x="7206855" y="-60805"/>
                    <a:pt x="7268896" y="45748"/>
                    <a:pt x="7551517" y="0"/>
                  </a:cubicBezTo>
                  <a:cubicBezTo>
                    <a:pt x="7710521" y="41896"/>
                    <a:pt x="7862406" y="122917"/>
                    <a:pt x="7850167" y="298650"/>
                  </a:cubicBezTo>
                  <a:cubicBezTo>
                    <a:pt x="7864860" y="455975"/>
                    <a:pt x="7797042" y="675635"/>
                    <a:pt x="7850167" y="814158"/>
                  </a:cubicBezTo>
                  <a:cubicBezTo>
                    <a:pt x="7903292" y="952681"/>
                    <a:pt x="7798560" y="1177547"/>
                    <a:pt x="7850167" y="1380650"/>
                  </a:cubicBezTo>
                  <a:cubicBezTo>
                    <a:pt x="7901774" y="1583753"/>
                    <a:pt x="7839313" y="1825528"/>
                    <a:pt x="7850167" y="1998126"/>
                  </a:cubicBezTo>
                  <a:cubicBezTo>
                    <a:pt x="7844610" y="2169490"/>
                    <a:pt x="7696875" y="2296629"/>
                    <a:pt x="7551517" y="2296776"/>
                  </a:cubicBezTo>
                  <a:cubicBezTo>
                    <a:pt x="7467088" y="2308106"/>
                    <a:pt x="7351672" y="2257917"/>
                    <a:pt x="7211190" y="2296776"/>
                  </a:cubicBezTo>
                  <a:cubicBezTo>
                    <a:pt x="7070708" y="2335635"/>
                    <a:pt x="6881811" y="2248386"/>
                    <a:pt x="6798335" y="2296776"/>
                  </a:cubicBezTo>
                  <a:cubicBezTo>
                    <a:pt x="6714860" y="2345166"/>
                    <a:pt x="6402146" y="2235633"/>
                    <a:pt x="6095364" y="2296776"/>
                  </a:cubicBezTo>
                  <a:cubicBezTo>
                    <a:pt x="5788582" y="2357919"/>
                    <a:pt x="5889959" y="2293979"/>
                    <a:pt x="5755038" y="2296776"/>
                  </a:cubicBezTo>
                  <a:cubicBezTo>
                    <a:pt x="5620117" y="2299573"/>
                    <a:pt x="5246685" y="2267392"/>
                    <a:pt x="5052067" y="2296776"/>
                  </a:cubicBezTo>
                  <a:cubicBezTo>
                    <a:pt x="4857449" y="2326160"/>
                    <a:pt x="4589311" y="2281069"/>
                    <a:pt x="4349097" y="2296776"/>
                  </a:cubicBezTo>
                  <a:cubicBezTo>
                    <a:pt x="4108883" y="2312483"/>
                    <a:pt x="4113432" y="2249593"/>
                    <a:pt x="3936242" y="2296776"/>
                  </a:cubicBezTo>
                  <a:cubicBezTo>
                    <a:pt x="3759053" y="2343959"/>
                    <a:pt x="3758675" y="2275645"/>
                    <a:pt x="3595915" y="2296776"/>
                  </a:cubicBezTo>
                  <a:cubicBezTo>
                    <a:pt x="3433155" y="2317907"/>
                    <a:pt x="3249219" y="2253083"/>
                    <a:pt x="2965473" y="2296776"/>
                  </a:cubicBezTo>
                  <a:cubicBezTo>
                    <a:pt x="2681727" y="2340469"/>
                    <a:pt x="2698410" y="2256989"/>
                    <a:pt x="2625147" y="2296776"/>
                  </a:cubicBezTo>
                  <a:cubicBezTo>
                    <a:pt x="2551884" y="2336563"/>
                    <a:pt x="2345728" y="2266732"/>
                    <a:pt x="2067234" y="2296776"/>
                  </a:cubicBezTo>
                  <a:cubicBezTo>
                    <a:pt x="1788740" y="2326820"/>
                    <a:pt x="1858692" y="2296218"/>
                    <a:pt x="1726907" y="2296776"/>
                  </a:cubicBezTo>
                  <a:cubicBezTo>
                    <a:pt x="1595122" y="2297334"/>
                    <a:pt x="1439466" y="2245460"/>
                    <a:pt x="1168994" y="2296776"/>
                  </a:cubicBezTo>
                  <a:cubicBezTo>
                    <a:pt x="898522" y="2348092"/>
                    <a:pt x="500077" y="2201808"/>
                    <a:pt x="298650" y="2296776"/>
                  </a:cubicBezTo>
                  <a:cubicBezTo>
                    <a:pt x="143023" y="2270674"/>
                    <a:pt x="-20435" y="2152996"/>
                    <a:pt x="0" y="1998126"/>
                  </a:cubicBezTo>
                  <a:cubicBezTo>
                    <a:pt x="-7900" y="1845718"/>
                    <a:pt x="28853" y="1649357"/>
                    <a:pt x="0" y="1414639"/>
                  </a:cubicBezTo>
                  <a:cubicBezTo>
                    <a:pt x="-28853" y="1179921"/>
                    <a:pt x="41991" y="999103"/>
                    <a:pt x="0" y="831152"/>
                  </a:cubicBezTo>
                  <a:cubicBezTo>
                    <a:pt x="-41991" y="663201"/>
                    <a:pt x="7830" y="535107"/>
                    <a:pt x="0" y="298650"/>
                  </a:cubicBezTo>
                  <a:close/>
                </a:path>
                <a:path w="7850167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613811" y="-52037"/>
                    <a:pt x="659861" y="60223"/>
                    <a:pt x="1001620" y="0"/>
                  </a:cubicBezTo>
                  <a:cubicBezTo>
                    <a:pt x="1343379" y="-60223"/>
                    <a:pt x="1317652" y="59471"/>
                    <a:pt x="1559533" y="0"/>
                  </a:cubicBezTo>
                  <a:cubicBezTo>
                    <a:pt x="1801414" y="-59471"/>
                    <a:pt x="1884617" y="13860"/>
                    <a:pt x="1972389" y="0"/>
                  </a:cubicBezTo>
                  <a:cubicBezTo>
                    <a:pt x="2060161" y="-13860"/>
                    <a:pt x="2252387" y="13579"/>
                    <a:pt x="2530301" y="0"/>
                  </a:cubicBezTo>
                  <a:cubicBezTo>
                    <a:pt x="2808215" y="-13579"/>
                    <a:pt x="2733349" y="26092"/>
                    <a:pt x="2870628" y="0"/>
                  </a:cubicBezTo>
                  <a:cubicBezTo>
                    <a:pt x="3007907" y="-26092"/>
                    <a:pt x="3180351" y="51958"/>
                    <a:pt x="3356012" y="0"/>
                  </a:cubicBezTo>
                  <a:cubicBezTo>
                    <a:pt x="3531673" y="-51958"/>
                    <a:pt x="3754878" y="35413"/>
                    <a:pt x="3913925" y="0"/>
                  </a:cubicBezTo>
                  <a:cubicBezTo>
                    <a:pt x="4072972" y="-35413"/>
                    <a:pt x="4354868" y="28880"/>
                    <a:pt x="4471838" y="0"/>
                  </a:cubicBezTo>
                  <a:cubicBezTo>
                    <a:pt x="4588808" y="-28880"/>
                    <a:pt x="4928141" y="64687"/>
                    <a:pt x="5102280" y="0"/>
                  </a:cubicBezTo>
                  <a:cubicBezTo>
                    <a:pt x="5276419" y="-64687"/>
                    <a:pt x="5329053" y="17515"/>
                    <a:pt x="5515135" y="0"/>
                  </a:cubicBezTo>
                  <a:cubicBezTo>
                    <a:pt x="5701217" y="-17515"/>
                    <a:pt x="5762739" y="27621"/>
                    <a:pt x="6000519" y="0"/>
                  </a:cubicBezTo>
                  <a:cubicBezTo>
                    <a:pt x="6238299" y="-27621"/>
                    <a:pt x="6437884" y="60453"/>
                    <a:pt x="6630961" y="0"/>
                  </a:cubicBezTo>
                  <a:cubicBezTo>
                    <a:pt x="6824038" y="-60453"/>
                    <a:pt x="7352877" y="21437"/>
                    <a:pt x="7551517" y="0"/>
                  </a:cubicBezTo>
                  <a:cubicBezTo>
                    <a:pt x="7758832" y="-12128"/>
                    <a:pt x="7808462" y="113696"/>
                    <a:pt x="7850167" y="298650"/>
                  </a:cubicBezTo>
                  <a:cubicBezTo>
                    <a:pt x="7887017" y="408640"/>
                    <a:pt x="7802367" y="668095"/>
                    <a:pt x="7850167" y="848147"/>
                  </a:cubicBezTo>
                  <a:cubicBezTo>
                    <a:pt x="7897967" y="1028199"/>
                    <a:pt x="7799380" y="1268557"/>
                    <a:pt x="7850167" y="1448629"/>
                  </a:cubicBezTo>
                  <a:cubicBezTo>
                    <a:pt x="7900954" y="1628701"/>
                    <a:pt x="7793422" y="1752150"/>
                    <a:pt x="7850167" y="1998126"/>
                  </a:cubicBezTo>
                  <a:cubicBezTo>
                    <a:pt x="7882374" y="2143768"/>
                    <a:pt x="7696985" y="2318080"/>
                    <a:pt x="7551517" y="2296776"/>
                  </a:cubicBezTo>
                  <a:cubicBezTo>
                    <a:pt x="7280650" y="2315454"/>
                    <a:pt x="7172062" y="2268087"/>
                    <a:pt x="6993604" y="2296776"/>
                  </a:cubicBezTo>
                  <a:cubicBezTo>
                    <a:pt x="6815146" y="2325465"/>
                    <a:pt x="6654624" y="2289797"/>
                    <a:pt x="6435691" y="2296776"/>
                  </a:cubicBezTo>
                  <a:cubicBezTo>
                    <a:pt x="6216758" y="2303755"/>
                    <a:pt x="6084291" y="2244922"/>
                    <a:pt x="5805250" y="2296776"/>
                  </a:cubicBezTo>
                  <a:cubicBezTo>
                    <a:pt x="5526209" y="2348630"/>
                    <a:pt x="5355657" y="2250679"/>
                    <a:pt x="5174808" y="2296776"/>
                  </a:cubicBezTo>
                  <a:cubicBezTo>
                    <a:pt x="4993959" y="2342873"/>
                    <a:pt x="4823719" y="2281364"/>
                    <a:pt x="4689424" y="2296776"/>
                  </a:cubicBezTo>
                  <a:cubicBezTo>
                    <a:pt x="4555129" y="2312188"/>
                    <a:pt x="4483795" y="2291579"/>
                    <a:pt x="4349097" y="2296776"/>
                  </a:cubicBezTo>
                  <a:cubicBezTo>
                    <a:pt x="4214399" y="2301973"/>
                    <a:pt x="4157886" y="2290297"/>
                    <a:pt x="4008770" y="2296776"/>
                  </a:cubicBezTo>
                  <a:cubicBezTo>
                    <a:pt x="3859654" y="2303255"/>
                    <a:pt x="3713774" y="2291377"/>
                    <a:pt x="3595915" y="2296776"/>
                  </a:cubicBezTo>
                  <a:cubicBezTo>
                    <a:pt x="3478056" y="2302175"/>
                    <a:pt x="3341584" y="2275501"/>
                    <a:pt x="3255588" y="2296776"/>
                  </a:cubicBezTo>
                  <a:cubicBezTo>
                    <a:pt x="3169592" y="2318051"/>
                    <a:pt x="2805490" y="2215092"/>
                    <a:pt x="2552618" y="2296776"/>
                  </a:cubicBezTo>
                  <a:cubicBezTo>
                    <a:pt x="2299746" y="2378460"/>
                    <a:pt x="2229704" y="2295525"/>
                    <a:pt x="2139762" y="2296776"/>
                  </a:cubicBezTo>
                  <a:cubicBezTo>
                    <a:pt x="2049820" y="2298027"/>
                    <a:pt x="1783076" y="2240400"/>
                    <a:pt x="1509321" y="2296776"/>
                  </a:cubicBezTo>
                  <a:cubicBezTo>
                    <a:pt x="1235566" y="2353152"/>
                    <a:pt x="1284337" y="2267939"/>
                    <a:pt x="1168994" y="2296776"/>
                  </a:cubicBezTo>
                  <a:cubicBezTo>
                    <a:pt x="1053651" y="2325613"/>
                    <a:pt x="503059" y="2213605"/>
                    <a:pt x="298650" y="2296776"/>
                  </a:cubicBezTo>
                  <a:cubicBezTo>
                    <a:pt x="156812" y="2310549"/>
                    <a:pt x="-9635" y="2171823"/>
                    <a:pt x="0" y="1998126"/>
                  </a:cubicBezTo>
                  <a:cubicBezTo>
                    <a:pt x="-8737" y="1853729"/>
                    <a:pt x="63614" y="1649067"/>
                    <a:pt x="0" y="1448629"/>
                  </a:cubicBezTo>
                  <a:cubicBezTo>
                    <a:pt x="-63614" y="1248191"/>
                    <a:pt x="35426" y="1105471"/>
                    <a:pt x="0" y="865142"/>
                  </a:cubicBezTo>
                  <a:cubicBezTo>
                    <a:pt x="-35426" y="624813"/>
                    <a:pt x="4854" y="432369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850167"/>
                <a:gd name="connsiteY0" fmla="*/ 298650 h 2296776"/>
                <a:gd name="connsiteX1" fmla="*/ 298650 w 7850167"/>
                <a:gd name="connsiteY1" fmla="*/ 0 h 2296776"/>
                <a:gd name="connsiteX2" fmla="*/ 1001620 w 7850167"/>
                <a:gd name="connsiteY2" fmla="*/ 0 h 2296776"/>
                <a:gd name="connsiteX3" fmla="*/ 1559533 w 7850167"/>
                <a:gd name="connsiteY3" fmla="*/ 0 h 2296776"/>
                <a:gd name="connsiteX4" fmla="*/ 1972389 w 7850167"/>
                <a:gd name="connsiteY4" fmla="*/ 0 h 2296776"/>
                <a:gd name="connsiteX5" fmla="*/ 2530301 w 7850167"/>
                <a:gd name="connsiteY5" fmla="*/ 0 h 2296776"/>
                <a:gd name="connsiteX6" fmla="*/ 2870628 w 7850167"/>
                <a:gd name="connsiteY6" fmla="*/ 0 h 2296776"/>
                <a:gd name="connsiteX7" fmla="*/ 3356012 w 7850167"/>
                <a:gd name="connsiteY7" fmla="*/ 0 h 2296776"/>
                <a:gd name="connsiteX8" fmla="*/ 3913925 w 7850167"/>
                <a:gd name="connsiteY8" fmla="*/ 0 h 2296776"/>
                <a:gd name="connsiteX9" fmla="*/ 4471838 w 7850167"/>
                <a:gd name="connsiteY9" fmla="*/ 0 h 2296776"/>
                <a:gd name="connsiteX10" fmla="*/ 5102280 w 7850167"/>
                <a:gd name="connsiteY10" fmla="*/ 0 h 2296776"/>
                <a:gd name="connsiteX11" fmla="*/ 5515135 w 7850167"/>
                <a:gd name="connsiteY11" fmla="*/ 0 h 2296776"/>
                <a:gd name="connsiteX12" fmla="*/ 6000519 w 7850167"/>
                <a:gd name="connsiteY12" fmla="*/ 0 h 2296776"/>
                <a:gd name="connsiteX13" fmla="*/ 6630961 w 7850167"/>
                <a:gd name="connsiteY13" fmla="*/ 0 h 2296776"/>
                <a:gd name="connsiteX14" fmla="*/ 7551517 w 7850167"/>
                <a:gd name="connsiteY14" fmla="*/ 0 h 2296776"/>
                <a:gd name="connsiteX15" fmla="*/ 7850167 w 7850167"/>
                <a:gd name="connsiteY15" fmla="*/ 298650 h 2296776"/>
                <a:gd name="connsiteX16" fmla="*/ 7850167 w 7850167"/>
                <a:gd name="connsiteY16" fmla="*/ 848147 h 2296776"/>
                <a:gd name="connsiteX17" fmla="*/ 7850167 w 7850167"/>
                <a:gd name="connsiteY17" fmla="*/ 1448629 h 2296776"/>
                <a:gd name="connsiteX18" fmla="*/ 7850167 w 7850167"/>
                <a:gd name="connsiteY18" fmla="*/ 1998126 h 2296776"/>
                <a:gd name="connsiteX19" fmla="*/ 7551517 w 7850167"/>
                <a:gd name="connsiteY19" fmla="*/ 2296776 h 2296776"/>
                <a:gd name="connsiteX20" fmla="*/ 6993604 w 7850167"/>
                <a:gd name="connsiteY20" fmla="*/ 2296776 h 2296776"/>
                <a:gd name="connsiteX21" fmla="*/ 6435691 w 7850167"/>
                <a:gd name="connsiteY21" fmla="*/ 2296776 h 2296776"/>
                <a:gd name="connsiteX22" fmla="*/ 5805250 w 7850167"/>
                <a:gd name="connsiteY22" fmla="*/ 2296776 h 2296776"/>
                <a:gd name="connsiteX23" fmla="*/ 5174808 w 7850167"/>
                <a:gd name="connsiteY23" fmla="*/ 2296776 h 2296776"/>
                <a:gd name="connsiteX24" fmla="*/ 4689424 w 7850167"/>
                <a:gd name="connsiteY24" fmla="*/ 2296776 h 2296776"/>
                <a:gd name="connsiteX25" fmla="*/ 4349097 w 7850167"/>
                <a:gd name="connsiteY25" fmla="*/ 2296776 h 2296776"/>
                <a:gd name="connsiteX26" fmla="*/ 4008770 w 7850167"/>
                <a:gd name="connsiteY26" fmla="*/ 2296776 h 2296776"/>
                <a:gd name="connsiteX27" fmla="*/ 3595915 w 7850167"/>
                <a:gd name="connsiteY27" fmla="*/ 2296776 h 2296776"/>
                <a:gd name="connsiteX28" fmla="*/ 3255588 w 7850167"/>
                <a:gd name="connsiteY28" fmla="*/ 2296776 h 2296776"/>
                <a:gd name="connsiteX29" fmla="*/ 2552618 w 7850167"/>
                <a:gd name="connsiteY29" fmla="*/ 2296776 h 2296776"/>
                <a:gd name="connsiteX30" fmla="*/ 2139762 w 7850167"/>
                <a:gd name="connsiteY30" fmla="*/ 2296776 h 2296776"/>
                <a:gd name="connsiteX31" fmla="*/ 1509321 w 7850167"/>
                <a:gd name="connsiteY31" fmla="*/ 2296776 h 2296776"/>
                <a:gd name="connsiteX32" fmla="*/ 1168994 w 7850167"/>
                <a:gd name="connsiteY32" fmla="*/ 2296776 h 2296776"/>
                <a:gd name="connsiteX33" fmla="*/ 298650 w 7850167"/>
                <a:gd name="connsiteY33" fmla="*/ 2296776 h 2296776"/>
                <a:gd name="connsiteX34" fmla="*/ 0 w 7850167"/>
                <a:gd name="connsiteY34" fmla="*/ 1998126 h 2296776"/>
                <a:gd name="connsiteX35" fmla="*/ 0 w 7850167"/>
                <a:gd name="connsiteY35" fmla="*/ 1448629 h 2296776"/>
                <a:gd name="connsiteX36" fmla="*/ 0 w 7850167"/>
                <a:gd name="connsiteY36" fmla="*/ 865142 h 2296776"/>
                <a:gd name="connsiteX37" fmla="*/ 0 w 7850167"/>
                <a:gd name="connsiteY37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850167" h="2296776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613811" y="-52037"/>
                    <a:pt x="659861" y="60223"/>
                    <a:pt x="1001620" y="0"/>
                  </a:cubicBezTo>
                  <a:cubicBezTo>
                    <a:pt x="1343379" y="-60223"/>
                    <a:pt x="1317652" y="59471"/>
                    <a:pt x="1559533" y="0"/>
                  </a:cubicBezTo>
                  <a:cubicBezTo>
                    <a:pt x="1801414" y="-59471"/>
                    <a:pt x="1884617" y="13860"/>
                    <a:pt x="1972389" y="0"/>
                  </a:cubicBezTo>
                  <a:cubicBezTo>
                    <a:pt x="2060161" y="-13860"/>
                    <a:pt x="2252387" y="13579"/>
                    <a:pt x="2530301" y="0"/>
                  </a:cubicBezTo>
                  <a:cubicBezTo>
                    <a:pt x="2808215" y="-13579"/>
                    <a:pt x="2733349" y="26092"/>
                    <a:pt x="2870628" y="0"/>
                  </a:cubicBezTo>
                  <a:cubicBezTo>
                    <a:pt x="3007907" y="-26092"/>
                    <a:pt x="3180351" y="51958"/>
                    <a:pt x="3356012" y="0"/>
                  </a:cubicBezTo>
                  <a:cubicBezTo>
                    <a:pt x="3531673" y="-51958"/>
                    <a:pt x="3754878" y="35413"/>
                    <a:pt x="3913925" y="0"/>
                  </a:cubicBezTo>
                  <a:cubicBezTo>
                    <a:pt x="4072972" y="-35413"/>
                    <a:pt x="4354868" y="28880"/>
                    <a:pt x="4471838" y="0"/>
                  </a:cubicBezTo>
                  <a:cubicBezTo>
                    <a:pt x="4588808" y="-28880"/>
                    <a:pt x="4928141" y="64687"/>
                    <a:pt x="5102280" y="0"/>
                  </a:cubicBezTo>
                  <a:cubicBezTo>
                    <a:pt x="5276419" y="-64687"/>
                    <a:pt x="5329053" y="17515"/>
                    <a:pt x="5515135" y="0"/>
                  </a:cubicBezTo>
                  <a:cubicBezTo>
                    <a:pt x="5701217" y="-17515"/>
                    <a:pt x="5762739" y="27621"/>
                    <a:pt x="6000519" y="0"/>
                  </a:cubicBezTo>
                  <a:cubicBezTo>
                    <a:pt x="6238299" y="-27621"/>
                    <a:pt x="6437884" y="60453"/>
                    <a:pt x="6630961" y="0"/>
                  </a:cubicBezTo>
                  <a:cubicBezTo>
                    <a:pt x="6824038" y="-60453"/>
                    <a:pt x="7352877" y="21437"/>
                    <a:pt x="7551517" y="0"/>
                  </a:cubicBezTo>
                  <a:cubicBezTo>
                    <a:pt x="7758832" y="-12128"/>
                    <a:pt x="7808462" y="113696"/>
                    <a:pt x="7850167" y="298650"/>
                  </a:cubicBezTo>
                  <a:cubicBezTo>
                    <a:pt x="7887017" y="408640"/>
                    <a:pt x="7802367" y="668095"/>
                    <a:pt x="7850167" y="848147"/>
                  </a:cubicBezTo>
                  <a:cubicBezTo>
                    <a:pt x="7897967" y="1028199"/>
                    <a:pt x="7799380" y="1268557"/>
                    <a:pt x="7850167" y="1448629"/>
                  </a:cubicBezTo>
                  <a:cubicBezTo>
                    <a:pt x="7900954" y="1628701"/>
                    <a:pt x="7793422" y="1752150"/>
                    <a:pt x="7850167" y="1998126"/>
                  </a:cubicBezTo>
                  <a:cubicBezTo>
                    <a:pt x="7882374" y="2143768"/>
                    <a:pt x="7696985" y="2318080"/>
                    <a:pt x="7551517" y="2296776"/>
                  </a:cubicBezTo>
                  <a:cubicBezTo>
                    <a:pt x="7280650" y="2315454"/>
                    <a:pt x="7172062" y="2268087"/>
                    <a:pt x="6993604" y="2296776"/>
                  </a:cubicBezTo>
                  <a:cubicBezTo>
                    <a:pt x="6815146" y="2325465"/>
                    <a:pt x="6654624" y="2289797"/>
                    <a:pt x="6435691" y="2296776"/>
                  </a:cubicBezTo>
                  <a:cubicBezTo>
                    <a:pt x="6216758" y="2303755"/>
                    <a:pt x="6084291" y="2244922"/>
                    <a:pt x="5805250" y="2296776"/>
                  </a:cubicBezTo>
                  <a:cubicBezTo>
                    <a:pt x="5526209" y="2348630"/>
                    <a:pt x="5355657" y="2250679"/>
                    <a:pt x="5174808" y="2296776"/>
                  </a:cubicBezTo>
                  <a:cubicBezTo>
                    <a:pt x="4993959" y="2342873"/>
                    <a:pt x="4823719" y="2281364"/>
                    <a:pt x="4689424" y="2296776"/>
                  </a:cubicBezTo>
                  <a:cubicBezTo>
                    <a:pt x="4555129" y="2312188"/>
                    <a:pt x="4483795" y="2291579"/>
                    <a:pt x="4349097" y="2296776"/>
                  </a:cubicBezTo>
                  <a:cubicBezTo>
                    <a:pt x="4214399" y="2301973"/>
                    <a:pt x="4157886" y="2290297"/>
                    <a:pt x="4008770" y="2296776"/>
                  </a:cubicBezTo>
                  <a:cubicBezTo>
                    <a:pt x="3859654" y="2303255"/>
                    <a:pt x="3713774" y="2291377"/>
                    <a:pt x="3595915" y="2296776"/>
                  </a:cubicBezTo>
                  <a:cubicBezTo>
                    <a:pt x="3478056" y="2302175"/>
                    <a:pt x="3341584" y="2275501"/>
                    <a:pt x="3255588" y="2296776"/>
                  </a:cubicBezTo>
                  <a:cubicBezTo>
                    <a:pt x="3169592" y="2318051"/>
                    <a:pt x="2805490" y="2215092"/>
                    <a:pt x="2552618" y="2296776"/>
                  </a:cubicBezTo>
                  <a:cubicBezTo>
                    <a:pt x="2299746" y="2378460"/>
                    <a:pt x="2229704" y="2295525"/>
                    <a:pt x="2139762" y="2296776"/>
                  </a:cubicBezTo>
                  <a:cubicBezTo>
                    <a:pt x="2049820" y="2298027"/>
                    <a:pt x="1783076" y="2240400"/>
                    <a:pt x="1509321" y="2296776"/>
                  </a:cubicBezTo>
                  <a:cubicBezTo>
                    <a:pt x="1235566" y="2353152"/>
                    <a:pt x="1284337" y="2267939"/>
                    <a:pt x="1168994" y="2296776"/>
                  </a:cubicBezTo>
                  <a:cubicBezTo>
                    <a:pt x="1053651" y="2325613"/>
                    <a:pt x="503059" y="2213605"/>
                    <a:pt x="298650" y="2296776"/>
                  </a:cubicBezTo>
                  <a:cubicBezTo>
                    <a:pt x="156812" y="2310549"/>
                    <a:pt x="-9635" y="2171823"/>
                    <a:pt x="0" y="1998126"/>
                  </a:cubicBezTo>
                  <a:cubicBezTo>
                    <a:pt x="-8737" y="1853729"/>
                    <a:pt x="63614" y="1649067"/>
                    <a:pt x="0" y="1448629"/>
                  </a:cubicBezTo>
                  <a:cubicBezTo>
                    <a:pt x="-63614" y="1248191"/>
                    <a:pt x="35426" y="1105471"/>
                    <a:pt x="0" y="865142"/>
                  </a:cubicBezTo>
                  <a:cubicBezTo>
                    <a:pt x="-35426" y="624813"/>
                    <a:pt x="4854" y="432369"/>
                    <a:pt x="0" y="298650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C082B2EC-8FD3-4D0B-8781-EE86D65CA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-89166" y="3431099"/>
            <a:ext cx="4239807" cy="3245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B02EDD-F2BE-412B-AE50-377DAB222D67}"/>
              </a:ext>
            </a:extLst>
          </p:cNvPr>
          <p:cNvSpPr txBox="1"/>
          <p:nvPr/>
        </p:nvSpPr>
        <p:spPr>
          <a:xfrm>
            <a:off x="738112" y="4440462"/>
            <a:ext cx="2954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320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TRÌNH BÀY </a:t>
            </a:r>
          </a:p>
          <a:p>
            <a:pPr algn="ctr" defTabSz="914377"/>
            <a:r>
              <a:rPr lang="vi-VN" sz="320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TRƯỚC LỚP</a:t>
            </a:r>
            <a:endParaRPr lang="vi-VN" sz="3200" dirty="0" err="1">
              <a:solidFill>
                <a:srgbClr val="70AD47">
                  <a:lumMod val="75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A842E-50B4-49C2-8ECD-DD913E6B8392}"/>
              </a:ext>
            </a:extLst>
          </p:cNvPr>
          <p:cNvSpPr txBox="1"/>
          <p:nvPr/>
        </p:nvSpPr>
        <p:spPr>
          <a:xfrm>
            <a:off x="3268718" y="1986455"/>
            <a:ext cx="71155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Kể với bạn về công lao của vị thần (hoặc người có công với đất nước) trong bài đã đọc. </a:t>
            </a:r>
          </a:p>
        </p:txBody>
      </p:sp>
    </p:spTree>
    <p:extLst>
      <p:ext uri="{BB962C8B-B14F-4D97-AF65-F5344CB8AC3E}">
        <p14:creationId xmlns:p14="http://schemas.microsoft.com/office/powerpoint/2010/main" val="4680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A4B991-7E1C-4C04-A9F1-7486A9ACF0C2}"/>
              </a:ext>
            </a:extLst>
          </p:cNvPr>
          <p:cNvGrpSpPr/>
          <p:nvPr/>
        </p:nvGrpSpPr>
        <p:grpSpPr>
          <a:xfrm>
            <a:off x="1123984" y="1395065"/>
            <a:ext cx="9290096" cy="3515993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4D949AB-34EC-4058-AB53-4A25BC6746DC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9140464"/>
                <a:gd name="connsiteY0" fmla="*/ 449139 h 3454122"/>
                <a:gd name="connsiteX1" fmla="*/ 449139 w 9140464"/>
                <a:gd name="connsiteY1" fmla="*/ 0 h 3454122"/>
                <a:gd name="connsiteX2" fmla="*/ 873023 w 9140464"/>
                <a:gd name="connsiteY2" fmla="*/ 0 h 3454122"/>
                <a:gd name="connsiteX3" fmla="*/ 1296907 w 9140464"/>
                <a:gd name="connsiteY3" fmla="*/ 0 h 3454122"/>
                <a:gd name="connsiteX4" fmla="*/ 1720791 w 9140464"/>
                <a:gd name="connsiteY4" fmla="*/ 0 h 3454122"/>
                <a:gd name="connsiteX5" fmla="*/ 2227096 w 9140464"/>
                <a:gd name="connsiteY5" fmla="*/ 0 h 3454122"/>
                <a:gd name="connsiteX6" fmla="*/ 2898246 w 9140464"/>
                <a:gd name="connsiteY6" fmla="*/ 0 h 3454122"/>
                <a:gd name="connsiteX7" fmla="*/ 3322130 w 9140464"/>
                <a:gd name="connsiteY7" fmla="*/ 0 h 3454122"/>
                <a:gd name="connsiteX8" fmla="*/ 3910857 w 9140464"/>
                <a:gd name="connsiteY8" fmla="*/ 0 h 3454122"/>
                <a:gd name="connsiteX9" fmla="*/ 4499585 w 9140464"/>
                <a:gd name="connsiteY9" fmla="*/ 0 h 3454122"/>
                <a:gd name="connsiteX10" fmla="*/ 4923469 w 9140464"/>
                <a:gd name="connsiteY10" fmla="*/ 0 h 3454122"/>
                <a:gd name="connsiteX11" fmla="*/ 5512196 w 9140464"/>
                <a:gd name="connsiteY11" fmla="*/ 0 h 3454122"/>
                <a:gd name="connsiteX12" fmla="*/ 6100924 w 9140464"/>
                <a:gd name="connsiteY12" fmla="*/ 0 h 3454122"/>
                <a:gd name="connsiteX13" fmla="*/ 6689651 w 9140464"/>
                <a:gd name="connsiteY13" fmla="*/ 0 h 3454122"/>
                <a:gd name="connsiteX14" fmla="*/ 7113535 w 9140464"/>
                <a:gd name="connsiteY14" fmla="*/ 0 h 3454122"/>
                <a:gd name="connsiteX15" fmla="*/ 7619841 w 9140464"/>
                <a:gd name="connsiteY15" fmla="*/ 0 h 3454122"/>
                <a:gd name="connsiteX16" fmla="*/ 8043725 w 9140464"/>
                <a:gd name="connsiteY16" fmla="*/ 0 h 3454122"/>
                <a:gd name="connsiteX17" fmla="*/ 8691325 w 9140464"/>
                <a:gd name="connsiteY17" fmla="*/ 0 h 3454122"/>
                <a:gd name="connsiteX18" fmla="*/ 9140464 w 9140464"/>
                <a:gd name="connsiteY18" fmla="*/ 449139 h 3454122"/>
                <a:gd name="connsiteX19" fmla="*/ 9140464 w 9140464"/>
                <a:gd name="connsiteY19" fmla="*/ 1011425 h 3454122"/>
                <a:gd name="connsiteX20" fmla="*/ 9140464 w 9140464"/>
                <a:gd name="connsiteY20" fmla="*/ 1471477 h 3454122"/>
                <a:gd name="connsiteX21" fmla="*/ 9140464 w 9140464"/>
                <a:gd name="connsiteY21" fmla="*/ 1905970 h 3454122"/>
                <a:gd name="connsiteX22" fmla="*/ 9140464 w 9140464"/>
                <a:gd name="connsiteY22" fmla="*/ 2442697 h 3454122"/>
                <a:gd name="connsiteX23" fmla="*/ 9140464 w 9140464"/>
                <a:gd name="connsiteY23" fmla="*/ 3004983 h 3454122"/>
                <a:gd name="connsiteX24" fmla="*/ 8691325 w 9140464"/>
                <a:gd name="connsiteY24" fmla="*/ 3454122 h 3454122"/>
                <a:gd name="connsiteX25" fmla="*/ 8102597 w 9140464"/>
                <a:gd name="connsiteY25" fmla="*/ 3454122 h 3454122"/>
                <a:gd name="connsiteX26" fmla="*/ 7596292 w 9140464"/>
                <a:gd name="connsiteY26" fmla="*/ 3454122 h 3454122"/>
                <a:gd name="connsiteX27" fmla="*/ 6925142 w 9140464"/>
                <a:gd name="connsiteY27" fmla="*/ 3454122 h 3454122"/>
                <a:gd name="connsiteX28" fmla="*/ 6171571 w 9140464"/>
                <a:gd name="connsiteY28" fmla="*/ 3454122 h 3454122"/>
                <a:gd name="connsiteX29" fmla="*/ 5830109 w 9140464"/>
                <a:gd name="connsiteY29" fmla="*/ 3454122 h 3454122"/>
                <a:gd name="connsiteX30" fmla="*/ 5158960 w 9140464"/>
                <a:gd name="connsiteY30" fmla="*/ 3454122 h 3454122"/>
                <a:gd name="connsiteX31" fmla="*/ 4487810 w 9140464"/>
                <a:gd name="connsiteY31" fmla="*/ 3454122 h 3454122"/>
                <a:gd name="connsiteX32" fmla="*/ 4063926 w 9140464"/>
                <a:gd name="connsiteY32" fmla="*/ 3454122 h 3454122"/>
                <a:gd name="connsiteX33" fmla="*/ 3392777 w 9140464"/>
                <a:gd name="connsiteY33" fmla="*/ 3454122 h 3454122"/>
                <a:gd name="connsiteX34" fmla="*/ 2968893 w 9140464"/>
                <a:gd name="connsiteY34" fmla="*/ 3454122 h 3454122"/>
                <a:gd name="connsiteX35" fmla="*/ 2627431 w 9140464"/>
                <a:gd name="connsiteY35" fmla="*/ 3454122 h 3454122"/>
                <a:gd name="connsiteX36" fmla="*/ 2121125 w 9140464"/>
                <a:gd name="connsiteY36" fmla="*/ 3454122 h 3454122"/>
                <a:gd name="connsiteX37" fmla="*/ 1449976 w 9140464"/>
                <a:gd name="connsiteY37" fmla="*/ 3454122 h 3454122"/>
                <a:gd name="connsiteX38" fmla="*/ 449139 w 9140464"/>
                <a:gd name="connsiteY38" fmla="*/ 3454122 h 3454122"/>
                <a:gd name="connsiteX39" fmla="*/ 0 w 9140464"/>
                <a:gd name="connsiteY39" fmla="*/ 3004983 h 3454122"/>
                <a:gd name="connsiteX40" fmla="*/ 0 w 9140464"/>
                <a:gd name="connsiteY40" fmla="*/ 2519373 h 3454122"/>
                <a:gd name="connsiteX41" fmla="*/ 0 w 9140464"/>
                <a:gd name="connsiteY41" fmla="*/ 2008204 h 3454122"/>
                <a:gd name="connsiteX42" fmla="*/ 0 w 9140464"/>
                <a:gd name="connsiteY42" fmla="*/ 1522593 h 3454122"/>
                <a:gd name="connsiteX43" fmla="*/ 0 w 9140464"/>
                <a:gd name="connsiteY43" fmla="*/ 985866 h 3454122"/>
                <a:gd name="connsiteX44" fmla="*/ 0 w 9140464"/>
                <a:gd name="connsiteY44" fmla="*/ 449139 h 345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40464" h="3454122" fill="none" extrusionOk="0">
                  <a:moveTo>
                    <a:pt x="0" y="449139"/>
                  </a:moveTo>
                  <a:cubicBezTo>
                    <a:pt x="5239" y="242398"/>
                    <a:pt x="189010" y="68642"/>
                    <a:pt x="449139" y="0"/>
                  </a:cubicBezTo>
                  <a:cubicBezTo>
                    <a:pt x="627389" y="-35647"/>
                    <a:pt x="766111" y="42677"/>
                    <a:pt x="873023" y="0"/>
                  </a:cubicBezTo>
                  <a:cubicBezTo>
                    <a:pt x="979935" y="-42677"/>
                    <a:pt x="1186245" y="16933"/>
                    <a:pt x="1296907" y="0"/>
                  </a:cubicBezTo>
                  <a:cubicBezTo>
                    <a:pt x="1407569" y="-16933"/>
                    <a:pt x="1608108" y="23277"/>
                    <a:pt x="1720791" y="0"/>
                  </a:cubicBezTo>
                  <a:cubicBezTo>
                    <a:pt x="1833474" y="-23277"/>
                    <a:pt x="2062707" y="40214"/>
                    <a:pt x="2227096" y="0"/>
                  </a:cubicBezTo>
                  <a:cubicBezTo>
                    <a:pt x="2391486" y="-40214"/>
                    <a:pt x="2606276" y="74368"/>
                    <a:pt x="2898246" y="0"/>
                  </a:cubicBezTo>
                  <a:cubicBezTo>
                    <a:pt x="3190216" y="-74368"/>
                    <a:pt x="3147081" y="3537"/>
                    <a:pt x="3322130" y="0"/>
                  </a:cubicBezTo>
                  <a:cubicBezTo>
                    <a:pt x="3497179" y="-3537"/>
                    <a:pt x="3671228" y="25587"/>
                    <a:pt x="3910857" y="0"/>
                  </a:cubicBezTo>
                  <a:cubicBezTo>
                    <a:pt x="4150486" y="-25587"/>
                    <a:pt x="4379994" y="2155"/>
                    <a:pt x="4499585" y="0"/>
                  </a:cubicBezTo>
                  <a:cubicBezTo>
                    <a:pt x="4619176" y="-2155"/>
                    <a:pt x="4744008" y="14874"/>
                    <a:pt x="4923469" y="0"/>
                  </a:cubicBezTo>
                  <a:cubicBezTo>
                    <a:pt x="5102930" y="-14874"/>
                    <a:pt x="5386697" y="14170"/>
                    <a:pt x="5512196" y="0"/>
                  </a:cubicBezTo>
                  <a:cubicBezTo>
                    <a:pt x="5637695" y="-14170"/>
                    <a:pt x="5891963" y="38875"/>
                    <a:pt x="6100924" y="0"/>
                  </a:cubicBezTo>
                  <a:cubicBezTo>
                    <a:pt x="6309885" y="-38875"/>
                    <a:pt x="6528877" y="57788"/>
                    <a:pt x="6689651" y="0"/>
                  </a:cubicBezTo>
                  <a:cubicBezTo>
                    <a:pt x="6850425" y="-57788"/>
                    <a:pt x="6953479" y="49792"/>
                    <a:pt x="7113535" y="0"/>
                  </a:cubicBezTo>
                  <a:cubicBezTo>
                    <a:pt x="7273591" y="-49792"/>
                    <a:pt x="7442961" y="51896"/>
                    <a:pt x="7619841" y="0"/>
                  </a:cubicBezTo>
                  <a:cubicBezTo>
                    <a:pt x="7796721" y="-51896"/>
                    <a:pt x="7863519" y="6334"/>
                    <a:pt x="8043725" y="0"/>
                  </a:cubicBezTo>
                  <a:cubicBezTo>
                    <a:pt x="8223931" y="-6334"/>
                    <a:pt x="8392060" y="12311"/>
                    <a:pt x="8691325" y="0"/>
                  </a:cubicBezTo>
                  <a:cubicBezTo>
                    <a:pt x="8917620" y="-40013"/>
                    <a:pt x="9147742" y="238911"/>
                    <a:pt x="9140464" y="449139"/>
                  </a:cubicBezTo>
                  <a:cubicBezTo>
                    <a:pt x="9199564" y="643271"/>
                    <a:pt x="9093331" y="733750"/>
                    <a:pt x="9140464" y="1011425"/>
                  </a:cubicBezTo>
                  <a:cubicBezTo>
                    <a:pt x="9187597" y="1289100"/>
                    <a:pt x="9116482" y="1363027"/>
                    <a:pt x="9140464" y="1471477"/>
                  </a:cubicBezTo>
                  <a:cubicBezTo>
                    <a:pt x="9164446" y="1579927"/>
                    <a:pt x="9098730" y="1713604"/>
                    <a:pt x="9140464" y="1905970"/>
                  </a:cubicBezTo>
                  <a:cubicBezTo>
                    <a:pt x="9182198" y="2098336"/>
                    <a:pt x="9130385" y="2217172"/>
                    <a:pt x="9140464" y="2442697"/>
                  </a:cubicBezTo>
                  <a:cubicBezTo>
                    <a:pt x="9150543" y="2668222"/>
                    <a:pt x="9121396" y="2801919"/>
                    <a:pt x="9140464" y="3004983"/>
                  </a:cubicBezTo>
                  <a:cubicBezTo>
                    <a:pt x="9123906" y="3282589"/>
                    <a:pt x="8942250" y="3467977"/>
                    <a:pt x="8691325" y="3454122"/>
                  </a:cubicBezTo>
                  <a:cubicBezTo>
                    <a:pt x="8560665" y="3484137"/>
                    <a:pt x="8393882" y="3418086"/>
                    <a:pt x="8102597" y="3454122"/>
                  </a:cubicBezTo>
                  <a:cubicBezTo>
                    <a:pt x="7811312" y="3490158"/>
                    <a:pt x="7809917" y="3441820"/>
                    <a:pt x="7596292" y="3454122"/>
                  </a:cubicBezTo>
                  <a:cubicBezTo>
                    <a:pt x="7382668" y="3466424"/>
                    <a:pt x="7187636" y="3385176"/>
                    <a:pt x="6925142" y="3454122"/>
                  </a:cubicBezTo>
                  <a:cubicBezTo>
                    <a:pt x="6662648" y="3523068"/>
                    <a:pt x="6538273" y="3422435"/>
                    <a:pt x="6171571" y="3454122"/>
                  </a:cubicBezTo>
                  <a:cubicBezTo>
                    <a:pt x="5804869" y="3485809"/>
                    <a:pt x="5958493" y="3447989"/>
                    <a:pt x="5830109" y="3454122"/>
                  </a:cubicBezTo>
                  <a:cubicBezTo>
                    <a:pt x="5701725" y="3460255"/>
                    <a:pt x="5351255" y="3384357"/>
                    <a:pt x="5158960" y="3454122"/>
                  </a:cubicBezTo>
                  <a:cubicBezTo>
                    <a:pt x="4966665" y="3523887"/>
                    <a:pt x="4760883" y="3383268"/>
                    <a:pt x="4487810" y="3454122"/>
                  </a:cubicBezTo>
                  <a:cubicBezTo>
                    <a:pt x="4214737" y="3524976"/>
                    <a:pt x="4261664" y="3428255"/>
                    <a:pt x="4063926" y="3454122"/>
                  </a:cubicBezTo>
                  <a:cubicBezTo>
                    <a:pt x="3866188" y="3479989"/>
                    <a:pt x="3529393" y="3422445"/>
                    <a:pt x="3392777" y="3454122"/>
                  </a:cubicBezTo>
                  <a:cubicBezTo>
                    <a:pt x="3256161" y="3485799"/>
                    <a:pt x="3167802" y="3449342"/>
                    <a:pt x="2968893" y="3454122"/>
                  </a:cubicBezTo>
                  <a:cubicBezTo>
                    <a:pt x="2769984" y="3458902"/>
                    <a:pt x="2713647" y="3418862"/>
                    <a:pt x="2627431" y="3454122"/>
                  </a:cubicBezTo>
                  <a:cubicBezTo>
                    <a:pt x="2541215" y="3489382"/>
                    <a:pt x="2270574" y="3416271"/>
                    <a:pt x="2121125" y="3454122"/>
                  </a:cubicBezTo>
                  <a:cubicBezTo>
                    <a:pt x="1971676" y="3491973"/>
                    <a:pt x="1737835" y="3425811"/>
                    <a:pt x="1449976" y="3454122"/>
                  </a:cubicBezTo>
                  <a:cubicBezTo>
                    <a:pt x="1162117" y="3482433"/>
                    <a:pt x="736347" y="3399291"/>
                    <a:pt x="449139" y="3454122"/>
                  </a:cubicBezTo>
                  <a:cubicBezTo>
                    <a:pt x="213689" y="3482747"/>
                    <a:pt x="-38885" y="3218491"/>
                    <a:pt x="0" y="3004983"/>
                  </a:cubicBezTo>
                  <a:cubicBezTo>
                    <a:pt x="-57456" y="2823658"/>
                    <a:pt x="6680" y="2728772"/>
                    <a:pt x="0" y="2519373"/>
                  </a:cubicBezTo>
                  <a:cubicBezTo>
                    <a:pt x="-6680" y="2309974"/>
                    <a:pt x="14310" y="2235619"/>
                    <a:pt x="0" y="2008204"/>
                  </a:cubicBezTo>
                  <a:cubicBezTo>
                    <a:pt x="-14310" y="1780789"/>
                    <a:pt x="3025" y="1631553"/>
                    <a:pt x="0" y="1522593"/>
                  </a:cubicBezTo>
                  <a:cubicBezTo>
                    <a:pt x="-3025" y="1413633"/>
                    <a:pt x="63370" y="1171858"/>
                    <a:pt x="0" y="985866"/>
                  </a:cubicBezTo>
                  <a:cubicBezTo>
                    <a:pt x="-63370" y="799874"/>
                    <a:pt x="25181" y="685251"/>
                    <a:pt x="0" y="449139"/>
                  </a:cubicBezTo>
                  <a:close/>
                </a:path>
                <a:path w="9140464" h="3454122" stroke="0" extrusionOk="0">
                  <a:moveTo>
                    <a:pt x="0" y="449139"/>
                  </a:moveTo>
                  <a:cubicBezTo>
                    <a:pt x="-14792" y="214405"/>
                    <a:pt x="190344" y="55809"/>
                    <a:pt x="449139" y="0"/>
                  </a:cubicBezTo>
                  <a:cubicBezTo>
                    <a:pt x="666923" y="-7299"/>
                    <a:pt x="869875" y="83226"/>
                    <a:pt x="1202710" y="0"/>
                  </a:cubicBezTo>
                  <a:cubicBezTo>
                    <a:pt x="1535545" y="-83226"/>
                    <a:pt x="1606338" y="35678"/>
                    <a:pt x="1791438" y="0"/>
                  </a:cubicBezTo>
                  <a:cubicBezTo>
                    <a:pt x="1976538" y="-35678"/>
                    <a:pt x="2107919" y="39494"/>
                    <a:pt x="2215322" y="0"/>
                  </a:cubicBezTo>
                  <a:cubicBezTo>
                    <a:pt x="2322725" y="-39494"/>
                    <a:pt x="2591477" y="49521"/>
                    <a:pt x="2804049" y="0"/>
                  </a:cubicBezTo>
                  <a:cubicBezTo>
                    <a:pt x="3016621" y="-49521"/>
                    <a:pt x="2992203" y="28773"/>
                    <a:pt x="3145511" y="0"/>
                  </a:cubicBezTo>
                  <a:cubicBezTo>
                    <a:pt x="3298819" y="-28773"/>
                    <a:pt x="3524100" y="59043"/>
                    <a:pt x="3651817" y="0"/>
                  </a:cubicBezTo>
                  <a:cubicBezTo>
                    <a:pt x="3779534" y="-59043"/>
                    <a:pt x="4044940" y="25270"/>
                    <a:pt x="4240545" y="0"/>
                  </a:cubicBezTo>
                  <a:cubicBezTo>
                    <a:pt x="4436150" y="-25270"/>
                    <a:pt x="4708893" y="13324"/>
                    <a:pt x="4829272" y="0"/>
                  </a:cubicBezTo>
                  <a:cubicBezTo>
                    <a:pt x="4949651" y="-13324"/>
                    <a:pt x="5207676" y="5311"/>
                    <a:pt x="5500422" y="0"/>
                  </a:cubicBezTo>
                  <a:cubicBezTo>
                    <a:pt x="5793168" y="-5311"/>
                    <a:pt x="5780689" y="17583"/>
                    <a:pt x="5924305" y="0"/>
                  </a:cubicBezTo>
                  <a:cubicBezTo>
                    <a:pt x="6067921" y="-17583"/>
                    <a:pt x="6294939" y="22442"/>
                    <a:pt x="6430611" y="0"/>
                  </a:cubicBezTo>
                  <a:cubicBezTo>
                    <a:pt x="6566283" y="-22442"/>
                    <a:pt x="6797374" y="240"/>
                    <a:pt x="7101761" y="0"/>
                  </a:cubicBezTo>
                  <a:cubicBezTo>
                    <a:pt x="7406148" y="-240"/>
                    <a:pt x="7448745" y="35976"/>
                    <a:pt x="7608066" y="0"/>
                  </a:cubicBezTo>
                  <a:cubicBezTo>
                    <a:pt x="7767388" y="-35976"/>
                    <a:pt x="7907873" y="50773"/>
                    <a:pt x="8114372" y="0"/>
                  </a:cubicBezTo>
                  <a:cubicBezTo>
                    <a:pt x="8320871" y="-50773"/>
                    <a:pt x="8452615" y="37318"/>
                    <a:pt x="8691325" y="0"/>
                  </a:cubicBezTo>
                  <a:cubicBezTo>
                    <a:pt x="8877610" y="24465"/>
                    <a:pt x="9150338" y="187880"/>
                    <a:pt x="9140464" y="449139"/>
                  </a:cubicBezTo>
                  <a:cubicBezTo>
                    <a:pt x="9172726" y="642644"/>
                    <a:pt x="9108800" y="746644"/>
                    <a:pt x="9140464" y="985866"/>
                  </a:cubicBezTo>
                  <a:cubicBezTo>
                    <a:pt x="9172128" y="1225088"/>
                    <a:pt x="9073921" y="1331269"/>
                    <a:pt x="9140464" y="1548152"/>
                  </a:cubicBezTo>
                  <a:cubicBezTo>
                    <a:pt x="9207007" y="1765035"/>
                    <a:pt x="9105827" y="1906164"/>
                    <a:pt x="9140464" y="2008204"/>
                  </a:cubicBezTo>
                  <a:cubicBezTo>
                    <a:pt x="9175101" y="2110244"/>
                    <a:pt x="9082775" y="2378571"/>
                    <a:pt x="9140464" y="2544931"/>
                  </a:cubicBezTo>
                  <a:cubicBezTo>
                    <a:pt x="9198153" y="2711291"/>
                    <a:pt x="9100297" y="2905039"/>
                    <a:pt x="9140464" y="3004983"/>
                  </a:cubicBezTo>
                  <a:cubicBezTo>
                    <a:pt x="9102674" y="3269678"/>
                    <a:pt x="8972043" y="3494475"/>
                    <a:pt x="8691325" y="3454122"/>
                  </a:cubicBezTo>
                  <a:cubicBezTo>
                    <a:pt x="8488487" y="3499067"/>
                    <a:pt x="8394000" y="3427991"/>
                    <a:pt x="8267441" y="3454122"/>
                  </a:cubicBezTo>
                  <a:cubicBezTo>
                    <a:pt x="8140882" y="3480253"/>
                    <a:pt x="7996813" y="3446066"/>
                    <a:pt x="7925979" y="3454122"/>
                  </a:cubicBezTo>
                  <a:cubicBezTo>
                    <a:pt x="7855145" y="3462178"/>
                    <a:pt x="7681628" y="3440719"/>
                    <a:pt x="7584517" y="3454122"/>
                  </a:cubicBezTo>
                  <a:cubicBezTo>
                    <a:pt x="7487406" y="3467525"/>
                    <a:pt x="7352323" y="3411417"/>
                    <a:pt x="7160633" y="3454122"/>
                  </a:cubicBezTo>
                  <a:cubicBezTo>
                    <a:pt x="6968943" y="3496827"/>
                    <a:pt x="6908420" y="3414422"/>
                    <a:pt x="6819171" y="3454122"/>
                  </a:cubicBezTo>
                  <a:cubicBezTo>
                    <a:pt x="6729922" y="3493822"/>
                    <a:pt x="6343874" y="3402752"/>
                    <a:pt x="6065600" y="3454122"/>
                  </a:cubicBezTo>
                  <a:cubicBezTo>
                    <a:pt x="5787326" y="3505492"/>
                    <a:pt x="5739116" y="3445744"/>
                    <a:pt x="5641716" y="3454122"/>
                  </a:cubicBezTo>
                  <a:cubicBezTo>
                    <a:pt x="5544316" y="3462500"/>
                    <a:pt x="5282112" y="3383051"/>
                    <a:pt x="4970567" y="3454122"/>
                  </a:cubicBezTo>
                  <a:cubicBezTo>
                    <a:pt x="4659022" y="3525193"/>
                    <a:pt x="4786422" y="3419004"/>
                    <a:pt x="4629105" y="3454122"/>
                  </a:cubicBezTo>
                  <a:cubicBezTo>
                    <a:pt x="4471788" y="3489240"/>
                    <a:pt x="4160557" y="3391308"/>
                    <a:pt x="4040377" y="3454122"/>
                  </a:cubicBezTo>
                  <a:cubicBezTo>
                    <a:pt x="3920197" y="3516936"/>
                    <a:pt x="3589319" y="3422521"/>
                    <a:pt x="3369228" y="3454122"/>
                  </a:cubicBezTo>
                  <a:cubicBezTo>
                    <a:pt x="3149137" y="3485723"/>
                    <a:pt x="3055551" y="3422725"/>
                    <a:pt x="2780500" y="3454122"/>
                  </a:cubicBezTo>
                  <a:cubicBezTo>
                    <a:pt x="2505449" y="3485519"/>
                    <a:pt x="2383519" y="3451312"/>
                    <a:pt x="2191773" y="3454122"/>
                  </a:cubicBezTo>
                  <a:cubicBezTo>
                    <a:pt x="2000027" y="3456932"/>
                    <a:pt x="1663566" y="3403764"/>
                    <a:pt x="1520623" y="3454122"/>
                  </a:cubicBezTo>
                  <a:cubicBezTo>
                    <a:pt x="1377680" y="3504480"/>
                    <a:pt x="1238114" y="3450224"/>
                    <a:pt x="1096739" y="3454122"/>
                  </a:cubicBezTo>
                  <a:cubicBezTo>
                    <a:pt x="955364" y="3458020"/>
                    <a:pt x="696920" y="3385058"/>
                    <a:pt x="449139" y="3454122"/>
                  </a:cubicBezTo>
                  <a:cubicBezTo>
                    <a:pt x="191334" y="3493824"/>
                    <a:pt x="-3582" y="3320139"/>
                    <a:pt x="0" y="3004983"/>
                  </a:cubicBezTo>
                  <a:cubicBezTo>
                    <a:pt x="-49721" y="2764485"/>
                    <a:pt x="49632" y="2619360"/>
                    <a:pt x="0" y="2468256"/>
                  </a:cubicBezTo>
                  <a:cubicBezTo>
                    <a:pt x="-49632" y="2317152"/>
                    <a:pt x="60336" y="2062757"/>
                    <a:pt x="0" y="1931529"/>
                  </a:cubicBezTo>
                  <a:cubicBezTo>
                    <a:pt x="-60336" y="1800301"/>
                    <a:pt x="38243" y="1570223"/>
                    <a:pt x="0" y="1394801"/>
                  </a:cubicBezTo>
                  <a:cubicBezTo>
                    <a:pt x="-38243" y="1219379"/>
                    <a:pt x="10296" y="1038294"/>
                    <a:pt x="0" y="934749"/>
                  </a:cubicBezTo>
                  <a:cubicBezTo>
                    <a:pt x="-10296" y="831204"/>
                    <a:pt x="34250" y="558990"/>
                    <a:pt x="0" y="449139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BF5A474-7948-4FC0-A3B0-5545A180D3EA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9140464"/>
                <a:gd name="connsiteY0" fmla="*/ 449139 h 3454122"/>
                <a:gd name="connsiteX1" fmla="*/ 449139 w 9140464"/>
                <a:gd name="connsiteY1" fmla="*/ 0 h 3454122"/>
                <a:gd name="connsiteX2" fmla="*/ 873023 w 9140464"/>
                <a:gd name="connsiteY2" fmla="*/ 0 h 3454122"/>
                <a:gd name="connsiteX3" fmla="*/ 1296907 w 9140464"/>
                <a:gd name="connsiteY3" fmla="*/ 0 h 3454122"/>
                <a:gd name="connsiteX4" fmla="*/ 1720791 w 9140464"/>
                <a:gd name="connsiteY4" fmla="*/ 0 h 3454122"/>
                <a:gd name="connsiteX5" fmla="*/ 2227096 w 9140464"/>
                <a:gd name="connsiteY5" fmla="*/ 0 h 3454122"/>
                <a:gd name="connsiteX6" fmla="*/ 2898246 w 9140464"/>
                <a:gd name="connsiteY6" fmla="*/ 0 h 3454122"/>
                <a:gd name="connsiteX7" fmla="*/ 3322130 w 9140464"/>
                <a:gd name="connsiteY7" fmla="*/ 0 h 3454122"/>
                <a:gd name="connsiteX8" fmla="*/ 3910857 w 9140464"/>
                <a:gd name="connsiteY8" fmla="*/ 0 h 3454122"/>
                <a:gd name="connsiteX9" fmla="*/ 4499585 w 9140464"/>
                <a:gd name="connsiteY9" fmla="*/ 0 h 3454122"/>
                <a:gd name="connsiteX10" fmla="*/ 4923469 w 9140464"/>
                <a:gd name="connsiteY10" fmla="*/ 0 h 3454122"/>
                <a:gd name="connsiteX11" fmla="*/ 5512196 w 9140464"/>
                <a:gd name="connsiteY11" fmla="*/ 0 h 3454122"/>
                <a:gd name="connsiteX12" fmla="*/ 6100924 w 9140464"/>
                <a:gd name="connsiteY12" fmla="*/ 0 h 3454122"/>
                <a:gd name="connsiteX13" fmla="*/ 6689651 w 9140464"/>
                <a:gd name="connsiteY13" fmla="*/ 0 h 3454122"/>
                <a:gd name="connsiteX14" fmla="*/ 7113535 w 9140464"/>
                <a:gd name="connsiteY14" fmla="*/ 0 h 3454122"/>
                <a:gd name="connsiteX15" fmla="*/ 7619841 w 9140464"/>
                <a:gd name="connsiteY15" fmla="*/ 0 h 3454122"/>
                <a:gd name="connsiteX16" fmla="*/ 8043725 w 9140464"/>
                <a:gd name="connsiteY16" fmla="*/ 0 h 3454122"/>
                <a:gd name="connsiteX17" fmla="*/ 8691325 w 9140464"/>
                <a:gd name="connsiteY17" fmla="*/ 0 h 3454122"/>
                <a:gd name="connsiteX18" fmla="*/ 9140464 w 9140464"/>
                <a:gd name="connsiteY18" fmla="*/ 449139 h 3454122"/>
                <a:gd name="connsiteX19" fmla="*/ 9140464 w 9140464"/>
                <a:gd name="connsiteY19" fmla="*/ 1011425 h 3454122"/>
                <a:gd name="connsiteX20" fmla="*/ 9140464 w 9140464"/>
                <a:gd name="connsiteY20" fmla="*/ 1471477 h 3454122"/>
                <a:gd name="connsiteX21" fmla="*/ 9140464 w 9140464"/>
                <a:gd name="connsiteY21" fmla="*/ 1905970 h 3454122"/>
                <a:gd name="connsiteX22" fmla="*/ 9140464 w 9140464"/>
                <a:gd name="connsiteY22" fmla="*/ 2442697 h 3454122"/>
                <a:gd name="connsiteX23" fmla="*/ 9140464 w 9140464"/>
                <a:gd name="connsiteY23" fmla="*/ 3004983 h 3454122"/>
                <a:gd name="connsiteX24" fmla="*/ 8691325 w 9140464"/>
                <a:gd name="connsiteY24" fmla="*/ 3454122 h 3454122"/>
                <a:gd name="connsiteX25" fmla="*/ 8102597 w 9140464"/>
                <a:gd name="connsiteY25" fmla="*/ 3454122 h 3454122"/>
                <a:gd name="connsiteX26" fmla="*/ 7596292 w 9140464"/>
                <a:gd name="connsiteY26" fmla="*/ 3454122 h 3454122"/>
                <a:gd name="connsiteX27" fmla="*/ 6925142 w 9140464"/>
                <a:gd name="connsiteY27" fmla="*/ 3454122 h 3454122"/>
                <a:gd name="connsiteX28" fmla="*/ 6171571 w 9140464"/>
                <a:gd name="connsiteY28" fmla="*/ 3454122 h 3454122"/>
                <a:gd name="connsiteX29" fmla="*/ 5830109 w 9140464"/>
                <a:gd name="connsiteY29" fmla="*/ 3454122 h 3454122"/>
                <a:gd name="connsiteX30" fmla="*/ 5158960 w 9140464"/>
                <a:gd name="connsiteY30" fmla="*/ 3454122 h 3454122"/>
                <a:gd name="connsiteX31" fmla="*/ 4487810 w 9140464"/>
                <a:gd name="connsiteY31" fmla="*/ 3454122 h 3454122"/>
                <a:gd name="connsiteX32" fmla="*/ 4063926 w 9140464"/>
                <a:gd name="connsiteY32" fmla="*/ 3454122 h 3454122"/>
                <a:gd name="connsiteX33" fmla="*/ 3392777 w 9140464"/>
                <a:gd name="connsiteY33" fmla="*/ 3454122 h 3454122"/>
                <a:gd name="connsiteX34" fmla="*/ 2968893 w 9140464"/>
                <a:gd name="connsiteY34" fmla="*/ 3454122 h 3454122"/>
                <a:gd name="connsiteX35" fmla="*/ 2627431 w 9140464"/>
                <a:gd name="connsiteY35" fmla="*/ 3454122 h 3454122"/>
                <a:gd name="connsiteX36" fmla="*/ 2121125 w 9140464"/>
                <a:gd name="connsiteY36" fmla="*/ 3454122 h 3454122"/>
                <a:gd name="connsiteX37" fmla="*/ 1449976 w 9140464"/>
                <a:gd name="connsiteY37" fmla="*/ 3454122 h 3454122"/>
                <a:gd name="connsiteX38" fmla="*/ 449139 w 9140464"/>
                <a:gd name="connsiteY38" fmla="*/ 3454122 h 3454122"/>
                <a:gd name="connsiteX39" fmla="*/ 0 w 9140464"/>
                <a:gd name="connsiteY39" fmla="*/ 3004983 h 3454122"/>
                <a:gd name="connsiteX40" fmla="*/ 0 w 9140464"/>
                <a:gd name="connsiteY40" fmla="*/ 2519373 h 3454122"/>
                <a:gd name="connsiteX41" fmla="*/ 0 w 9140464"/>
                <a:gd name="connsiteY41" fmla="*/ 2008204 h 3454122"/>
                <a:gd name="connsiteX42" fmla="*/ 0 w 9140464"/>
                <a:gd name="connsiteY42" fmla="*/ 1522593 h 3454122"/>
                <a:gd name="connsiteX43" fmla="*/ 0 w 9140464"/>
                <a:gd name="connsiteY43" fmla="*/ 985866 h 3454122"/>
                <a:gd name="connsiteX44" fmla="*/ 0 w 9140464"/>
                <a:gd name="connsiteY44" fmla="*/ 449139 h 345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40464" h="3454122" fill="none" extrusionOk="0">
                  <a:moveTo>
                    <a:pt x="0" y="449139"/>
                  </a:moveTo>
                  <a:cubicBezTo>
                    <a:pt x="5239" y="242398"/>
                    <a:pt x="189010" y="68642"/>
                    <a:pt x="449139" y="0"/>
                  </a:cubicBezTo>
                  <a:cubicBezTo>
                    <a:pt x="627389" y="-35647"/>
                    <a:pt x="766111" y="42677"/>
                    <a:pt x="873023" y="0"/>
                  </a:cubicBezTo>
                  <a:cubicBezTo>
                    <a:pt x="979935" y="-42677"/>
                    <a:pt x="1186245" y="16933"/>
                    <a:pt x="1296907" y="0"/>
                  </a:cubicBezTo>
                  <a:cubicBezTo>
                    <a:pt x="1407569" y="-16933"/>
                    <a:pt x="1608108" y="23277"/>
                    <a:pt x="1720791" y="0"/>
                  </a:cubicBezTo>
                  <a:cubicBezTo>
                    <a:pt x="1833474" y="-23277"/>
                    <a:pt x="2062707" y="40214"/>
                    <a:pt x="2227096" y="0"/>
                  </a:cubicBezTo>
                  <a:cubicBezTo>
                    <a:pt x="2391486" y="-40214"/>
                    <a:pt x="2606276" y="74368"/>
                    <a:pt x="2898246" y="0"/>
                  </a:cubicBezTo>
                  <a:cubicBezTo>
                    <a:pt x="3190216" y="-74368"/>
                    <a:pt x="3147081" y="3537"/>
                    <a:pt x="3322130" y="0"/>
                  </a:cubicBezTo>
                  <a:cubicBezTo>
                    <a:pt x="3497179" y="-3537"/>
                    <a:pt x="3671228" y="25587"/>
                    <a:pt x="3910857" y="0"/>
                  </a:cubicBezTo>
                  <a:cubicBezTo>
                    <a:pt x="4150486" y="-25587"/>
                    <a:pt x="4379994" y="2155"/>
                    <a:pt x="4499585" y="0"/>
                  </a:cubicBezTo>
                  <a:cubicBezTo>
                    <a:pt x="4619176" y="-2155"/>
                    <a:pt x="4744008" y="14874"/>
                    <a:pt x="4923469" y="0"/>
                  </a:cubicBezTo>
                  <a:cubicBezTo>
                    <a:pt x="5102930" y="-14874"/>
                    <a:pt x="5386697" y="14170"/>
                    <a:pt x="5512196" y="0"/>
                  </a:cubicBezTo>
                  <a:cubicBezTo>
                    <a:pt x="5637695" y="-14170"/>
                    <a:pt x="5891963" y="38875"/>
                    <a:pt x="6100924" y="0"/>
                  </a:cubicBezTo>
                  <a:cubicBezTo>
                    <a:pt x="6309885" y="-38875"/>
                    <a:pt x="6528877" y="57788"/>
                    <a:pt x="6689651" y="0"/>
                  </a:cubicBezTo>
                  <a:cubicBezTo>
                    <a:pt x="6850425" y="-57788"/>
                    <a:pt x="6953479" y="49792"/>
                    <a:pt x="7113535" y="0"/>
                  </a:cubicBezTo>
                  <a:cubicBezTo>
                    <a:pt x="7273591" y="-49792"/>
                    <a:pt x="7442961" y="51896"/>
                    <a:pt x="7619841" y="0"/>
                  </a:cubicBezTo>
                  <a:cubicBezTo>
                    <a:pt x="7796721" y="-51896"/>
                    <a:pt x="7863519" y="6334"/>
                    <a:pt x="8043725" y="0"/>
                  </a:cubicBezTo>
                  <a:cubicBezTo>
                    <a:pt x="8223931" y="-6334"/>
                    <a:pt x="8392060" y="12311"/>
                    <a:pt x="8691325" y="0"/>
                  </a:cubicBezTo>
                  <a:cubicBezTo>
                    <a:pt x="8917620" y="-40013"/>
                    <a:pt x="9147742" y="238911"/>
                    <a:pt x="9140464" y="449139"/>
                  </a:cubicBezTo>
                  <a:cubicBezTo>
                    <a:pt x="9199564" y="643271"/>
                    <a:pt x="9093331" y="733750"/>
                    <a:pt x="9140464" y="1011425"/>
                  </a:cubicBezTo>
                  <a:cubicBezTo>
                    <a:pt x="9187597" y="1289100"/>
                    <a:pt x="9116482" y="1363027"/>
                    <a:pt x="9140464" y="1471477"/>
                  </a:cubicBezTo>
                  <a:cubicBezTo>
                    <a:pt x="9164446" y="1579927"/>
                    <a:pt x="9098730" y="1713604"/>
                    <a:pt x="9140464" y="1905970"/>
                  </a:cubicBezTo>
                  <a:cubicBezTo>
                    <a:pt x="9182198" y="2098336"/>
                    <a:pt x="9130385" y="2217172"/>
                    <a:pt x="9140464" y="2442697"/>
                  </a:cubicBezTo>
                  <a:cubicBezTo>
                    <a:pt x="9150543" y="2668222"/>
                    <a:pt x="9121396" y="2801919"/>
                    <a:pt x="9140464" y="3004983"/>
                  </a:cubicBezTo>
                  <a:cubicBezTo>
                    <a:pt x="9123906" y="3282589"/>
                    <a:pt x="8942250" y="3467977"/>
                    <a:pt x="8691325" y="3454122"/>
                  </a:cubicBezTo>
                  <a:cubicBezTo>
                    <a:pt x="8560665" y="3484137"/>
                    <a:pt x="8393882" y="3418086"/>
                    <a:pt x="8102597" y="3454122"/>
                  </a:cubicBezTo>
                  <a:cubicBezTo>
                    <a:pt x="7811312" y="3490158"/>
                    <a:pt x="7809917" y="3441820"/>
                    <a:pt x="7596292" y="3454122"/>
                  </a:cubicBezTo>
                  <a:cubicBezTo>
                    <a:pt x="7382668" y="3466424"/>
                    <a:pt x="7187636" y="3385176"/>
                    <a:pt x="6925142" y="3454122"/>
                  </a:cubicBezTo>
                  <a:cubicBezTo>
                    <a:pt x="6662648" y="3523068"/>
                    <a:pt x="6538273" y="3422435"/>
                    <a:pt x="6171571" y="3454122"/>
                  </a:cubicBezTo>
                  <a:cubicBezTo>
                    <a:pt x="5804869" y="3485809"/>
                    <a:pt x="5958493" y="3447989"/>
                    <a:pt x="5830109" y="3454122"/>
                  </a:cubicBezTo>
                  <a:cubicBezTo>
                    <a:pt x="5701725" y="3460255"/>
                    <a:pt x="5351255" y="3384357"/>
                    <a:pt x="5158960" y="3454122"/>
                  </a:cubicBezTo>
                  <a:cubicBezTo>
                    <a:pt x="4966665" y="3523887"/>
                    <a:pt x="4760883" y="3383268"/>
                    <a:pt x="4487810" y="3454122"/>
                  </a:cubicBezTo>
                  <a:cubicBezTo>
                    <a:pt x="4214737" y="3524976"/>
                    <a:pt x="4261664" y="3428255"/>
                    <a:pt x="4063926" y="3454122"/>
                  </a:cubicBezTo>
                  <a:cubicBezTo>
                    <a:pt x="3866188" y="3479989"/>
                    <a:pt x="3529393" y="3422445"/>
                    <a:pt x="3392777" y="3454122"/>
                  </a:cubicBezTo>
                  <a:cubicBezTo>
                    <a:pt x="3256161" y="3485799"/>
                    <a:pt x="3167802" y="3449342"/>
                    <a:pt x="2968893" y="3454122"/>
                  </a:cubicBezTo>
                  <a:cubicBezTo>
                    <a:pt x="2769984" y="3458902"/>
                    <a:pt x="2713647" y="3418862"/>
                    <a:pt x="2627431" y="3454122"/>
                  </a:cubicBezTo>
                  <a:cubicBezTo>
                    <a:pt x="2541215" y="3489382"/>
                    <a:pt x="2270574" y="3416271"/>
                    <a:pt x="2121125" y="3454122"/>
                  </a:cubicBezTo>
                  <a:cubicBezTo>
                    <a:pt x="1971676" y="3491973"/>
                    <a:pt x="1737835" y="3425811"/>
                    <a:pt x="1449976" y="3454122"/>
                  </a:cubicBezTo>
                  <a:cubicBezTo>
                    <a:pt x="1162117" y="3482433"/>
                    <a:pt x="736347" y="3399291"/>
                    <a:pt x="449139" y="3454122"/>
                  </a:cubicBezTo>
                  <a:cubicBezTo>
                    <a:pt x="213689" y="3482747"/>
                    <a:pt x="-38885" y="3218491"/>
                    <a:pt x="0" y="3004983"/>
                  </a:cubicBezTo>
                  <a:cubicBezTo>
                    <a:pt x="-57456" y="2823658"/>
                    <a:pt x="6680" y="2728772"/>
                    <a:pt x="0" y="2519373"/>
                  </a:cubicBezTo>
                  <a:cubicBezTo>
                    <a:pt x="-6680" y="2309974"/>
                    <a:pt x="14310" y="2235619"/>
                    <a:pt x="0" y="2008204"/>
                  </a:cubicBezTo>
                  <a:cubicBezTo>
                    <a:pt x="-14310" y="1780789"/>
                    <a:pt x="3025" y="1631553"/>
                    <a:pt x="0" y="1522593"/>
                  </a:cubicBezTo>
                  <a:cubicBezTo>
                    <a:pt x="-3025" y="1413633"/>
                    <a:pt x="63370" y="1171858"/>
                    <a:pt x="0" y="985866"/>
                  </a:cubicBezTo>
                  <a:cubicBezTo>
                    <a:pt x="-63370" y="799874"/>
                    <a:pt x="25181" y="685251"/>
                    <a:pt x="0" y="449139"/>
                  </a:cubicBezTo>
                  <a:close/>
                </a:path>
                <a:path w="9140464" h="3454122" stroke="0" extrusionOk="0">
                  <a:moveTo>
                    <a:pt x="0" y="449139"/>
                  </a:moveTo>
                  <a:cubicBezTo>
                    <a:pt x="-14792" y="214405"/>
                    <a:pt x="190344" y="55809"/>
                    <a:pt x="449139" y="0"/>
                  </a:cubicBezTo>
                  <a:cubicBezTo>
                    <a:pt x="666923" y="-7299"/>
                    <a:pt x="869875" y="83226"/>
                    <a:pt x="1202710" y="0"/>
                  </a:cubicBezTo>
                  <a:cubicBezTo>
                    <a:pt x="1535545" y="-83226"/>
                    <a:pt x="1606338" y="35678"/>
                    <a:pt x="1791438" y="0"/>
                  </a:cubicBezTo>
                  <a:cubicBezTo>
                    <a:pt x="1976538" y="-35678"/>
                    <a:pt x="2107919" y="39494"/>
                    <a:pt x="2215322" y="0"/>
                  </a:cubicBezTo>
                  <a:cubicBezTo>
                    <a:pt x="2322725" y="-39494"/>
                    <a:pt x="2591477" y="49521"/>
                    <a:pt x="2804049" y="0"/>
                  </a:cubicBezTo>
                  <a:cubicBezTo>
                    <a:pt x="3016621" y="-49521"/>
                    <a:pt x="2992203" y="28773"/>
                    <a:pt x="3145511" y="0"/>
                  </a:cubicBezTo>
                  <a:cubicBezTo>
                    <a:pt x="3298819" y="-28773"/>
                    <a:pt x="3524100" y="59043"/>
                    <a:pt x="3651817" y="0"/>
                  </a:cubicBezTo>
                  <a:cubicBezTo>
                    <a:pt x="3779534" y="-59043"/>
                    <a:pt x="4044940" y="25270"/>
                    <a:pt x="4240545" y="0"/>
                  </a:cubicBezTo>
                  <a:cubicBezTo>
                    <a:pt x="4436150" y="-25270"/>
                    <a:pt x="4708893" y="13324"/>
                    <a:pt x="4829272" y="0"/>
                  </a:cubicBezTo>
                  <a:cubicBezTo>
                    <a:pt x="4949651" y="-13324"/>
                    <a:pt x="5207676" y="5311"/>
                    <a:pt x="5500422" y="0"/>
                  </a:cubicBezTo>
                  <a:cubicBezTo>
                    <a:pt x="5793168" y="-5311"/>
                    <a:pt x="5780689" y="17583"/>
                    <a:pt x="5924305" y="0"/>
                  </a:cubicBezTo>
                  <a:cubicBezTo>
                    <a:pt x="6067921" y="-17583"/>
                    <a:pt x="6294939" y="22442"/>
                    <a:pt x="6430611" y="0"/>
                  </a:cubicBezTo>
                  <a:cubicBezTo>
                    <a:pt x="6566283" y="-22442"/>
                    <a:pt x="6797374" y="240"/>
                    <a:pt x="7101761" y="0"/>
                  </a:cubicBezTo>
                  <a:cubicBezTo>
                    <a:pt x="7406148" y="-240"/>
                    <a:pt x="7448745" y="35976"/>
                    <a:pt x="7608066" y="0"/>
                  </a:cubicBezTo>
                  <a:cubicBezTo>
                    <a:pt x="7767388" y="-35976"/>
                    <a:pt x="7907873" y="50773"/>
                    <a:pt x="8114372" y="0"/>
                  </a:cubicBezTo>
                  <a:cubicBezTo>
                    <a:pt x="8320871" y="-50773"/>
                    <a:pt x="8452615" y="37318"/>
                    <a:pt x="8691325" y="0"/>
                  </a:cubicBezTo>
                  <a:cubicBezTo>
                    <a:pt x="8877610" y="24465"/>
                    <a:pt x="9150338" y="187880"/>
                    <a:pt x="9140464" y="449139"/>
                  </a:cubicBezTo>
                  <a:cubicBezTo>
                    <a:pt x="9172726" y="642644"/>
                    <a:pt x="9108800" y="746644"/>
                    <a:pt x="9140464" y="985866"/>
                  </a:cubicBezTo>
                  <a:cubicBezTo>
                    <a:pt x="9172128" y="1225088"/>
                    <a:pt x="9073921" y="1331269"/>
                    <a:pt x="9140464" y="1548152"/>
                  </a:cubicBezTo>
                  <a:cubicBezTo>
                    <a:pt x="9207007" y="1765035"/>
                    <a:pt x="9105827" y="1906164"/>
                    <a:pt x="9140464" y="2008204"/>
                  </a:cubicBezTo>
                  <a:cubicBezTo>
                    <a:pt x="9175101" y="2110244"/>
                    <a:pt x="9082775" y="2378571"/>
                    <a:pt x="9140464" y="2544931"/>
                  </a:cubicBezTo>
                  <a:cubicBezTo>
                    <a:pt x="9198153" y="2711291"/>
                    <a:pt x="9100297" y="2905039"/>
                    <a:pt x="9140464" y="3004983"/>
                  </a:cubicBezTo>
                  <a:cubicBezTo>
                    <a:pt x="9102674" y="3269678"/>
                    <a:pt x="8972043" y="3494475"/>
                    <a:pt x="8691325" y="3454122"/>
                  </a:cubicBezTo>
                  <a:cubicBezTo>
                    <a:pt x="8488487" y="3499067"/>
                    <a:pt x="8394000" y="3427991"/>
                    <a:pt x="8267441" y="3454122"/>
                  </a:cubicBezTo>
                  <a:cubicBezTo>
                    <a:pt x="8140882" y="3480253"/>
                    <a:pt x="7996813" y="3446066"/>
                    <a:pt x="7925979" y="3454122"/>
                  </a:cubicBezTo>
                  <a:cubicBezTo>
                    <a:pt x="7855145" y="3462178"/>
                    <a:pt x="7681628" y="3440719"/>
                    <a:pt x="7584517" y="3454122"/>
                  </a:cubicBezTo>
                  <a:cubicBezTo>
                    <a:pt x="7487406" y="3467525"/>
                    <a:pt x="7352323" y="3411417"/>
                    <a:pt x="7160633" y="3454122"/>
                  </a:cubicBezTo>
                  <a:cubicBezTo>
                    <a:pt x="6968943" y="3496827"/>
                    <a:pt x="6908420" y="3414422"/>
                    <a:pt x="6819171" y="3454122"/>
                  </a:cubicBezTo>
                  <a:cubicBezTo>
                    <a:pt x="6729922" y="3493822"/>
                    <a:pt x="6343874" y="3402752"/>
                    <a:pt x="6065600" y="3454122"/>
                  </a:cubicBezTo>
                  <a:cubicBezTo>
                    <a:pt x="5787326" y="3505492"/>
                    <a:pt x="5739116" y="3445744"/>
                    <a:pt x="5641716" y="3454122"/>
                  </a:cubicBezTo>
                  <a:cubicBezTo>
                    <a:pt x="5544316" y="3462500"/>
                    <a:pt x="5282112" y="3383051"/>
                    <a:pt x="4970567" y="3454122"/>
                  </a:cubicBezTo>
                  <a:cubicBezTo>
                    <a:pt x="4659022" y="3525193"/>
                    <a:pt x="4786422" y="3419004"/>
                    <a:pt x="4629105" y="3454122"/>
                  </a:cubicBezTo>
                  <a:cubicBezTo>
                    <a:pt x="4471788" y="3489240"/>
                    <a:pt x="4160557" y="3391308"/>
                    <a:pt x="4040377" y="3454122"/>
                  </a:cubicBezTo>
                  <a:cubicBezTo>
                    <a:pt x="3920197" y="3516936"/>
                    <a:pt x="3589319" y="3422521"/>
                    <a:pt x="3369228" y="3454122"/>
                  </a:cubicBezTo>
                  <a:cubicBezTo>
                    <a:pt x="3149137" y="3485723"/>
                    <a:pt x="3055551" y="3422725"/>
                    <a:pt x="2780500" y="3454122"/>
                  </a:cubicBezTo>
                  <a:cubicBezTo>
                    <a:pt x="2505449" y="3485519"/>
                    <a:pt x="2383519" y="3451312"/>
                    <a:pt x="2191773" y="3454122"/>
                  </a:cubicBezTo>
                  <a:cubicBezTo>
                    <a:pt x="2000027" y="3456932"/>
                    <a:pt x="1663566" y="3403764"/>
                    <a:pt x="1520623" y="3454122"/>
                  </a:cubicBezTo>
                  <a:cubicBezTo>
                    <a:pt x="1377680" y="3504480"/>
                    <a:pt x="1238114" y="3450224"/>
                    <a:pt x="1096739" y="3454122"/>
                  </a:cubicBezTo>
                  <a:cubicBezTo>
                    <a:pt x="955364" y="3458020"/>
                    <a:pt x="696920" y="3385058"/>
                    <a:pt x="449139" y="3454122"/>
                  </a:cubicBezTo>
                  <a:cubicBezTo>
                    <a:pt x="191334" y="3493824"/>
                    <a:pt x="-3582" y="3320139"/>
                    <a:pt x="0" y="3004983"/>
                  </a:cubicBezTo>
                  <a:cubicBezTo>
                    <a:pt x="-49721" y="2764485"/>
                    <a:pt x="49632" y="2619360"/>
                    <a:pt x="0" y="2468256"/>
                  </a:cubicBezTo>
                  <a:cubicBezTo>
                    <a:pt x="-49632" y="2317152"/>
                    <a:pt x="60336" y="2062757"/>
                    <a:pt x="0" y="1931529"/>
                  </a:cubicBezTo>
                  <a:cubicBezTo>
                    <a:pt x="-60336" y="1800301"/>
                    <a:pt x="38243" y="1570223"/>
                    <a:pt x="0" y="1394801"/>
                  </a:cubicBezTo>
                  <a:cubicBezTo>
                    <a:pt x="-38243" y="1219379"/>
                    <a:pt x="10296" y="1038294"/>
                    <a:pt x="0" y="934749"/>
                  </a:cubicBezTo>
                  <a:cubicBezTo>
                    <a:pt x="-10296" y="831204"/>
                    <a:pt x="34250" y="558990"/>
                    <a:pt x="0" y="449139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EAF7857-80B5-475C-958C-960D4F34EA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9140464"/>
                <a:gd name="connsiteY0" fmla="*/ 449139 h 3454122"/>
                <a:gd name="connsiteX1" fmla="*/ 449139 w 9140464"/>
                <a:gd name="connsiteY1" fmla="*/ 0 h 3454122"/>
                <a:gd name="connsiteX2" fmla="*/ 873023 w 9140464"/>
                <a:gd name="connsiteY2" fmla="*/ 0 h 3454122"/>
                <a:gd name="connsiteX3" fmla="*/ 1296907 w 9140464"/>
                <a:gd name="connsiteY3" fmla="*/ 0 h 3454122"/>
                <a:gd name="connsiteX4" fmla="*/ 1720791 w 9140464"/>
                <a:gd name="connsiteY4" fmla="*/ 0 h 3454122"/>
                <a:gd name="connsiteX5" fmla="*/ 2227096 w 9140464"/>
                <a:gd name="connsiteY5" fmla="*/ 0 h 3454122"/>
                <a:gd name="connsiteX6" fmla="*/ 2898246 w 9140464"/>
                <a:gd name="connsiteY6" fmla="*/ 0 h 3454122"/>
                <a:gd name="connsiteX7" fmla="*/ 3322130 w 9140464"/>
                <a:gd name="connsiteY7" fmla="*/ 0 h 3454122"/>
                <a:gd name="connsiteX8" fmla="*/ 3910857 w 9140464"/>
                <a:gd name="connsiteY8" fmla="*/ 0 h 3454122"/>
                <a:gd name="connsiteX9" fmla="*/ 4499585 w 9140464"/>
                <a:gd name="connsiteY9" fmla="*/ 0 h 3454122"/>
                <a:gd name="connsiteX10" fmla="*/ 4923469 w 9140464"/>
                <a:gd name="connsiteY10" fmla="*/ 0 h 3454122"/>
                <a:gd name="connsiteX11" fmla="*/ 5512196 w 9140464"/>
                <a:gd name="connsiteY11" fmla="*/ 0 h 3454122"/>
                <a:gd name="connsiteX12" fmla="*/ 6100924 w 9140464"/>
                <a:gd name="connsiteY12" fmla="*/ 0 h 3454122"/>
                <a:gd name="connsiteX13" fmla="*/ 6689651 w 9140464"/>
                <a:gd name="connsiteY13" fmla="*/ 0 h 3454122"/>
                <a:gd name="connsiteX14" fmla="*/ 7113535 w 9140464"/>
                <a:gd name="connsiteY14" fmla="*/ 0 h 3454122"/>
                <a:gd name="connsiteX15" fmla="*/ 7619841 w 9140464"/>
                <a:gd name="connsiteY15" fmla="*/ 0 h 3454122"/>
                <a:gd name="connsiteX16" fmla="*/ 8043725 w 9140464"/>
                <a:gd name="connsiteY16" fmla="*/ 0 h 3454122"/>
                <a:gd name="connsiteX17" fmla="*/ 8691325 w 9140464"/>
                <a:gd name="connsiteY17" fmla="*/ 0 h 3454122"/>
                <a:gd name="connsiteX18" fmla="*/ 9140464 w 9140464"/>
                <a:gd name="connsiteY18" fmla="*/ 449139 h 3454122"/>
                <a:gd name="connsiteX19" fmla="*/ 9140464 w 9140464"/>
                <a:gd name="connsiteY19" fmla="*/ 1011425 h 3454122"/>
                <a:gd name="connsiteX20" fmla="*/ 9140464 w 9140464"/>
                <a:gd name="connsiteY20" fmla="*/ 1471477 h 3454122"/>
                <a:gd name="connsiteX21" fmla="*/ 9140464 w 9140464"/>
                <a:gd name="connsiteY21" fmla="*/ 1905970 h 3454122"/>
                <a:gd name="connsiteX22" fmla="*/ 9140464 w 9140464"/>
                <a:gd name="connsiteY22" fmla="*/ 2442697 h 3454122"/>
                <a:gd name="connsiteX23" fmla="*/ 9140464 w 9140464"/>
                <a:gd name="connsiteY23" fmla="*/ 3004983 h 3454122"/>
                <a:gd name="connsiteX24" fmla="*/ 8691325 w 9140464"/>
                <a:gd name="connsiteY24" fmla="*/ 3454122 h 3454122"/>
                <a:gd name="connsiteX25" fmla="*/ 8102597 w 9140464"/>
                <a:gd name="connsiteY25" fmla="*/ 3454122 h 3454122"/>
                <a:gd name="connsiteX26" fmla="*/ 7596292 w 9140464"/>
                <a:gd name="connsiteY26" fmla="*/ 3454122 h 3454122"/>
                <a:gd name="connsiteX27" fmla="*/ 6925142 w 9140464"/>
                <a:gd name="connsiteY27" fmla="*/ 3454122 h 3454122"/>
                <a:gd name="connsiteX28" fmla="*/ 6171571 w 9140464"/>
                <a:gd name="connsiteY28" fmla="*/ 3454122 h 3454122"/>
                <a:gd name="connsiteX29" fmla="*/ 5830109 w 9140464"/>
                <a:gd name="connsiteY29" fmla="*/ 3454122 h 3454122"/>
                <a:gd name="connsiteX30" fmla="*/ 5158960 w 9140464"/>
                <a:gd name="connsiteY30" fmla="*/ 3454122 h 3454122"/>
                <a:gd name="connsiteX31" fmla="*/ 4487810 w 9140464"/>
                <a:gd name="connsiteY31" fmla="*/ 3454122 h 3454122"/>
                <a:gd name="connsiteX32" fmla="*/ 4063926 w 9140464"/>
                <a:gd name="connsiteY32" fmla="*/ 3454122 h 3454122"/>
                <a:gd name="connsiteX33" fmla="*/ 3392777 w 9140464"/>
                <a:gd name="connsiteY33" fmla="*/ 3454122 h 3454122"/>
                <a:gd name="connsiteX34" fmla="*/ 2968893 w 9140464"/>
                <a:gd name="connsiteY34" fmla="*/ 3454122 h 3454122"/>
                <a:gd name="connsiteX35" fmla="*/ 2627431 w 9140464"/>
                <a:gd name="connsiteY35" fmla="*/ 3454122 h 3454122"/>
                <a:gd name="connsiteX36" fmla="*/ 2121125 w 9140464"/>
                <a:gd name="connsiteY36" fmla="*/ 3454122 h 3454122"/>
                <a:gd name="connsiteX37" fmla="*/ 1449976 w 9140464"/>
                <a:gd name="connsiteY37" fmla="*/ 3454122 h 3454122"/>
                <a:gd name="connsiteX38" fmla="*/ 449139 w 9140464"/>
                <a:gd name="connsiteY38" fmla="*/ 3454122 h 3454122"/>
                <a:gd name="connsiteX39" fmla="*/ 0 w 9140464"/>
                <a:gd name="connsiteY39" fmla="*/ 3004983 h 3454122"/>
                <a:gd name="connsiteX40" fmla="*/ 0 w 9140464"/>
                <a:gd name="connsiteY40" fmla="*/ 2519373 h 3454122"/>
                <a:gd name="connsiteX41" fmla="*/ 0 w 9140464"/>
                <a:gd name="connsiteY41" fmla="*/ 2008204 h 3454122"/>
                <a:gd name="connsiteX42" fmla="*/ 0 w 9140464"/>
                <a:gd name="connsiteY42" fmla="*/ 1522593 h 3454122"/>
                <a:gd name="connsiteX43" fmla="*/ 0 w 9140464"/>
                <a:gd name="connsiteY43" fmla="*/ 985866 h 3454122"/>
                <a:gd name="connsiteX44" fmla="*/ 0 w 9140464"/>
                <a:gd name="connsiteY44" fmla="*/ 449139 h 345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40464" h="3454122" fill="none" extrusionOk="0">
                  <a:moveTo>
                    <a:pt x="0" y="449139"/>
                  </a:moveTo>
                  <a:cubicBezTo>
                    <a:pt x="5239" y="242398"/>
                    <a:pt x="189010" y="68642"/>
                    <a:pt x="449139" y="0"/>
                  </a:cubicBezTo>
                  <a:cubicBezTo>
                    <a:pt x="627389" y="-35647"/>
                    <a:pt x="766111" y="42677"/>
                    <a:pt x="873023" y="0"/>
                  </a:cubicBezTo>
                  <a:cubicBezTo>
                    <a:pt x="979935" y="-42677"/>
                    <a:pt x="1186245" y="16933"/>
                    <a:pt x="1296907" y="0"/>
                  </a:cubicBezTo>
                  <a:cubicBezTo>
                    <a:pt x="1407569" y="-16933"/>
                    <a:pt x="1608108" y="23277"/>
                    <a:pt x="1720791" y="0"/>
                  </a:cubicBezTo>
                  <a:cubicBezTo>
                    <a:pt x="1833474" y="-23277"/>
                    <a:pt x="2062707" y="40214"/>
                    <a:pt x="2227096" y="0"/>
                  </a:cubicBezTo>
                  <a:cubicBezTo>
                    <a:pt x="2391486" y="-40214"/>
                    <a:pt x="2606276" y="74368"/>
                    <a:pt x="2898246" y="0"/>
                  </a:cubicBezTo>
                  <a:cubicBezTo>
                    <a:pt x="3190216" y="-74368"/>
                    <a:pt x="3147081" y="3537"/>
                    <a:pt x="3322130" y="0"/>
                  </a:cubicBezTo>
                  <a:cubicBezTo>
                    <a:pt x="3497179" y="-3537"/>
                    <a:pt x="3671228" y="25587"/>
                    <a:pt x="3910857" y="0"/>
                  </a:cubicBezTo>
                  <a:cubicBezTo>
                    <a:pt x="4150486" y="-25587"/>
                    <a:pt x="4379994" y="2155"/>
                    <a:pt x="4499585" y="0"/>
                  </a:cubicBezTo>
                  <a:cubicBezTo>
                    <a:pt x="4619176" y="-2155"/>
                    <a:pt x="4744008" y="14874"/>
                    <a:pt x="4923469" y="0"/>
                  </a:cubicBezTo>
                  <a:cubicBezTo>
                    <a:pt x="5102930" y="-14874"/>
                    <a:pt x="5386697" y="14170"/>
                    <a:pt x="5512196" y="0"/>
                  </a:cubicBezTo>
                  <a:cubicBezTo>
                    <a:pt x="5637695" y="-14170"/>
                    <a:pt x="5891963" y="38875"/>
                    <a:pt x="6100924" y="0"/>
                  </a:cubicBezTo>
                  <a:cubicBezTo>
                    <a:pt x="6309885" y="-38875"/>
                    <a:pt x="6528877" y="57788"/>
                    <a:pt x="6689651" y="0"/>
                  </a:cubicBezTo>
                  <a:cubicBezTo>
                    <a:pt x="6850425" y="-57788"/>
                    <a:pt x="6953479" y="49792"/>
                    <a:pt x="7113535" y="0"/>
                  </a:cubicBezTo>
                  <a:cubicBezTo>
                    <a:pt x="7273591" y="-49792"/>
                    <a:pt x="7442961" y="51896"/>
                    <a:pt x="7619841" y="0"/>
                  </a:cubicBezTo>
                  <a:cubicBezTo>
                    <a:pt x="7796721" y="-51896"/>
                    <a:pt x="7863519" y="6334"/>
                    <a:pt x="8043725" y="0"/>
                  </a:cubicBezTo>
                  <a:cubicBezTo>
                    <a:pt x="8223931" y="-6334"/>
                    <a:pt x="8392060" y="12311"/>
                    <a:pt x="8691325" y="0"/>
                  </a:cubicBezTo>
                  <a:cubicBezTo>
                    <a:pt x="8917620" y="-40013"/>
                    <a:pt x="9147742" y="238911"/>
                    <a:pt x="9140464" y="449139"/>
                  </a:cubicBezTo>
                  <a:cubicBezTo>
                    <a:pt x="9199564" y="643271"/>
                    <a:pt x="9093331" y="733750"/>
                    <a:pt x="9140464" y="1011425"/>
                  </a:cubicBezTo>
                  <a:cubicBezTo>
                    <a:pt x="9187597" y="1289100"/>
                    <a:pt x="9116482" y="1363027"/>
                    <a:pt x="9140464" y="1471477"/>
                  </a:cubicBezTo>
                  <a:cubicBezTo>
                    <a:pt x="9164446" y="1579927"/>
                    <a:pt x="9098730" y="1713604"/>
                    <a:pt x="9140464" y="1905970"/>
                  </a:cubicBezTo>
                  <a:cubicBezTo>
                    <a:pt x="9182198" y="2098336"/>
                    <a:pt x="9130385" y="2217172"/>
                    <a:pt x="9140464" y="2442697"/>
                  </a:cubicBezTo>
                  <a:cubicBezTo>
                    <a:pt x="9150543" y="2668222"/>
                    <a:pt x="9121396" y="2801919"/>
                    <a:pt x="9140464" y="3004983"/>
                  </a:cubicBezTo>
                  <a:cubicBezTo>
                    <a:pt x="9123906" y="3282589"/>
                    <a:pt x="8942250" y="3467977"/>
                    <a:pt x="8691325" y="3454122"/>
                  </a:cubicBezTo>
                  <a:cubicBezTo>
                    <a:pt x="8560665" y="3484137"/>
                    <a:pt x="8393882" y="3418086"/>
                    <a:pt x="8102597" y="3454122"/>
                  </a:cubicBezTo>
                  <a:cubicBezTo>
                    <a:pt x="7811312" y="3490158"/>
                    <a:pt x="7809917" y="3441820"/>
                    <a:pt x="7596292" y="3454122"/>
                  </a:cubicBezTo>
                  <a:cubicBezTo>
                    <a:pt x="7382668" y="3466424"/>
                    <a:pt x="7187636" y="3385176"/>
                    <a:pt x="6925142" y="3454122"/>
                  </a:cubicBezTo>
                  <a:cubicBezTo>
                    <a:pt x="6662648" y="3523068"/>
                    <a:pt x="6538273" y="3422435"/>
                    <a:pt x="6171571" y="3454122"/>
                  </a:cubicBezTo>
                  <a:cubicBezTo>
                    <a:pt x="5804869" y="3485809"/>
                    <a:pt x="5958493" y="3447989"/>
                    <a:pt x="5830109" y="3454122"/>
                  </a:cubicBezTo>
                  <a:cubicBezTo>
                    <a:pt x="5701725" y="3460255"/>
                    <a:pt x="5351255" y="3384357"/>
                    <a:pt x="5158960" y="3454122"/>
                  </a:cubicBezTo>
                  <a:cubicBezTo>
                    <a:pt x="4966665" y="3523887"/>
                    <a:pt x="4760883" y="3383268"/>
                    <a:pt x="4487810" y="3454122"/>
                  </a:cubicBezTo>
                  <a:cubicBezTo>
                    <a:pt x="4214737" y="3524976"/>
                    <a:pt x="4261664" y="3428255"/>
                    <a:pt x="4063926" y="3454122"/>
                  </a:cubicBezTo>
                  <a:cubicBezTo>
                    <a:pt x="3866188" y="3479989"/>
                    <a:pt x="3529393" y="3422445"/>
                    <a:pt x="3392777" y="3454122"/>
                  </a:cubicBezTo>
                  <a:cubicBezTo>
                    <a:pt x="3256161" y="3485799"/>
                    <a:pt x="3167802" y="3449342"/>
                    <a:pt x="2968893" y="3454122"/>
                  </a:cubicBezTo>
                  <a:cubicBezTo>
                    <a:pt x="2769984" y="3458902"/>
                    <a:pt x="2713647" y="3418862"/>
                    <a:pt x="2627431" y="3454122"/>
                  </a:cubicBezTo>
                  <a:cubicBezTo>
                    <a:pt x="2541215" y="3489382"/>
                    <a:pt x="2270574" y="3416271"/>
                    <a:pt x="2121125" y="3454122"/>
                  </a:cubicBezTo>
                  <a:cubicBezTo>
                    <a:pt x="1971676" y="3491973"/>
                    <a:pt x="1737835" y="3425811"/>
                    <a:pt x="1449976" y="3454122"/>
                  </a:cubicBezTo>
                  <a:cubicBezTo>
                    <a:pt x="1162117" y="3482433"/>
                    <a:pt x="736347" y="3399291"/>
                    <a:pt x="449139" y="3454122"/>
                  </a:cubicBezTo>
                  <a:cubicBezTo>
                    <a:pt x="213689" y="3482747"/>
                    <a:pt x="-38885" y="3218491"/>
                    <a:pt x="0" y="3004983"/>
                  </a:cubicBezTo>
                  <a:cubicBezTo>
                    <a:pt x="-57456" y="2823658"/>
                    <a:pt x="6680" y="2728772"/>
                    <a:pt x="0" y="2519373"/>
                  </a:cubicBezTo>
                  <a:cubicBezTo>
                    <a:pt x="-6680" y="2309974"/>
                    <a:pt x="14310" y="2235619"/>
                    <a:pt x="0" y="2008204"/>
                  </a:cubicBezTo>
                  <a:cubicBezTo>
                    <a:pt x="-14310" y="1780789"/>
                    <a:pt x="3025" y="1631553"/>
                    <a:pt x="0" y="1522593"/>
                  </a:cubicBezTo>
                  <a:cubicBezTo>
                    <a:pt x="-3025" y="1413633"/>
                    <a:pt x="63370" y="1171858"/>
                    <a:pt x="0" y="985866"/>
                  </a:cubicBezTo>
                  <a:cubicBezTo>
                    <a:pt x="-63370" y="799874"/>
                    <a:pt x="25181" y="685251"/>
                    <a:pt x="0" y="449139"/>
                  </a:cubicBezTo>
                  <a:close/>
                </a:path>
                <a:path w="9140464" h="3454122" stroke="0" extrusionOk="0">
                  <a:moveTo>
                    <a:pt x="0" y="449139"/>
                  </a:moveTo>
                  <a:cubicBezTo>
                    <a:pt x="-14792" y="214405"/>
                    <a:pt x="190344" y="55809"/>
                    <a:pt x="449139" y="0"/>
                  </a:cubicBezTo>
                  <a:cubicBezTo>
                    <a:pt x="666923" y="-7299"/>
                    <a:pt x="869875" y="83226"/>
                    <a:pt x="1202710" y="0"/>
                  </a:cubicBezTo>
                  <a:cubicBezTo>
                    <a:pt x="1535545" y="-83226"/>
                    <a:pt x="1606338" y="35678"/>
                    <a:pt x="1791438" y="0"/>
                  </a:cubicBezTo>
                  <a:cubicBezTo>
                    <a:pt x="1976538" y="-35678"/>
                    <a:pt x="2107919" y="39494"/>
                    <a:pt x="2215322" y="0"/>
                  </a:cubicBezTo>
                  <a:cubicBezTo>
                    <a:pt x="2322725" y="-39494"/>
                    <a:pt x="2591477" y="49521"/>
                    <a:pt x="2804049" y="0"/>
                  </a:cubicBezTo>
                  <a:cubicBezTo>
                    <a:pt x="3016621" y="-49521"/>
                    <a:pt x="2992203" y="28773"/>
                    <a:pt x="3145511" y="0"/>
                  </a:cubicBezTo>
                  <a:cubicBezTo>
                    <a:pt x="3298819" y="-28773"/>
                    <a:pt x="3524100" y="59043"/>
                    <a:pt x="3651817" y="0"/>
                  </a:cubicBezTo>
                  <a:cubicBezTo>
                    <a:pt x="3779534" y="-59043"/>
                    <a:pt x="4044940" y="25270"/>
                    <a:pt x="4240545" y="0"/>
                  </a:cubicBezTo>
                  <a:cubicBezTo>
                    <a:pt x="4436150" y="-25270"/>
                    <a:pt x="4708893" y="13324"/>
                    <a:pt x="4829272" y="0"/>
                  </a:cubicBezTo>
                  <a:cubicBezTo>
                    <a:pt x="4949651" y="-13324"/>
                    <a:pt x="5207676" y="5311"/>
                    <a:pt x="5500422" y="0"/>
                  </a:cubicBezTo>
                  <a:cubicBezTo>
                    <a:pt x="5793168" y="-5311"/>
                    <a:pt x="5780689" y="17583"/>
                    <a:pt x="5924305" y="0"/>
                  </a:cubicBezTo>
                  <a:cubicBezTo>
                    <a:pt x="6067921" y="-17583"/>
                    <a:pt x="6294939" y="22442"/>
                    <a:pt x="6430611" y="0"/>
                  </a:cubicBezTo>
                  <a:cubicBezTo>
                    <a:pt x="6566283" y="-22442"/>
                    <a:pt x="6797374" y="240"/>
                    <a:pt x="7101761" y="0"/>
                  </a:cubicBezTo>
                  <a:cubicBezTo>
                    <a:pt x="7406148" y="-240"/>
                    <a:pt x="7448745" y="35976"/>
                    <a:pt x="7608066" y="0"/>
                  </a:cubicBezTo>
                  <a:cubicBezTo>
                    <a:pt x="7767388" y="-35976"/>
                    <a:pt x="7907873" y="50773"/>
                    <a:pt x="8114372" y="0"/>
                  </a:cubicBezTo>
                  <a:cubicBezTo>
                    <a:pt x="8320871" y="-50773"/>
                    <a:pt x="8452615" y="37318"/>
                    <a:pt x="8691325" y="0"/>
                  </a:cubicBezTo>
                  <a:cubicBezTo>
                    <a:pt x="8877610" y="24465"/>
                    <a:pt x="9150338" y="187880"/>
                    <a:pt x="9140464" y="449139"/>
                  </a:cubicBezTo>
                  <a:cubicBezTo>
                    <a:pt x="9172726" y="642644"/>
                    <a:pt x="9108800" y="746644"/>
                    <a:pt x="9140464" y="985866"/>
                  </a:cubicBezTo>
                  <a:cubicBezTo>
                    <a:pt x="9172128" y="1225088"/>
                    <a:pt x="9073921" y="1331269"/>
                    <a:pt x="9140464" y="1548152"/>
                  </a:cubicBezTo>
                  <a:cubicBezTo>
                    <a:pt x="9207007" y="1765035"/>
                    <a:pt x="9105827" y="1906164"/>
                    <a:pt x="9140464" y="2008204"/>
                  </a:cubicBezTo>
                  <a:cubicBezTo>
                    <a:pt x="9175101" y="2110244"/>
                    <a:pt x="9082775" y="2378571"/>
                    <a:pt x="9140464" y="2544931"/>
                  </a:cubicBezTo>
                  <a:cubicBezTo>
                    <a:pt x="9198153" y="2711291"/>
                    <a:pt x="9100297" y="2905039"/>
                    <a:pt x="9140464" y="3004983"/>
                  </a:cubicBezTo>
                  <a:cubicBezTo>
                    <a:pt x="9102674" y="3269678"/>
                    <a:pt x="8972043" y="3494475"/>
                    <a:pt x="8691325" y="3454122"/>
                  </a:cubicBezTo>
                  <a:cubicBezTo>
                    <a:pt x="8488487" y="3499067"/>
                    <a:pt x="8394000" y="3427991"/>
                    <a:pt x="8267441" y="3454122"/>
                  </a:cubicBezTo>
                  <a:cubicBezTo>
                    <a:pt x="8140882" y="3480253"/>
                    <a:pt x="7996813" y="3446066"/>
                    <a:pt x="7925979" y="3454122"/>
                  </a:cubicBezTo>
                  <a:cubicBezTo>
                    <a:pt x="7855145" y="3462178"/>
                    <a:pt x="7681628" y="3440719"/>
                    <a:pt x="7584517" y="3454122"/>
                  </a:cubicBezTo>
                  <a:cubicBezTo>
                    <a:pt x="7487406" y="3467525"/>
                    <a:pt x="7352323" y="3411417"/>
                    <a:pt x="7160633" y="3454122"/>
                  </a:cubicBezTo>
                  <a:cubicBezTo>
                    <a:pt x="6968943" y="3496827"/>
                    <a:pt x="6908420" y="3414422"/>
                    <a:pt x="6819171" y="3454122"/>
                  </a:cubicBezTo>
                  <a:cubicBezTo>
                    <a:pt x="6729922" y="3493822"/>
                    <a:pt x="6343874" y="3402752"/>
                    <a:pt x="6065600" y="3454122"/>
                  </a:cubicBezTo>
                  <a:cubicBezTo>
                    <a:pt x="5787326" y="3505492"/>
                    <a:pt x="5739116" y="3445744"/>
                    <a:pt x="5641716" y="3454122"/>
                  </a:cubicBezTo>
                  <a:cubicBezTo>
                    <a:pt x="5544316" y="3462500"/>
                    <a:pt x="5282112" y="3383051"/>
                    <a:pt x="4970567" y="3454122"/>
                  </a:cubicBezTo>
                  <a:cubicBezTo>
                    <a:pt x="4659022" y="3525193"/>
                    <a:pt x="4786422" y="3419004"/>
                    <a:pt x="4629105" y="3454122"/>
                  </a:cubicBezTo>
                  <a:cubicBezTo>
                    <a:pt x="4471788" y="3489240"/>
                    <a:pt x="4160557" y="3391308"/>
                    <a:pt x="4040377" y="3454122"/>
                  </a:cubicBezTo>
                  <a:cubicBezTo>
                    <a:pt x="3920197" y="3516936"/>
                    <a:pt x="3589319" y="3422521"/>
                    <a:pt x="3369228" y="3454122"/>
                  </a:cubicBezTo>
                  <a:cubicBezTo>
                    <a:pt x="3149137" y="3485723"/>
                    <a:pt x="3055551" y="3422725"/>
                    <a:pt x="2780500" y="3454122"/>
                  </a:cubicBezTo>
                  <a:cubicBezTo>
                    <a:pt x="2505449" y="3485519"/>
                    <a:pt x="2383519" y="3451312"/>
                    <a:pt x="2191773" y="3454122"/>
                  </a:cubicBezTo>
                  <a:cubicBezTo>
                    <a:pt x="2000027" y="3456932"/>
                    <a:pt x="1663566" y="3403764"/>
                    <a:pt x="1520623" y="3454122"/>
                  </a:cubicBezTo>
                  <a:cubicBezTo>
                    <a:pt x="1377680" y="3504480"/>
                    <a:pt x="1238114" y="3450224"/>
                    <a:pt x="1096739" y="3454122"/>
                  </a:cubicBezTo>
                  <a:cubicBezTo>
                    <a:pt x="955364" y="3458020"/>
                    <a:pt x="696920" y="3385058"/>
                    <a:pt x="449139" y="3454122"/>
                  </a:cubicBezTo>
                  <a:cubicBezTo>
                    <a:pt x="191334" y="3493824"/>
                    <a:pt x="-3582" y="3320139"/>
                    <a:pt x="0" y="3004983"/>
                  </a:cubicBezTo>
                  <a:cubicBezTo>
                    <a:pt x="-49721" y="2764485"/>
                    <a:pt x="49632" y="2619360"/>
                    <a:pt x="0" y="2468256"/>
                  </a:cubicBezTo>
                  <a:cubicBezTo>
                    <a:pt x="-49632" y="2317152"/>
                    <a:pt x="60336" y="2062757"/>
                    <a:pt x="0" y="1931529"/>
                  </a:cubicBezTo>
                  <a:cubicBezTo>
                    <a:pt x="-60336" y="1800301"/>
                    <a:pt x="38243" y="1570223"/>
                    <a:pt x="0" y="1394801"/>
                  </a:cubicBezTo>
                  <a:cubicBezTo>
                    <a:pt x="-38243" y="1219379"/>
                    <a:pt x="10296" y="1038294"/>
                    <a:pt x="0" y="934749"/>
                  </a:cubicBezTo>
                  <a:cubicBezTo>
                    <a:pt x="-10296" y="831204"/>
                    <a:pt x="34250" y="558990"/>
                    <a:pt x="0" y="449139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0389EA7-422D-4F5E-A4B7-BEB5192DC46D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9140464"/>
                <a:gd name="connsiteY0" fmla="*/ 449139 h 3454122"/>
                <a:gd name="connsiteX1" fmla="*/ 449139 w 9140464"/>
                <a:gd name="connsiteY1" fmla="*/ 0 h 3454122"/>
                <a:gd name="connsiteX2" fmla="*/ 1202710 w 9140464"/>
                <a:gd name="connsiteY2" fmla="*/ 0 h 3454122"/>
                <a:gd name="connsiteX3" fmla="*/ 1791438 w 9140464"/>
                <a:gd name="connsiteY3" fmla="*/ 0 h 3454122"/>
                <a:gd name="connsiteX4" fmla="*/ 2215322 w 9140464"/>
                <a:gd name="connsiteY4" fmla="*/ 0 h 3454122"/>
                <a:gd name="connsiteX5" fmla="*/ 2804049 w 9140464"/>
                <a:gd name="connsiteY5" fmla="*/ 0 h 3454122"/>
                <a:gd name="connsiteX6" fmla="*/ 3145511 w 9140464"/>
                <a:gd name="connsiteY6" fmla="*/ 0 h 3454122"/>
                <a:gd name="connsiteX7" fmla="*/ 3651817 w 9140464"/>
                <a:gd name="connsiteY7" fmla="*/ 0 h 3454122"/>
                <a:gd name="connsiteX8" fmla="*/ 4240545 w 9140464"/>
                <a:gd name="connsiteY8" fmla="*/ 0 h 3454122"/>
                <a:gd name="connsiteX9" fmla="*/ 4829272 w 9140464"/>
                <a:gd name="connsiteY9" fmla="*/ 0 h 3454122"/>
                <a:gd name="connsiteX10" fmla="*/ 5500422 w 9140464"/>
                <a:gd name="connsiteY10" fmla="*/ 0 h 3454122"/>
                <a:gd name="connsiteX11" fmla="*/ 5924305 w 9140464"/>
                <a:gd name="connsiteY11" fmla="*/ 0 h 3454122"/>
                <a:gd name="connsiteX12" fmla="*/ 6430611 w 9140464"/>
                <a:gd name="connsiteY12" fmla="*/ 0 h 3454122"/>
                <a:gd name="connsiteX13" fmla="*/ 7101761 w 9140464"/>
                <a:gd name="connsiteY13" fmla="*/ 0 h 3454122"/>
                <a:gd name="connsiteX14" fmla="*/ 7608066 w 9140464"/>
                <a:gd name="connsiteY14" fmla="*/ 0 h 3454122"/>
                <a:gd name="connsiteX15" fmla="*/ 8114372 w 9140464"/>
                <a:gd name="connsiteY15" fmla="*/ 0 h 3454122"/>
                <a:gd name="connsiteX16" fmla="*/ 8691325 w 9140464"/>
                <a:gd name="connsiteY16" fmla="*/ 0 h 3454122"/>
                <a:gd name="connsiteX17" fmla="*/ 9140464 w 9140464"/>
                <a:gd name="connsiteY17" fmla="*/ 449139 h 3454122"/>
                <a:gd name="connsiteX18" fmla="*/ 9140464 w 9140464"/>
                <a:gd name="connsiteY18" fmla="*/ 985866 h 3454122"/>
                <a:gd name="connsiteX19" fmla="*/ 9140464 w 9140464"/>
                <a:gd name="connsiteY19" fmla="*/ 1548152 h 3454122"/>
                <a:gd name="connsiteX20" fmla="*/ 9140464 w 9140464"/>
                <a:gd name="connsiteY20" fmla="*/ 2008204 h 3454122"/>
                <a:gd name="connsiteX21" fmla="*/ 9140464 w 9140464"/>
                <a:gd name="connsiteY21" fmla="*/ 2544931 h 3454122"/>
                <a:gd name="connsiteX22" fmla="*/ 9140464 w 9140464"/>
                <a:gd name="connsiteY22" fmla="*/ 3004983 h 3454122"/>
                <a:gd name="connsiteX23" fmla="*/ 8691325 w 9140464"/>
                <a:gd name="connsiteY23" fmla="*/ 3454122 h 3454122"/>
                <a:gd name="connsiteX24" fmla="*/ 8267441 w 9140464"/>
                <a:gd name="connsiteY24" fmla="*/ 3454122 h 3454122"/>
                <a:gd name="connsiteX25" fmla="*/ 7925979 w 9140464"/>
                <a:gd name="connsiteY25" fmla="*/ 3454122 h 3454122"/>
                <a:gd name="connsiteX26" fmla="*/ 7584517 w 9140464"/>
                <a:gd name="connsiteY26" fmla="*/ 3454122 h 3454122"/>
                <a:gd name="connsiteX27" fmla="*/ 7160633 w 9140464"/>
                <a:gd name="connsiteY27" fmla="*/ 3454122 h 3454122"/>
                <a:gd name="connsiteX28" fmla="*/ 6819171 w 9140464"/>
                <a:gd name="connsiteY28" fmla="*/ 3454122 h 3454122"/>
                <a:gd name="connsiteX29" fmla="*/ 6065600 w 9140464"/>
                <a:gd name="connsiteY29" fmla="*/ 3454122 h 3454122"/>
                <a:gd name="connsiteX30" fmla="*/ 5641716 w 9140464"/>
                <a:gd name="connsiteY30" fmla="*/ 3454122 h 3454122"/>
                <a:gd name="connsiteX31" fmla="*/ 4970567 w 9140464"/>
                <a:gd name="connsiteY31" fmla="*/ 3454122 h 3454122"/>
                <a:gd name="connsiteX32" fmla="*/ 4629105 w 9140464"/>
                <a:gd name="connsiteY32" fmla="*/ 3454122 h 3454122"/>
                <a:gd name="connsiteX33" fmla="*/ 4040377 w 9140464"/>
                <a:gd name="connsiteY33" fmla="*/ 3454122 h 3454122"/>
                <a:gd name="connsiteX34" fmla="*/ 3369228 w 9140464"/>
                <a:gd name="connsiteY34" fmla="*/ 3454122 h 3454122"/>
                <a:gd name="connsiteX35" fmla="*/ 2780500 w 9140464"/>
                <a:gd name="connsiteY35" fmla="*/ 3454122 h 3454122"/>
                <a:gd name="connsiteX36" fmla="*/ 2191773 w 9140464"/>
                <a:gd name="connsiteY36" fmla="*/ 3454122 h 3454122"/>
                <a:gd name="connsiteX37" fmla="*/ 1520623 w 9140464"/>
                <a:gd name="connsiteY37" fmla="*/ 3454122 h 3454122"/>
                <a:gd name="connsiteX38" fmla="*/ 1096739 w 9140464"/>
                <a:gd name="connsiteY38" fmla="*/ 3454122 h 3454122"/>
                <a:gd name="connsiteX39" fmla="*/ 449139 w 9140464"/>
                <a:gd name="connsiteY39" fmla="*/ 3454122 h 3454122"/>
                <a:gd name="connsiteX40" fmla="*/ 0 w 9140464"/>
                <a:gd name="connsiteY40" fmla="*/ 3004983 h 3454122"/>
                <a:gd name="connsiteX41" fmla="*/ 0 w 9140464"/>
                <a:gd name="connsiteY41" fmla="*/ 2468256 h 3454122"/>
                <a:gd name="connsiteX42" fmla="*/ 0 w 9140464"/>
                <a:gd name="connsiteY42" fmla="*/ 1931529 h 3454122"/>
                <a:gd name="connsiteX43" fmla="*/ 0 w 9140464"/>
                <a:gd name="connsiteY43" fmla="*/ 1394801 h 3454122"/>
                <a:gd name="connsiteX44" fmla="*/ 0 w 9140464"/>
                <a:gd name="connsiteY44" fmla="*/ 934749 h 3454122"/>
                <a:gd name="connsiteX45" fmla="*/ 0 w 9140464"/>
                <a:gd name="connsiteY45" fmla="*/ 449139 h 345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140464" h="3454122" extrusionOk="0">
                  <a:moveTo>
                    <a:pt x="0" y="449139"/>
                  </a:moveTo>
                  <a:cubicBezTo>
                    <a:pt x="-14792" y="214405"/>
                    <a:pt x="190344" y="55809"/>
                    <a:pt x="449139" y="0"/>
                  </a:cubicBezTo>
                  <a:cubicBezTo>
                    <a:pt x="666923" y="-7299"/>
                    <a:pt x="869875" y="83226"/>
                    <a:pt x="1202710" y="0"/>
                  </a:cubicBezTo>
                  <a:cubicBezTo>
                    <a:pt x="1535545" y="-83226"/>
                    <a:pt x="1606338" y="35678"/>
                    <a:pt x="1791438" y="0"/>
                  </a:cubicBezTo>
                  <a:cubicBezTo>
                    <a:pt x="1976538" y="-35678"/>
                    <a:pt x="2107919" y="39494"/>
                    <a:pt x="2215322" y="0"/>
                  </a:cubicBezTo>
                  <a:cubicBezTo>
                    <a:pt x="2322725" y="-39494"/>
                    <a:pt x="2591477" y="49521"/>
                    <a:pt x="2804049" y="0"/>
                  </a:cubicBezTo>
                  <a:cubicBezTo>
                    <a:pt x="3016621" y="-49521"/>
                    <a:pt x="2992203" y="28773"/>
                    <a:pt x="3145511" y="0"/>
                  </a:cubicBezTo>
                  <a:cubicBezTo>
                    <a:pt x="3298819" y="-28773"/>
                    <a:pt x="3524100" y="59043"/>
                    <a:pt x="3651817" y="0"/>
                  </a:cubicBezTo>
                  <a:cubicBezTo>
                    <a:pt x="3779534" y="-59043"/>
                    <a:pt x="4044940" y="25270"/>
                    <a:pt x="4240545" y="0"/>
                  </a:cubicBezTo>
                  <a:cubicBezTo>
                    <a:pt x="4436150" y="-25270"/>
                    <a:pt x="4708893" y="13324"/>
                    <a:pt x="4829272" y="0"/>
                  </a:cubicBezTo>
                  <a:cubicBezTo>
                    <a:pt x="4949651" y="-13324"/>
                    <a:pt x="5207676" y="5311"/>
                    <a:pt x="5500422" y="0"/>
                  </a:cubicBezTo>
                  <a:cubicBezTo>
                    <a:pt x="5793168" y="-5311"/>
                    <a:pt x="5780689" y="17583"/>
                    <a:pt x="5924305" y="0"/>
                  </a:cubicBezTo>
                  <a:cubicBezTo>
                    <a:pt x="6067921" y="-17583"/>
                    <a:pt x="6294939" y="22442"/>
                    <a:pt x="6430611" y="0"/>
                  </a:cubicBezTo>
                  <a:cubicBezTo>
                    <a:pt x="6566283" y="-22442"/>
                    <a:pt x="6797374" y="240"/>
                    <a:pt x="7101761" y="0"/>
                  </a:cubicBezTo>
                  <a:cubicBezTo>
                    <a:pt x="7406148" y="-240"/>
                    <a:pt x="7448745" y="35976"/>
                    <a:pt x="7608066" y="0"/>
                  </a:cubicBezTo>
                  <a:cubicBezTo>
                    <a:pt x="7767388" y="-35976"/>
                    <a:pt x="7907873" y="50773"/>
                    <a:pt x="8114372" y="0"/>
                  </a:cubicBezTo>
                  <a:cubicBezTo>
                    <a:pt x="8320871" y="-50773"/>
                    <a:pt x="8452615" y="37318"/>
                    <a:pt x="8691325" y="0"/>
                  </a:cubicBezTo>
                  <a:cubicBezTo>
                    <a:pt x="8877610" y="24465"/>
                    <a:pt x="9150338" y="187880"/>
                    <a:pt x="9140464" y="449139"/>
                  </a:cubicBezTo>
                  <a:cubicBezTo>
                    <a:pt x="9172726" y="642644"/>
                    <a:pt x="9108800" y="746644"/>
                    <a:pt x="9140464" y="985866"/>
                  </a:cubicBezTo>
                  <a:cubicBezTo>
                    <a:pt x="9172128" y="1225088"/>
                    <a:pt x="9073921" y="1331269"/>
                    <a:pt x="9140464" y="1548152"/>
                  </a:cubicBezTo>
                  <a:cubicBezTo>
                    <a:pt x="9207007" y="1765035"/>
                    <a:pt x="9105827" y="1906164"/>
                    <a:pt x="9140464" y="2008204"/>
                  </a:cubicBezTo>
                  <a:cubicBezTo>
                    <a:pt x="9175101" y="2110244"/>
                    <a:pt x="9082775" y="2378571"/>
                    <a:pt x="9140464" y="2544931"/>
                  </a:cubicBezTo>
                  <a:cubicBezTo>
                    <a:pt x="9198153" y="2711291"/>
                    <a:pt x="9100297" y="2905039"/>
                    <a:pt x="9140464" y="3004983"/>
                  </a:cubicBezTo>
                  <a:cubicBezTo>
                    <a:pt x="9102674" y="3269678"/>
                    <a:pt x="8972043" y="3494475"/>
                    <a:pt x="8691325" y="3454122"/>
                  </a:cubicBezTo>
                  <a:cubicBezTo>
                    <a:pt x="8488487" y="3499067"/>
                    <a:pt x="8394000" y="3427991"/>
                    <a:pt x="8267441" y="3454122"/>
                  </a:cubicBezTo>
                  <a:cubicBezTo>
                    <a:pt x="8140882" y="3480253"/>
                    <a:pt x="7996813" y="3446066"/>
                    <a:pt x="7925979" y="3454122"/>
                  </a:cubicBezTo>
                  <a:cubicBezTo>
                    <a:pt x="7855145" y="3462178"/>
                    <a:pt x="7681628" y="3440719"/>
                    <a:pt x="7584517" y="3454122"/>
                  </a:cubicBezTo>
                  <a:cubicBezTo>
                    <a:pt x="7487406" y="3467525"/>
                    <a:pt x="7352323" y="3411417"/>
                    <a:pt x="7160633" y="3454122"/>
                  </a:cubicBezTo>
                  <a:cubicBezTo>
                    <a:pt x="6968943" y="3496827"/>
                    <a:pt x="6908420" y="3414422"/>
                    <a:pt x="6819171" y="3454122"/>
                  </a:cubicBezTo>
                  <a:cubicBezTo>
                    <a:pt x="6729922" y="3493822"/>
                    <a:pt x="6343874" y="3402752"/>
                    <a:pt x="6065600" y="3454122"/>
                  </a:cubicBezTo>
                  <a:cubicBezTo>
                    <a:pt x="5787326" y="3505492"/>
                    <a:pt x="5739116" y="3445744"/>
                    <a:pt x="5641716" y="3454122"/>
                  </a:cubicBezTo>
                  <a:cubicBezTo>
                    <a:pt x="5544316" y="3462500"/>
                    <a:pt x="5282112" y="3383051"/>
                    <a:pt x="4970567" y="3454122"/>
                  </a:cubicBezTo>
                  <a:cubicBezTo>
                    <a:pt x="4659022" y="3525193"/>
                    <a:pt x="4786422" y="3419004"/>
                    <a:pt x="4629105" y="3454122"/>
                  </a:cubicBezTo>
                  <a:cubicBezTo>
                    <a:pt x="4471788" y="3489240"/>
                    <a:pt x="4160557" y="3391308"/>
                    <a:pt x="4040377" y="3454122"/>
                  </a:cubicBezTo>
                  <a:cubicBezTo>
                    <a:pt x="3920197" y="3516936"/>
                    <a:pt x="3589319" y="3422521"/>
                    <a:pt x="3369228" y="3454122"/>
                  </a:cubicBezTo>
                  <a:cubicBezTo>
                    <a:pt x="3149137" y="3485723"/>
                    <a:pt x="3055551" y="3422725"/>
                    <a:pt x="2780500" y="3454122"/>
                  </a:cubicBezTo>
                  <a:cubicBezTo>
                    <a:pt x="2505449" y="3485519"/>
                    <a:pt x="2383519" y="3451312"/>
                    <a:pt x="2191773" y="3454122"/>
                  </a:cubicBezTo>
                  <a:cubicBezTo>
                    <a:pt x="2000027" y="3456932"/>
                    <a:pt x="1663566" y="3403764"/>
                    <a:pt x="1520623" y="3454122"/>
                  </a:cubicBezTo>
                  <a:cubicBezTo>
                    <a:pt x="1377680" y="3504480"/>
                    <a:pt x="1238114" y="3450224"/>
                    <a:pt x="1096739" y="3454122"/>
                  </a:cubicBezTo>
                  <a:cubicBezTo>
                    <a:pt x="955364" y="3458020"/>
                    <a:pt x="696920" y="3385058"/>
                    <a:pt x="449139" y="3454122"/>
                  </a:cubicBezTo>
                  <a:cubicBezTo>
                    <a:pt x="191334" y="3493824"/>
                    <a:pt x="-3582" y="3320139"/>
                    <a:pt x="0" y="3004983"/>
                  </a:cubicBezTo>
                  <a:cubicBezTo>
                    <a:pt x="-49721" y="2764485"/>
                    <a:pt x="49632" y="2619360"/>
                    <a:pt x="0" y="2468256"/>
                  </a:cubicBezTo>
                  <a:cubicBezTo>
                    <a:pt x="-49632" y="2317152"/>
                    <a:pt x="60336" y="2062757"/>
                    <a:pt x="0" y="1931529"/>
                  </a:cubicBezTo>
                  <a:cubicBezTo>
                    <a:pt x="-60336" y="1800301"/>
                    <a:pt x="38243" y="1570223"/>
                    <a:pt x="0" y="1394801"/>
                  </a:cubicBezTo>
                  <a:cubicBezTo>
                    <a:pt x="-38243" y="1219379"/>
                    <a:pt x="10296" y="1038294"/>
                    <a:pt x="0" y="934749"/>
                  </a:cubicBezTo>
                  <a:cubicBezTo>
                    <a:pt x="-10296" y="831204"/>
                    <a:pt x="34250" y="558990"/>
                    <a:pt x="0" y="449139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044C1E-6915-4865-91FE-AC7A91E057A4}"/>
              </a:ext>
            </a:extLst>
          </p:cNvPr>
          <p:cNvSpPr txBox="1"/>
          <p:nvPr/>
        </p:nvSpPr>
        <p:spPr>
          <a:xfrm>
            <a:off x="2217683" y="2014445"/>
            <a:ext cx="71165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800">
                <a:solidFill>
                  <a:sysClr val="windowText" lastClr="000000"/>
                </a:solidFill>
                <a:latin typeface="Nunito Black" pitchFamily="2" charset="0"/>
                <a:ea typeface="微软雅黑"/>
              </a:rPr>
              <a:t>Thánh Gióng diệt giặc Ân xâm lược vào thời Hùng Vương thứ 6.</a:t>
            </a:r>
            <a:endParaRPr lang="vi-VN" sz="4800" dirty="0">
              <a:solidFill>
                <a:sysClr val="windowText" lastClr="000000"/>
              </a:solidFill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860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878510" y="1573683"/>
            <a:ext cx="8998180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1053480 w 8853250"/>
                <a:gd name="connsiteY2" fmla="*/ 0 h 2296776"/>
                <a:gd name="connsiteX3" fmla="*/ 1643190 w 8853250"/>
                <a:gd name="connsiteY3" fmla="*/ 0 h 2296776"/>
                <a:gd name="connsiteX4" fmla="*/ 2067782 w 8853250"/>
                <a:gd name="connsiteY4" fmla="*/ 0 h 2296776"/>
                <a:gd name="connsiteX5" fmla="*/ 2657493 w 8853250"/>
                <a:gd name="connsiteY5" fmla="*/ 0 h 2296776"/>
                <a:gd name="connsiteX6" fmla="*/ 2999525 w 8853250"/>
                <a:gd name="connsiteY6" fmla="*/ 0 h 2296776"/>
                <a:gd name="connsiteX7" fmla="*/ 3506676 w 8853250"/>
                <a:gd name="connsiteY7" fmla="*/ 0 h 2296776"/>
                <a:gd name="connsiteX8" fmla="*/ 4096387 w 8853250"/>
                <a:gd name="connsiteY8" fmla="*/ 0 h 2296776"/>
                <a:gd name="connsiteX9" fmla="*/ 4686098 w 8853250"/>
                <a:gd name="connsiteY9" fmla="*/ 0 h 2296776"/>
                <a:gd name="connsiteX10" fmla="*/ 5358368 w 8853250"/>
                <a:gd name="connsiteY10" fmla="*/ 0 h 2296776"/>
                <a:gd name="connsiteX11" fmla="*/ 5782960 w 8853250"/>
                <a:gd name="connsiteY11" fmla="*/ 0 h 2296776"/>
                <a:gd name="connsiteX12" fmla="*/ 6290111 w 8853250"/>
                <a:gd name="connsiteY12" fmla="*/ 0 h 2296776"/>
                <a:gd name="connsiteX13" fmla="*/ 6962381 w 8853250"/>
                <a:gd name="connsiteY13" fmla="*/ 0 h 2296776"/>
                <a:gd name="connsiteX14" fmla="*/ 7469532 w 8853250"/>
                <a:gd name="connsiteY14" fmla="*/ 0 h 2296776"/>
                <a:gd name="connsiteX15" fmla="*/ 7976683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82137 h 2296776"/>
                <a:gd name="connsiteX19" fmla="*/ 8853250 w 8853250"/>
                <a:gd name="connsiteY19" fmla="*/ 1482618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7882330 w 8853250"/>
                <a:gd name="connsiteY22" fmla="*/ 2296776 h 2296776"/>
                <a:gd name="connsiteX23" fmla="*/ 7210060 w 8853250"/>
                <a:gd name="connsiteY23" fmla="*/ 2296776 h 2296776"/>
                <a:gd name="connsiteX24" fmla="*/ 6702908 w 8853250"/>
                <a:gd name="connsiteY24" fmla="*/ 2296776 h 2296776"/>
                <a:gd name="connsiteX25" fmla="*/ 6360876 w 8853250"/>
                <a:gd name="connsiteY25" fmla="*/ 2296776 h 2296776"/>
                <a:gd name="connsiteX26" fmla="*/ 6018844 w 8853250"/>
                <a:gd name="connsiteY26" fmla="*/ 2296776 h 2296776"/>
                <a:gd name="connsiteX27" fmla="*/ 5594252 w 8853250"/>
                <a:gd name="connsiteY27" fmla="*/ 2296776 h 2296776"/>
                <a:gd name="connsiteX28" fmla="*/ 5252220 w 8853250"/>
                <a:gd name="connsiteY28" fmla="*/ 2296776 h 2296776"/>
                <a:gd name="connsiteX29" fmla="*/ 4497390 w 8853250"/>
                <a:gd name="connsiteY29" fmla="*/ 2296776 h 2296776"/>
                <a:gd name="connsiteX30" fmla="*/ 4072799 w 8853250"/>
                <a:gd name="connsiteY30" fmla="*/ 2296776 h 2296776"/>
                <a:gd name="connsiteX31" fmla="*/ 3400528 w 8853250"/>
                <a:gd name="connsiteY31" fmla="*/ 2296776 h 2296776"/>
                <a:gd name="connsiteX32" fmla="*/ 3058496 w 8853250"/>
                <a:gd name="connsiteY32" fmla="*/ 2296776 h 2296776"/>
                <a:gd name="connsiteX33" fmla="*/ 2468785 w 8853250"/>
                <a:gd name="connsiteY33" fmla="*/ 2296776 h 2296776"/>
                <a:gd name="connsiteX34" fmla="*/ 1796515 w 8853250"/>
                <a:gd name="connsiteY34" fmla="*/ 2296776 h 2296776"/>
                <a:gd name="connsiteX35" fmla="*/ 120680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48629 h 2296776"/>
                <a:gd name="connsiteX39" fmla="*/ 0 w 8853250"/>
                <a:gd name="connsiteY39" fmla="*/ 899132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C485BC-1F86-4860-B33C-6C69AE36ABAD}"/>
              </a:ext>
            </a:extLst>
          </p:cNvPr>
          <p:cNvSpPr txBox="1"/>
          <p:nvPr/>
        </p:nvSpPr>
        <p:spPr>
          <a:xfrm>
            <a:off x="3268718" y="1986455"/>
            <a:ext cx="8463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N</a:t>
            </a: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êu cảm xúc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của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 và bài học rút ra được từ bài đọc.  </a:t>
            </a:r>
          </a:p>
        </p:txBody>
      </p:sp>
    </p:spTree>
    <p:extLst>
      <p:ext uri="{BB962C8B-B14F-4D97-AF65-F5344CB8AC3E}">
        <p14:creationId xmlns:p14="http://schemas.microsoft.com/office/powerpoint/2010/main" val="36057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"/>
            <a:ext cx="12192000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F5C4D-51FF-4B04-B4E5-156B3C9323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2886" y="2252272"/>
            <a:ext cx="449314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147</Words>
  <Application>Microsoft Office PowerPoint</Application>
  <PresentationFormat>Widescreen</PresentationFormat>
  <Paragraphs>22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微软雅黑</vt:lpstr>
      <vt:lpstr>Arial</vt:lpstr>
      <vt:lpstr>Calibri</vt:lpstr>
      <vt:lpstr>Coiny</vt:lpstr>
      <vt:lpstr>Nunito Black</vt:lpstr>
      <vt:lpstr>Office 主题​​</vt:lpstr>
      <vt:lpstr>Office 主题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Thieu Thi Van</cp:lastModifiedBy>
  <cp:revision>13</cp:revision>
  <dcterms:created xsi:type="dcterms:W3CDTF">2022-08-29T02:40:54Z</dcterms:created>
  <dcterms:modified xsi:type="dcterms:W3CDTF">2024-05-29T08:04:33Z</dcterms:modified>
</cp:coreProperties>
</file>