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445" r:id="rId2"/>
    <p:sldId id="482" r:id="rId3"/>
    <p:sldId id="483" r:id="rId4"/>
    <p:sldId id="484" r:id="rId5"/>
    <p:sldId id="446" r:id="rId6"/>
    <p:sldId id="448" r:id="rId7"/>
    <p:sldId id="486" r:id="rId8"/>
    <p:sldId id="487" r:id="rId9"/>
    <p:sldId id="488" r:id="rId10"/>
    <p:sldId id="489" r:id="rId11"/>
    <p:sldId id="490" r:id="rId12"/>
    <p:sldId id="491" r:id="rId13"/>
    <p:sldId id="492" r:id="rId14"/>
    <p:sldId id="493" r:id="rId15"/>
    <p:sldId id="494" r:id="rId16"/>
    <p:sldId id="495" r:id="rId17"/>
    <p:sldId id="496" r:id="rId18"/>
    <p:sldId id="497" r:id="rId19"/>
    <p:sldId id="498" r:id="rId20"/>
    <p:sldId id="444" r:id="rId21"/>
    <p:sldId id="28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1tqt" initials="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88" autoAdjust="0"/>
    <p:restoredTop sz="94660"/>
  </p:normalViewPr>
  <p:slideViewPr>
    <p:cSldViewPr>
      <p:cViewPr varScale="1">
        <p:scale>
          <a:sx n="69" d="100"/>
          <a:sy n="69" d="100"/>
        </p:scale>
        <p:origin x="70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0-29T20:07:03.442" idx="1">
    <p:pos x="3472" y="2329"/>
    <p:text>Đổi cách hỏi đi em. đổi đáp án luôn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DC2A91-81B0-4359-81DE-35B97665ACF9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6688B-45DE-4490-B2A8-AB3CD9A1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34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6688B-45DE-4490-B2A8-AB3CD9A185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1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99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34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260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68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015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654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142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60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541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979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57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03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C4EA1-B7DA-46E9-8BC9-97F31B3AF3BD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187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wmf"/><Relationship Id="rId12" Type="http://schemas.openxmlformats.org/officeDocument/2006/relationships/image" Target="../media/image9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image" Target="../media/image2.gif"/><Relationship Id="rId10" Type="http://schemas.openxmlformats.org/officeDocument/2006/relationships/image" Target="../media/image7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NHAC%20THIEU%20NHI\nhac%20thieu%20nhi%20Tieu%20hoc\lop%203\2.BAI%20CA%20DI%20HOC.mid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gif"/><Relationship Id="rId3" Type="http://schemas.openxmlformats.org/officeDocument/2006/relationships/audio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55.wmf"/><Relationship Id="rId17" Type="http://schemas.openxmlformats.org/officeDocument/2006/relationships/image" Target="../media/image60.png"/><Relationship Id="rId2" Type="http://schemas.microsoft.com/office/2007/relationships/media" Target="../media/media2.mp3"/><Relationship Id="rId16" Type="http://schemas.openxmlformats.org/officeDocument/2006/relationships/image" Target="../media/image59.gif"/><Relationship Id="rId1" Type="http://schemas.openxmlformats.org/officeDocument/2006/relationships/audio" Target="123.mp3" TargetMode="External"/><Relationship Id="rId6" Type="http://schemas.openxmlformats.org/officeDocument/2006/relationships/image" Target="../media/image50.gif"/><Relationship Id="rId11" Type="http://schemas.openxmlformats.org/officeDocument/2006/relationships/image" Target="../media/image54.gif"/><Relationship Id="rId5" Type="http://schemas.openxmlformats.org/officeDocument/2006/relationships/image" Target="../media/image49.gif"/><Relationship Id="rId15" Type="http://schemas.openxmlformats.org/officeDocument/2006/relationships/image" Target="../media/image58.gif"/><Relationship Id="rId10" Type="http://schemas.openxmlformats.org/officeDocument/2006/relationships/image" Target="../media/image53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2.png"/><Relationship Id="rId14" Type="http://schemas.openxmlformats.org/officeDocument/2006/relationships/image" Target="../media/image57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comments" Target="../comments/comment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0" y="0"/>
            <a:ext cx="9372600" cy="7086600"/>
            <a:chOff x="0" y="-10"/>
            <a:chExt cx="5760" cy="4330"/>
          </a:xfrm>
        </p:grpSpPr>
        <p:pic>
          <p:nvPicPr>
            <p:cNvPr id="2077" name="Picture 25" descr="Animate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8" name="Picture 26" descr="Animate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9" name="Picture 27" descr="Animate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80" name="Picture 28" descr="Animate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1" name="Picture 32" descr="floral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27951" y="1094026"/>
            <a:ext cx="822325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33" descr="floral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40675" y="1211263"/>
            <a:ext cx="822325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27" name="AutoShape 39"/>
          <p:cNvSpPr>
            <a:spLocks noChangeArrowheads="1"/>
          </p:cNvSpPr>
          <p:nvPr/>
        </p:nvSpPr>
        <p:spPr bwMode="auto">
          <a:xfrm>
            <a:off x="2819400" y="3124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28" name="AutoShape 40"/>
          <p:cNvSpPr>
            <a:spLocks noChangeArrowheads="1"/>
          </p:cNvSpPr>
          <p:nvPr/>
        </p:nvSpPr>
        <p:spPr bwMode="auto">
          <a:xfrm>
            <a:off x="2971800" y="2989263"/>
            <a:ext cx="385763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29" name="AutoShape 41"/>
          <p:cNvSpPr>
            <a:spLocks noChangeArrowheads="1"/>
          </p:cNvSpPr>
          <p:nvPr/>
        </p:nvSpPr>
        <p:spPr bwMode="auto">
          <a:xfrm>
            <a:off x="2895600" y="2286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0" name="AutoShape 42"/>
          <p:cNvSpPr>
            <a:spLocks noChangeArrowheads="1"/>
          </p:cNvSpPr>
          <p:nvPr/>
        </p:nvSpPr>
        <p:spPr bwMode="auto">
          <a:xfrm>
            <a:off x="3200400" y="25908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1" name="AutoShape 43"/>
          <p:cNvSpPr>
            <a:spLocks noChangeArrowheads="1"/>
          </p:cNvSpPr>
          <p:nvPr/>
        </p:nvSpPr>
        <p:spPr bwMode="auto">
          <a:xfrm>
            <a:off x="3505200" y="24384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2" name="AutoShape 44"/>
          <p:cNvSpPr>
            <a:spLocks noChangeArrowheads="1"/>
          </p:cNvSpPr>
          <p:nvPr/>
        </p:nvSpPr>
        <p:spPr bwMode="auto">
          <a:xfrm>
            <a:off x="3200400" y="2209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3" name="AutoShape 45"/>
          <p:cNvSpPr>
            <a:spLocks noChangeArrowheads="1"/>
          </p:cNvSpPr>
          <p:nvPr/>
        </p:nvSpPr>
        <p:spPr bwMode="auto">
          <a:xfrm>
            <a:off x="4262438" y="3675063"/>
            <a:ext cx="385762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4" name="AutoShape 46"/>
          <p:cNvSpPr>
            <a:spLocks noChangeArrowheads="1"/>
          </p:cNvSpPr>
          <p:nvPr/>
        </p:nvSpPr>
        <p:spPr bwMode="auto">
          <a:xfrm>
            <a:off x="4872038" y="3903663"/>
            <a:ext cx="385762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5" name="AutoShape 47"/>
          <p:cNvSpPr>
            <a:spLocks noChangeArrowheads="1"/>
          </p:cNvSpPr>
          <p:nvPr/>
        </p:nvSpPr>
        <p:spPr bwMode="auto">
          <a:xfrm>
            <a:off x="4033838" y="4132263"/>
            <a:ext cx="385762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6" name="AutoShape 48"/>
          <p:cNvSpPr>
            <a:spLocks noChangeArrowheads="1"/>
          </p:cNvSpPr>
          <p:nvPr/>
        </p:nvSpPr>
        <p:spPr bwMode="auto">
          <a:xfrm>
            <a:off x="4491038" y="3294063"/>
            <a:ext cx="385762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7" name="AutoShape 49"/>
          <p:cNvSpPr>
            <a:spLocks noChangeArrowheads="1"/>
          </p:cNvSpPr>
          <p:nvPr/>
        </p:nvSpPr>
        <p:spPr bwMode="auto">
          <a:xfrm>
            <a:off x="4038600" y="3657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8" name="AutoShape 50"/>
          <p:cNvSpPr>
            <a:spLocks noChangeArrowheads="1"/>
          </p:cNvSpPr>
          <p:nvPr/>
        </p:nvSpPr>
        <p:spPr bwMode="auto">
          <a:xfrm>
            <a:off x="4572000" y="3657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9" name="AutoShape 51"/>
          <p:cNvSpPr>
            <a:spLocks noChangeArrowheads="1"/>
          </p:cNvSpPr>
          <p:nvPr/>
        </p:nvSpPr>
        <p:spPr bwMode="auto">
          <a:xfrm>
            <a:off x="4419600" y="41148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40" name="AutoShape 52"/>
          <p:cNvSpPr>
            <a:spLocks noChangeArrowheads="1"/>
          </p:cNvSpPr>
          <p:nvPr/>
        </p:nvSpPr>
        <p:spPr bwMode="auto">
          <a:xfrm>
            <a:off x="4876800" y="4191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42" name="AutoShape 54"/>
          <p:cNvSpPr>
            <a:spLocks noChangeArrowheads="1"/>
          </p:cNvSpPr>
          <p:nvPr/>
        </p:nvSpPr>
        <p:spPr bwMode="auto">
          <a:xfrm>
            <a:off x="4267200" y="4572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2068" name="Picture 5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62775" y="4191000"/>
            <a:ext cx="218122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9" name="Picture 5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213" y="4109168"/>
            <a:ext cx="22002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0" name="Picture 58" descr="WhitecornerFlower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913" y="48493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1" name="Picture 59" descr="three-violet-flower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90800" y="5943600"/>
            <a:ext cx="487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2" name="Rectangle 201"/>
          <p:cNvSpPr>
            <a:spLocks noChangeArrowheads="1"/>
          </p:cNvSpPr>
          <p:nvPr/>
        </p:nvSpPr>
        <p:spPr bwMode="auto">
          <a:xfrm>
            <a:off x="1410513" y="3391331"/>
            <a:ext cx="6553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MÔN : TIN 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 LỚP 5</a:t>
            </a:r>
            <a:endParaRPr lang="en-US" alt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73" name="Picture 215" descr="WhitecornerFlower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848600" y="762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4" name="TextBox 1"/>
          <p:cNvSpPr txBox="1">
            <a:spLocks noChangeArrowheads="1"/>
          </p:cNvSpPr>
          <p:nvPr/>
        </p:nvSpPr>
        <p:spPr bwMode="auto">
          <a:xfrm>
            <a:off x="1275051" y="1073101"/>
            <a:ext cx="746759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CHÀO MỪNG CÁC EM HỌC SINH ĐẾN VỚI TIẾT HỌC</a:t>
            </a:r>
            <a:endParaRPr lang="en-US" altLang="en-US"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047389" y="4570432"/>
            <a:ext cx="5883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5004">
            <a:off x="401584" y="2128845"/>
            <a:ext cx="1572580" cy="2154219"/>
          </a:xfrm>
          <a:prstGeom prst="rect">
            <a:avLst/>
          </a:prstGeom>
        </p:spPr>
      </p:pic>
      <p:pic>
        <p:nvPicPr>
          <p:cNvPr id="3" name="V.A – Thiếu Nhi Thế Giới Liên Ho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38425" y="3314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908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3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3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3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3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3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3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3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3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3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3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3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3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3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3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3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3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3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3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3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3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3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3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3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012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334" y="1578722"/>
            <a:ext cx="9144000" cy="9905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3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895525"/>
              </p:ext>
            </p:extLst>
          </p:nvPr>
        </p:nvGraphicFramePr>
        <p:xfrm>
          <a:off x="228600" y="2568578"/>
          <a:ext cx="8915400" cy="42894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0274">
                <a:tc rowSpan="2">
                  <a:txBody>
                    <a:bodyPr/>
                    <a:lstStyle/>
                    <a:p>
                      <a:pPr algn="ctr"/>
                      <a:endParaRPr lang="en-US" sz="24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34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hậu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Xã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danh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27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Hà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27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Hải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Phòng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27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Đà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Nẵng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027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Huế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5092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 Tp.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Hồ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Minh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0" y="107081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41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1" cy="44448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5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1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3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93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49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4329">
                <a:tc rowSpan="2">
                  <a:txBody>
                    <a:bodyPr/>
                    <a:lstStyle/>
                    <a:p>
                      <a:pPr algn="ctr"/>
                      <a:endParaRPr lang="en-US" sz="24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33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hậu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Xã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danh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4329">
                <a:tc>
                  <a:txBody>
                    <a:bodyPr/>
                    <a:lstStyle/>
                    <a:p>
                      <a:pPr algn="ctr"/>
                      <a:endParaRPr lang="en-US" sz="2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Hà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819400" y="1600200"/>
            <a:ext cx="121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19600" y="1565334"/>
            <a:ext cx="1295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mùa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943600" y="1541145"/>
            <a:ext cx="18288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00" y="1507867"/>
            <a:ext cx="1600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miếu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Kiếm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2985194"/>
            <a:ext cx="5934159" cy="38728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19800" y="609600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00750" y="5764768"/>
            <a:ext cx="3143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tàng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017006"/>
            <a:ext cx="5972259" cy="38091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7859" y="2971800"/>
            <a:ext cx="7115259" cy="386423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057900" y="5668085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miếu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Giám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3017006"/>
            <a:ext cx="7143750" cy="393055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038850" y="5503902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tịch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608" y="2971800"/>
            <a:ext cx="6022008" cy="390099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172200" y="5634335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07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P spid="12" grpId="0"/>
      <p:bldP spid="12" grpId="1"/>
      <p:bldP spid="14" grpId="0"/>
      <p:bldP spid="14" grpId="1"/>
      <p:bldP spid="19" grpId="0"/>
      <p:bldP spid="19" grpId="1"/>
      <p:bldP spid="21" grpId="0"/>
      <p:bldP spid="21" grpId="1"/>
      <p:bldP spid="23" grpId="0"/>
      <p:bldP spid="2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1" cy="44448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5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1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3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93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49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4329">
                <a:tc rowSpan="2">
                  <a:txBody>
                    <a:bodyPr/>
                    <a:lstStyle/>
                    <a:p>
                      <a:pPr algn="ctr"/>
                      <a:endParaRPr lang="en-US" sz="24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33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hậu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Xã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danh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4329">
                <a:tc>
                  <a:txBody>
                    <a:bodyPr/>
                    <a:lstStyle/>
                    <a:p>
                      <a:pPr algn="ctr"/>
                      <a:endParaRPr lang="en-US" sz="2400" b="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Hải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Phòng</a:t>
                      </a:r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19400" y="1524000"/>
            <a:ext cx="121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95800" y="1524000"/>
            <a:ext cx="121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43600" y="1371600"/>
            <a:ext cx="18288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1800"/>
            <a:ext cx="5872010" cy="3886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95" y="3033593"/>
            <a:ext cx="5979395" cy="38244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72200" y="5650646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96" y="2971800"/>
            <a:ext cx="5984005" cy="3886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38900" y="5715177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Hòn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5829300" cy="3886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72200" y="5662492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96200" y="1447800"/>
            <a:ext cx="1447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24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1" grpId="1"/>
      <p:bldP spid="13" grpId="0"/>
      <p:bldP spid="13" grpId="1"/>
      <p:bldP spid="15" grpId="0"/>
      <p:bldP spid="15" grpId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1" cy="3713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5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1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3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93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49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4329">
                <a:tc rowSpan="2">
                  <a:txBody>
                    <a:bodyPr/>
                    <a:lstStyle/>
                    <a:p>
                      <a:pPr algn="ctr"/>
                      <a:endParaRPr lang="en-US" sz="24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33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hậu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Xã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danh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4329">
                <a:tc>
                  <a:txBody>
                    <a:bodyPr/>
                    <a:lstStyle/>
                    <a:p>
                      <a:pPr algn="ctr"/>
                      <a:endParaRPr lang="en-US" sz="2400" b="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Đà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Nẵng</a:t>
                      </a:r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819400" y="1524000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5800" y="1600200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3600" y="1543050"/>
            <a:ext cx="182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TP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53350" y="1524000"/>
            <a:ext cx="1390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Hill,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Khê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tàng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71801"/>
            <a:ext cx="5873995" cy="38861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48399" y="5334000"/>
            <a:ext cx="220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bến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cảng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71800"/>
            <a:ext cx="5845479" cy="38861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29348" y="5518665"/>
            <a:ext cx="2200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Hill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1" y="2990853"/>
            <a:ext cx="5826429" cy="386714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248399" y="5703332"/>
            <a:ext cx="2505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Khê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93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11" grpId="0"/>
      <p:bldP spid="11" grpId="1"/>
      <p:bldP spid="13" grpId="0"/>
      <p:bldP spid="13" grpId="1"/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1" cy="3713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5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1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3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93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49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4329">
                <a:tc rowSpan="2">
                  <a:txBody>
                    <a:bodyPr/>
                    <a:lstStyle/>
                    <a:p>
                      <a:pPr algn="ctr"/>
                      <a:endParaRPr lang="en-US" sz="24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33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hậu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Xã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danh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4329">
                <a:tc>
                  <a:txBody>
                    <a:bodyPr/>
                    <a:lstStyle/>
                    <a:p>
                      <a:pPr algn="ctr"/>
                      <a:endParaRPr lang="en-US" sz="2400" b="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Huế</a:t>
                      </a:r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19400" y="1524000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5800" y="1600200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3600" y="1425476"/>
            <a:ext cx="1828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TP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96200" y="1447800"/>
            <a:ext cx="1447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Mụ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8910"/>
            <a:ext cx="5943600" cy="37452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48400" y="5638800"/>
            <a:ext cx="217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48400" y="5638800"/>
            <a:ext cx="217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2368"/>
            <a:ext cx="5943600" cy="38018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149600"/>
            <a:ext cx="6019800" cy="4013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248400" y="569595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14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1" grpId="1"/>
      <p:bldP spid="12" grpId="0"/>
      <p:bldP spid="12" grpId="1"/>
      <p:bldP spid="15" grpId="0"/>
      <p:bldP spid="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1" cy="44448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5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1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3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93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49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4329">
                <a:tc rowSpan="2">
                  <a:txBody>
                    <a:bodyPr/>
                    <a:lstStyle/>
                    <a:p>
                      <a:pPr algn="ctr"/>
                      <a:endParaRPr lang="en-US" sz="24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33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hậu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Xã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danh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4329">
                <a:tc>
                  <a:txBody>
                    <a:bodyPr/>
                    <a:lstStyle/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Hồ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Minh</a:t>
                      </a: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19400" y="152400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19600" y="1523999"/>
            <a:ext cx="167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rệt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9800" y="1447800"/>
            <a:ext cx="1676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TP HCM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96200" y="1447800"/>
            <a:ext cx="152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180837"/>
            <a:ext cx="5943600" cy="36771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24600" y="57912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200400"/>
            <a:ext cx="6019800" cy="38867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10300" y="5791199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3200400"/>
            <a:ext cx="6286500" cy="35433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362700" y="5466338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Đầm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0"/>
            <a:ext cx="5867400" cy="385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1" grpId="1"/>
      <p:bldP spid="13" grpId="0"/>
      <p:bldP spid="13" grpId="1"/>
      <p:bldP spid="15" grpId="0"/>
      <p:bldP spid="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9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600200"/>
            <a:ext cx="9144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bảnvới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lnSpc>
                <a:spcPct val="150000"/>
              </a:lnSpc>
              <a:buAutoNum type="alphaLcParenR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457200" indent="-457200">
              <a:lnSpc>
                <a:spcPct val="150000"/>
              </a:lnSpc>
              <a:buAutoNum type="alphaLcParenR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dung: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di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(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3 – 5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57200" indent="-457200">
              <a:lnSpc>
                <a:spcPct val="150000"/>
              </a:lnSpc>
              <a:buAutoNum type="alphaLcParenR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0" y="107081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90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4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66"/>
          <p:cNvGrpSpPr>
            <a:grpSpLocks/>
          </p:cNvGrpSpPr>
          <p:nvPr/>
        </p:nvGrpSpPr>
        <p:grpSpPr bwMode="auto">
          <a:xfrm>
            <a:off x="1676400" y="1655593"/>
            <a:ext cx="4354513" cy="1108979"/>
            <a:chOff x="192" y="873"/>
            <a:chExt cx="2630" cy="814"/>
          </a:xfrm>
        </p:grpSpPr>
        <p:grpSp>
          <p:nvGrpSpPr>
            <p:cNvPr id="12294" name="Group 55"/>
            <p:cNvGrpSpPr>
              <a:grpSpLocks/>
            </p:cNvGrpSpPr>
            <p:nvPr/>
          </p:nvGrpSpPr>
          <p:grpSpPr bwMode="auto">
            <a:xfrm>
              <a:off x="192" y="873"/>
              <a:ext cx="2630" cy="655"/>
              <a:chOff x="2160" y="1678"/>
              <a:chExt cx="1303" cy="1134"/>
            </a:xfrm>
          </p:grpSpPr>
          <p:sp>
            <p:nvSpPr>
              <p:cNvPr id="12296" name="Oval 56"/>
              <p:cNvSpPr>
                <a:spLocks noChangeArrowheads="1"/>
              </p:cNvSpPr>
              <p:nvPr/>
            </p:nvSpPr>
            <p:spPr bwMode="gray">
              <a:xfrm>
                <a:off x="2781" y="1981"/>
                <a:ext cx="64" cy="5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FCDF0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297" name="Oval 57"/>
              <p:cNvSpPr>
                <a:spLocks noChangeArrowheads="1"/>
              </p:cNvSpPr>
              <p:nvPr/>
            </p:nvSpPr>
            <p:spPr bwMode="gray">
              <a:xfrm>
                <a:off x="2783" y="1981"/>
                <a:ext cx="64" cy="524"/>
              </a:xfrm>
              <a:prstGeom prst="ellipse">
                <a:avLst/>
              </a:prstGeom>
              <a:solidFill>
                <a:srgbClr val="00FF00">
                  <a:alpha val="3215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298" name="Oval 58"/>
              <p:cNvSpPr>
                <a:spLocks noChangeArrowheads="1"/>
              </p:cNvSpPr>
              <p:nvPr/>
            </p:nvSpPr>
            <p:spPr bwMode="gray">
              <a:xfrm>
                <a:off x="2163" y="1983"/>
                <a:ext cx="1300" cy="524"/>
              </a:xfrm>
              <a:prstGeom prst="ellipse">
                <a:avLst/>
              </a:prstGeom>
              <a:gradFill rotWithShape="1">
                <a:gsLst>
                  <a:gs pos="0">
                    <a:srgbClr val="887903"/>
                  </a:gs>
                  <a:gs pos="50000">
                    <a:srgbClr val="FCDF06"/>
                  </a:gs>
                  <a:gs pos="100000">
                    <a:srgbClr val="887903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299" name="Oval 59"/>
              <p:cNvSpPr>
                <a:spLocks noChangeArrowheads="1"/>
              </p:cNvSpPr>
              <p:nvPr/>
            </p:nvSpPr>
            <p:spPr bwMode="gray">
              <a:xfrm>
                <a:off x="2160" y="1948"/>
                <a:ext cx="1300" cy="566"/>
              </a:xfrm>
              <a:prstGeom prst="ellipse">
                <a:avLst/>
              </a:prstGeom>
              <a:solidFill>
                <a:srgbClr val="FF00FF">
                  <a:alpha val="0"/>
                </a:srgbClr>
              </a:solidFill>
              <a:ln w="3810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300" name="Oval 60"/>
              <p:cNvSpPr>
                <a:spLocks noChangeArrowheads="1"/>
              </p:cNvSpPr>
              <p:nvPr/>
            </p:nvSpPr>
            <p:spPr bwMode="gray">
              <a:xfrm>
                <a:off x="2228" y="1983"/>
                <a:ext cx="1170" cy="524"/>
              </a:xfrm>
              <a:prstGeom prst="ellipse">
                <a:avLst/>
              </a:pr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301" name="Oval 61"/>
              <p:cNvSpPr>
                <a:spLocks noChangeArrowheads="1"/>
              </p:cNvSpPr>
              <p:nvPr/>
            </p:nvSpPr>
            <p:spPr bwMode="gray">
              <a:xfrm>
                <a:off x="2246" y="1678"/>
                <a:ext cx="1134" cy="1134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302" name="Oval 62"/>
              <p:cNvSpPr>
                <a:spLocks noChangeArrowheads="1"/>
              </p:cNvSpPr>
              <p:nvPr/>
            </p:nvSpPr>
            <p:spPr bwMode="gray">
              <a:xfrm>
                <a:off x="2261" y="1685"/>
                <a:ext cx="1105" cy="110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303" name="Oval 63"/>
              <p:cNvSpPr>
                <a:spLocks noChangeArrowheads="1"/>
              </p:cNvSpPr>
              <p:nvPr/>
            </p:nvSpPr>
            <p:spPr bwMode="gray">
              <a:xfrm>
                <a:off x="2273" y="1696"/>
                <a:ext cx="1052" cy="1032"/>
              </a:xfrm>
              <a:prstGeom prst="ellipse">
                <a:avLst/>
              </a:prstGeom>
              <a:solidFill>
                <a:schemeClr val="bg1">
                  <a:alpha val="47842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304" name="Oval 64"/>
              <p:cNvSpPr>
                <a:spLocks noChangeArrowheads="1"/>
              </p:cNvSpPr>
              <p:nvPr/>
            </p:nvSpPr>
            <p:spPr bwMode="gray">
              <a:xfrm>
                <a:off x="2334" y="1725"/>
                <a:ext cx="936" cy="83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12295" name="Text Box 65"/>
            <p:cNvSpPr txBox="1">
              <a:spLocks noChangeArrowheads="1"/>
            </p:cNvSpPr>
            <p:nvPr/>
          </p:nvSpPr>
          <p:spPr bwMode="auto">
            <a:xfrm>
              <a:off x="493" y="1008"/>
              <a:ext cx="2034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200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Em</a:t>
              </a:r>
              <a:r>
                <a:rPr lang="en-US" altLang="en-US" sz="3200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cần</a:t>
              </a:r>
              <a:r>
                <a:rPr lang="en-US" altLang="en-US" sz="3200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ghi</a:t>
              </a:r>
              <a:r>
                <a:rPr lang="en-US" altLang="en-US" sz="3200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nhớ</a:t>
              </a:r>
              <a:endParaRPr lang="en-US" altLang="en-US" sz="3200" b="1" dirty="0">
                <a:solidFill>
                  <a:srgbClr val="3333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2292" name="TextBox 16"/>
          <p:cNvSpPr txBox="1">
            <a:spLocks noChangeArrowheads="1"/>
          </p:cNvSpPr>
          <p:nvPr/>
        </p:nvSpPr>
        <p:spPr bwMode="auto">
          <a:xfrm>
            <a:off x="0" y="2368292"/>
            <a:ext cx="639402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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293" name="TextBox 18"/>
          <p:cNvSpPr txBox="1">
            <a:spLocks noChangeArrowheads="1"/>
          </p:cNvSpPr>
          <p:nvPr/>
        </p:nvSpPr>
        <p:spPr bwMode="auto">
          <a:xfrm>
            <a:off x="-19334" y="2764572"/>
            <a:ext cx="8991600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Mở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phần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mềm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soạn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thảo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Word</a:t>
            </a:r>
          </a:p>
          <a:p>
            <a:pPr eaLnBrk="1" hangingPunct="1">
              <a:buFontTx/>
              <a:buChar char="-"/>
            </a:pP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Gõ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kí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10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ngón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tay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;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gõ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;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chọn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phông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cỡ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kiểu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buFontTx/>
              <a:buChar char="-"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Lưu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máy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;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mở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tệp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sẵn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trên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máy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buFontTx/>
              <a:buChar char="-"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Chèn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;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chèn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điều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; di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chuyển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đoạn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;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chép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cắt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dán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xóa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đoạn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hay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buFontTx/>
              <a:buChar char="-"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Trình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bày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đoạn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buFontTx/>
              <a:buChar char="-"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Trình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bày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; in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giấy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0" y="107081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82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11"/>
          <p:cNvGrpSpPr>
            <a:grpSpLocks/>
          </p:cNvGrpSpPr>
          <p:nvPr/>
        </p:nvGrpSpPr>
        <p:grpSpPr bwMode="auto">
          <a:xfrm>
            <a:off x="0" y="4410075"/>
            <a:ext cx="9144000" cy="3105150"/>
            <a:chOff x="0" y="2778"/>
            <a:chExt cx="5760" cy="1956"/>
          </a:xfrm>
        </p:grpSpPr>
        <p:pic>
          <p:nvPicPr>
            <p:cNvPr id="19464" name="Picture 4" descr="724608s7aonrbep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0" y="2778"/>
              <a:ext cx="480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5" name="Picture 4" descr="724608s7aonrbep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78"/>
              <a:ext cx="480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6" name="Picture 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168"/>
              <a:ext cx="768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7" name="Picture 8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" y="3168"/>
              <a:ext cx="768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8" name="Picture 9" descr="rose19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09682">
              <a:off x="3648" y="3552"/>
              <a:ext cx="1013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9" name="Picture 10" descr="rose19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53364" flipH="1">
              <a:off x="960" y="3582"/>
              <a:ext cx="822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3062288" y="2971800"/>
            <a:ext cx="31337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 smtClean="0">
                <a:solidFill>
                  <a:srgbClr val="FF0000"/>
                </a:solidFill>
              </a:rPr>
              <a:t>Ôn</a:t>
            </a:r>
            <a:r>
              <a:rPr lang="en-US" altLang="en-US" sz="36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3600" b="1" dirty="0" smtClean="0">
                <a:solidFill>
                  <a:srgbClr val="FF0000"/>
                </a:solidFill>
              </a:rPr>
              <a:t>BÀI </a:t>
            </a:r>
            <a:r>
              <a:rPr lang="en-US" altLang="en-US" sz="3600" b="1" dirty="0">
                <a:solidFill>
                  <a:srgbClr val="FF0000"/>
                </a:solidFill>
              </a:rPr>
              <a:t>CŨ</a:t>
            </a:r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>
            <a:off x="2200275" y="881063"/>
            <a:ext cx="4849813" cy="4797425"/>
          </a:xfrm>
          <a:prstGeom prst="flowChartConnector">
            <a:avLst/>
          </a:prstGeom>
          <a:noFill/>
          <a:ln w="57150" cmpd="thinThick">
            <a:solidFill>
              <a:srgbClr val="66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8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062" name="AutoShape 14"/>
          <p:cNvSpPr>
            <a:spLocks noChangeArrowheads="1"/>
          </p:cNvSpPr>
          <p:nvPr/>
        </p:nvSpPr>
        <p:spPr bwMode="auto">
          <a:xfrm>
            <a:off x="2879725" y="1552575"/>
            <a:ext cx="3538538" cy="3579813"/>
          </a:xfrm>
          <a:prstGeom prst="flowChartConnector">
            <a:avLst/>
          </a:prstGeom>
          <a:noFill/>
          <a:ln w="57150" cmpd="thinThick">
            <a:solidFill>
              <a:srgbClr val="FF006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63" name="AutoShape 15"/>
          <p:cNvSpPr>
            <a:spLocks noChangeArrowheads="1"/>
          </p:cNvSpPr>
          <p:nvPr/>
        </p:nvSpPr>
        <p:spPr bwMode="auto">
          <a:xfrm>
            <a:off x="1590675" y="271463"/>
            <a:ext cx="6019800" cy="5943600"/>
          </a:xfrm>
          <a:prstGeom prst="flowChartConnector">
            <a:avLst/>
          </a:prstGeom>
          <a:noFill/>
          <a:ln w="57150" cmpd="thinThick">
            <a:solidFill>
              <a:srgbClr val="FF33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800" b="1">
              <a:solidFill>
                <a:srgbClr val="FFFF66"/>
              </a:solidFill>
              <a:latin typeface="Arial" panose="020B0604020202020204" pitchFamily="34" charset="0"/>
            </a:endParaRPr>
          </a:p>
        </p:txBody>
      </p:sp>
      <p:pic>
        <p:nvPicPr>
          <p:cNvPr id="2064" name="2.BAI CA DI HOC.mid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62515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0" y="1070818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21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20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4"/>
                </p:tgtEl>
              </p:cMediaNode>
            </p:audio>
          </p:childTnLst>
        </p:cTn>
      </p:par>
    </p:tnLst>
    <p:bldLst>
      <p:bldP spid="2060" grpId="0"/>
      <p:bldP spid="2061" grpId="0" animBg="1"/>
      <p:bldP spid="2062" grpId="0" animBg="1"/>
      <p:bldP spid="206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67000" y="1806753"/>
            <a:ext cx="4790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CỦNG CỐ DẶN DÒ</a:t>
            </a:r>
            <a:endParaRPr lang="en-US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45308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buFontTx/>
              <a:buChar char="-"/>
            </a:pPr>
            <a:r>
              <a:rPr lang="nl-NL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</a:t>
            </a:r>
            <a:r>
              <a:rPr lang="nl-NL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</a:t>
            </a:r>
            <a:r>
              <a:rPr lang="nl-NL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học bài;</a:t>
            </a:r>
          </a:p>
          <a:p>
            <a:pPr marL="571500" lvl="0" indent="-571500">
              <a:buFontTx/>
              <a:buChar char="-"/>
            </a:pPr>
            <a:r>
              <a:rPr lang="nl-NL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bài học hôm nay cho người thân của mình hoặc bạn bè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0" y="107081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0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hors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581400"/>
            <a:ext cx="75247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76600"/>
            <a:ext cx="738188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123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0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3" name="WordArt 9"/>
          <p:cNvSpPr>
            <a:spLocks noChangeArrowheads="1" noChangeShapeType="1" noTextEdit="1"/>
          </p:cNvSpPr>
          <p:nvPr/>
        </p:nvSpPr>
        <p:spPr bwMode="auto">
          <a:xfrm>
            <a:off x="422275" y="914400"/>
            <a:ext cx="8153400" cy="24384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algn="b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Chúc các em chăm ngoan - học giỏi</a:t>
            </a:r>
            <a:endParaRPr lang="en-US" sz="3600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sy="50000" kx="-2453608" algn="br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726" name="Picture 11" descr="0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12" descr="0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4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14" descr="0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238375"/>
            <a:ext cx="762000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5" descr="bloema1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953000"/>
            <a:ext cx="2514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3" descr="b36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8171">
            <a:off x="-228600" y="4114800"/>
            <a:ext cx="2198688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52" descr="POINSET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153" descr="POINSET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22382" y="2381"/>
            <a:ext cx="1447800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218" name="Picture 154" descr="balonne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09800"/>
            <a:ext cx="2941638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34" name="Group 158"/>
          <p:cNvGrpSpPr>
            <a:grpSpLocks/>
          </p:cNvGrpSpPr>
          <p:nvPr/>
        </p:nvGrpSpPr>
        <p:grpSpPr bwMode="auto">
          <a:xfrm>
            <a:off x="1752600" y="5410200"/>
            <a:ext cx="1981200" cy="1447800"/>
            <a:chOff x="5760" y="2544"/>
            <a:chExt cx="1111" cy="768"/>
          </a:xfrm>
        </p:grpSpPr>
        <p:pic>
          <p:nvPicPr>
            <p:cNvPr id="30755" name="Picture 159" descr="FLOWERS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" y="2544"/>
              <a:ext cx="1111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6" name="Picture 160" descr="aaf6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4" y="2688"/>
              <a:ext cx="384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35" name="Group 161"/>
          <p:cNvGrpSpPr>
            <a:grpSpLocks/>
          </p:cNvGrpSpPr>
          <p:nvPr/>
        </p:nvGrpSpPr>
        <p:grpSpPr bwMode="auto">
          <a:xfrm>
            <a:off x="2590800" y="3810000"/>
            <a:ext cx="1295400" cy="762000"/>
            <a:chOff x="5760" y="2544"/>
            <a:chExt cx="1111" cy="768"/>
          </a:xfrm>
        </p:grpSpPr>
        <p:pic>
          <p:nvPicPr>
            <p:cNvPr id="30753" name="Picture 162" descr="FLOWERS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" y="2544"/>
              <a:ext cx="1111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4" name="Picture 163" descr="aaf6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4" y="2688"/>
              <a:ext cx="384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36" name="Group 164"/>
          <p:cNvGrpSpPr>
            <a:grpSpLocks/>
          </p:cNvGrpSpPr>
          <p:nvPr/>
        </p:nvGrpSpPr>
        <p:grpSpPr bwMode="auto">
          <a:xfrm>
            <a:off x="1295400" y="3657600"/>
            <a:ext cx="1295400" cy="990600"/>
            <a:chOff x="5760" y="2544"/>
            <a:chExt cx="1111" cy="768"/>
          </a:xfrm>
        </p:grpSpPr>
        <p:pic>
          <p:nvPicPr>
            <p:cNvPr id="30751" name="Picture 165" descr="FLOWERS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" y="2544"/>
              <a:ext cx="1111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2" name="Picture 166" descr="aaf6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4" y="2688"/>
              <a:ext cx="384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37" name="Group 167"/>
          <p:cNvGrpSpPr>
            <a:grpSpLocks/>
          </p:cNvGrpSpPr>
          <p:nvPr/>
        </p:nvGrpSpPr>
        <p:grpSpPr bwMode="auto">
          <a:xfrm>
            <a:off x="6400800" y="5334000"/>
            <a:ext cx="2057400" cy="1524000"/>
            <a:chOff x="5760" y="2544"/>
            <a:chExt cx="1111" cy="768"/>
          </a:xfrm>
        </p:grpSpPr>
        <p:pic>
          <p:nvPicPr>
            <p:cNvPr id="30749" name="Picture 168" descr="FLOWERS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" y="2544"/>
              <a:ext cx="1111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0" name="Picture 169" descr="aaf6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4" y="2688"/>
              <a:ext cx="384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38" name="Group 170"/>
          <p:cNvGrpSpPr>
            <a:grpSpLocks/>
          </p:cNvGrpSpPr>
          <p:nvPr/>
        </p:nvGrpSpPr>
        <p:grpSpPr bwMode="auto">
          <a:xfrm>
            <a:off x="6781800" y="3657600"/>
            <a:ext cx="990600" cy="990600"/>
            <a:chOff x="5760" y="2544"/>
            <a:chExt cx="1111" cy="768"/>
          </a:xfrm>
        </p:grpSpPr>
        <p:pic>
          <p:nvPicPr>
            <p:cNvPr id="30747" name="Picture 171" descr="FLOWERS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" y="2544"/>
              <a:ext cx="1111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8" name="Picture 172" descr="aaf6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4" y="2688"/>
              <a:ext cx="384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39" name="Group 173"/>
          <p:cNvGrpSpPr>
            <a:grpSpLocks/>
          </p:cNvGrpSpPr>
          <p:nvPr/>
        </p:nvGrpSpPr>
        <p:grpSpPr bwMode="auto">
          <a:xfrm>
            <a:off x="7543800" y="3886200"/>
            <a:ext cx="1066800" cy="1143000"/>
            <a:chOff x="5760" y="2544"/>
            <a:chExt cx="1111" cy="768"/>
          </a:xfrm>
        </p:grpSpPr>
        <p:pic>
          <p:nvPicPr>
            <p:cNvPr id="30745" name="Picture 174" descr="FLOWERS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" y="2544"/>
              <a:ext cx="1111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6" name="Picture 175" descr="aaf6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4" y="2688"/>
              <a:ext cx="384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40" name="Picture 13" descr="Picture1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33400" y="-228600"/>
            <a:ext cx="2667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1" name="Picture 13" descr="Picture1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58000" y="1676400"/>
            <a:ext cx="2667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2" name="Picture 13" descr="Picture1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505200" y="1676400"/>
            <a:ext cx="2667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3" name="Picture 13" descr="Picture1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505200" y="-152400"/>
            <a:ext cx="2667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4" name="Picture 13" descr="Picture1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019800" y="76200"/>
            <a:ext cx="2667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.A – Bông Hồng Tặng Cô Bea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667500" y="53292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0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98 -0.12835 C 0.06944 -0.12326 0.0026 -0.1302 -0.02031 -0.13066 C -0.0599 -0.12997 -0.09965 -0.12974 -0.13924 -0.12835 C -0.14531 -0.12812 -0.15504 -0.1228 -0.15955 -0.11702 C -0.16337 -0.11193 -0.16563 -0.10384 -0.17066 -0.10129 C -0.17934 -0.09713 -0.18559 -0.08742 -0.1941 -0.08325 C -0.19948 -0.07493 -0.20209 -0.06591 -0.2066 -0.0562 C -0.2066 -0.05596 -0.21285 -0.04278 -0.21285 -0.04255 C -0.21389 -0.03793 -0.21493 -0.03353 -0.21597 -0.02891 C -0.2165 -0.02659 -0.21771 -0.0222 -0.21771 -0.02197 C -0.21632 0.01018 -0.21563 0.01388 -0.21129 0.03862 C -0.21233 0.05366 -0.21268 0.06892 -0.21441 0.08395 C -0.21493 0.08835 -0.22344 0.10523 -0.22396 0.10639 C -0.22691 0.11309 -0.22847 0.12003 -0.2316 0.12674 C -0.23125 0.13714 -0.23195 0.19126 -0.22691 0.21254 C -0.22604 0.21601 -0.22361 0.21832 -0.22222 0.22156 C -0.2191 0.22965 -0.21771 0.24075 -0.21441 0.24861 C -0.20712 0.26573 -0.19931 0.28446 -0.19097 0.30065 C -0.18854 0.31406 -0.18611 0.3099 -0.1816 0.321 C -0.17969 0.32563 -0.179 0.33187 -0.17691 0.3365 C -0.17361 0.34436 -0.16945 0.35153 -0.1658 0.35916 C -0.1632 0.37188 -0.16667 0.36009 -0.15816 0.37257 C -0.15695 0.37442 -0.15643 0.37766 -0.15486 0.37951 C -0.14479 0.39223 -0.129 0.40518 -0.1158 0.40865 C -0.09879 0.42137 -0.10764 0.41813 -0.0783 0.41536 C -0.06806 0.39339 -0.06875 0.36332 -0.06424 0.33881 C -0.06476 0.31869 -0.06493 0.29834 -0.0658 0.27799 C -0.06632 0.26642 -0.07257 0.25509 -0.07518 0.24422 C -0.08108 0.21832 -0.075 0.23381 -0.08143 0.21924 C -0.08872 0.17762 -0.08472 0.15981 -0.08299 0.10199 C -0.08264 0.09297 -0.07743 0.08326 -0.07205 0.07933 C -0.06528 0.07447 -0.05573 0.07424 -0.04844 0.07262 C -0.00938 0.07331 0.02969 0.07285 0.06892 0.07493 C 0.07812 0.0754 0.09548 0.08603 0.09548 0.08626 C 0.10295 0.09367 0.11302 0.09505 0.12205 0.09737 C 0.13055 0.10592 0.14166 0.108 0.15173 0.11101 C 0.16666 0.12165 0.17847 0.12072 0.19566 0.12234 C 0.23837 0.12072 0.28125 0.12049 0.32396 0.11772 C 0.33594 0.11702 0.34844 0.10615 0.35989 0.10199 C 0.36389 0.09783 0.36684 0.09228 0.37083 0.08835 C 0.37934 0.08025 0.38889 0.07563 0.39739 0.06799 C 0.41597 0.03122 0.41753 -0.01411 0.42725 -0.0562 C 0.42708 -0.0666 0.43524 -0.13991 0.41319 -0.15102 C 0.40434 -0.1605 0.3941 -0.16512 0.38333 -0.16905 C 0.36857 -0.18293 0.3441 -0.18571 0.32708 -0.18941 C 0.30729 -0.18779 0.28732 -0.18686 0.26771 -0.18478 C 0.2618 -0.18409 0.26319 -0.18154 0.25972 -0.17576 C 0.25278 -0.1635 0.24757 -0.14061 0.23941 -0.13298 C 0.23698 -0.12604 0.23385 -0.11979 0.2316 -0.11263 C 0.22743 -0.09898 0.22465 -0.08372 0.22066 -0.06961 C 0.21962 -0.06128 0.21857 -0.05319 0.21753 -0.04486 C 0.21684 -0.03885 0.21736 -0.03238 0.21597 -0.02682 C 0.21475 -0.02243 0.2118 -0.01919 0.20972 -0.01549 C 0.2066 0.00717 0.20017 0.02868 0.1941 0.04996 C 0.19028 0.06291 0.18819 0.07632 0.18316 0.08835 C 0.18194 0.09112 0.17986 0.09251 0.1783 0.09505 C 0.17291 0.10453 0.16771 0.11448 0.16285 0.12419 C 0.16111 0.12743 0.15816 0.13344 0.15816 0.13367 C 0.15538 0.14501 0.14653 0.15102 0.13923 0.15611 C 0.13107 0.1679 0.13819 0.15981 0.12361 0.16513 C 0.11493 0.16813 0.10694 0.17461 0.09861 0.17877 C 0.09132 0.18247 0.09618 0.17947 0.08767 0.18317 C 0.08437 0.18455 0.0783 0.18779 0.0783 0.18802 C 0.06423 0.20305 0.04375 0.20976 0.02656 0.21254 C 0.01875 0.21647 0.01562 0.21485 0.00937 0.22387 C 0.00781 0.23058 0.00538 0.23566 0.00312 0.24191 " pathEditMode="relative" rAng="0" ptsTypes="fffffffffffffffffffffffffffffffffffffffffffffffffffffffffffffffffA">
                                      <p:cBhvr>
                                        <p:cTn id="10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244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3000"/>
                                        <p:tgtEl>
                                          <p:spTgt spid="880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8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8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498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repeatCount="5000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7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11273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3"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807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gray">
          <a:xfrm>
            <a:off x="1905000" y="350838"/>
            <a:ext cx="48006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Câu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88" y="95250"/>
            <a:ext cx="8863012" cy="9540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u="sng">
                <a:latin typeface="Times New Roman" pitchFamily="18" charset="0"/>
                <a:cs typeface="Times New Roman" pitchFamily="18" charset="0"/>
              </a:rPr>
              <a:t>Câu 1: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Để mở phần mềm soạn thảo, em nháy đúp chuột vào biểu tượng nào?</a:t>
            </a:r>
          </a:p>
        </p:txBody>
      </p:sp>
      <p:sp>
        <p:nvSpPr>
          <p:cNvPr id="5" name="Frame 4"/>
          <p:cNvSpPr/>
          <p:nvPr/>
        </p:nvSpPr>
        <p:spPr>
          <a:xfrm>
            <a:off x="685800" y="1752598"/>
            <a:ext cx="685800" cy="685800"/>
          </a:xfrm>
          <a:prstGeom prst="fra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" name="Frame 5"/>
          <p:cNvSpPr/>
          <p:nvPr/>
        </p:nvSpPr>
        <p:spPr>
          <a:xfrm>
            <a:off x="685800" y="2711505"/>
            <a:ext cx="685800" cy="685800"/>
          </a:xfrm>
          <a:prstGeom prst="fra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7" name="Frame 6"/>
          <p:cNvSpPr/>
          <p:nvPr/>
        </p:nvSpPr>
        <p:spPr>
          <a:xfrm>
            <a:off x="685800" y="3767931"/>
            <a:ext cx="685800" cy="685800"/>
          </a:xfrm>
          <a:prstGeom prst="fra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109" name="TextBox 12"/>
          <p:cNvSpPr txBox="1">
            <a:spLocks noChangeArrowheads="1"/>
          </p:cNvSpPr>
          <p:nvPr/>
        </p:nvSpPr>
        <p:spPr bwMode="auto">
          <a:xfrm>
            <a:off x="1655763" y="1863725"/>
            <a:ext cx="3733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Arial" panose="020B0604020202020204" pitchFamily="34" charset="0"/>
              </a:rPr>
              <a:t>Biểu tượng </a:t>
            </a:r>
          </a:p>
        </p:txBody>
      </p:sp>
      <p:sp>
        <p:nvSpPr>
          <p:cNvPr id="4110" name="TextBox 13"/>
          <p:cNvSpPr txBox="1">
            <a:spLocks noChangeArrowheads="1"/>
          </p:cNvSpPr>
          <p:nvPr/>
        </p:nvSpPr>
        <p:spPr bwMode="auto">
          <a:xfrm>
            <a:off x="1585913" y="2886075"/>
            <a:ext cx="3429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Arial" panose="020B0604020202020204" pitchFamily="34" charset="0"/>
              </a:rPr>
              <a:t>Biểu tượng 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676400" y="3921125"/>
            <a:ext cx="4191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Arial" panose="020B0604020202020204" pitchFamily="34" charset="0"/>
              </a:rPr>
              <a:t>Biểu tượng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10413" y="5638800"/>
            <a:ext cx="1347787" cy="914400"/>
            <a:chOff x="4416" y="3552"/>
            <a:chExt cx="849" cy="576"/>
          </a:xfrm>
        </p:grpSpPr>
        <p:pic>
          <p:nvPicPr>
            <p:cNvPr id="4117" name="Picture 9" descr="Ketqu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5" y="3552"/>
              <a:ext cx="291" cy="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8" name="Text Box 10"/>
            <p:cNvSpPr txBox="1">
              <a:spLocks noChangeArrowheads="1"/>
            </p:cNvSpPr>
            <p:nvPr/>
          </p:nvSpPr>
          <p:spPr bwMode="auto">
            <a:xfrm>
              <a:off x="4416" y="3878"/>
              <a:ext cx="84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FF0066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Đáp án</a:t>
              </a:r>
            </a:p>
          </p:txBody>
        </p:sp>
      </p:grpSp>
      <p:sp>
        <p:nvSpPr>
          <p:cNvPr id="23" name="Action Button: Return 22">
            <a:hlinkClick r:id="rId3" action="ppaction://hlinksldjump" highlightClick="1"/>
          </p:cNvPr>
          <p:cNvSpPr/>
          <p:nvPr/>
        </p:nvSpPr>
        <p:spPr>
          <a:xfrm>
            <a:off x="8610600" y="0"/>
            <a:ext cx="533400" cy="495300"/>
          </a:xfrm>
          <a:prstGeom prst="actionButtonRetur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114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76400"/>
            <a:ext cx="92710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95600"/>
            <a:ext cx="68897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962400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4757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5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gray">
          <a:xfrm>
            <a:off x="1905000" y="350838"/>
            <a:ext cx="48006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Câu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88" y="95250"/>
            <a:ext cx="8229600" cy="5238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u="sng">
                <a:latin typeface="Times New Roman" pitchFamily="18" charset="0"/>
                <a:cs typeface="Times New Roman" pitchFamily="18" charset="0"/>
              </a:rPr>
              <a:t>Câu 2: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Em hãy cho biết nút lệnh sau dùng để làm gì?</a:t>
            </a:r>
          </a:p>
        </p:txBody>
      </p:sp>
      <p:sp>
        <p:nvSpPr>
          <p:cNvPr id="19" name="Action Button: Return 18">
            <a:hlinkClick r:id="rId2" action="ppaction://hlinksldjump" highlightClick="1"/>
          </p:cNvPr>
          <p:cNvSpPr/>
          <p:nvPr/>
        </p:nvSpPr>
        <p:spPr>
          <a:xfrm>
            <a:off x="8610600" y="0"/>
            <a:ext cx="533400" cy="495300"/>
          </a:xfrm>
          <a:prstGeom prst="actionButtonRetur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2057400" y="2209800"/>
            <a:ext cx="37576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057400" y="3444875"/>
            <a:ext cx="37576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905000" y="4800600"/>
            <a:ext cx="37576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185988" y="1509713"/>
            <a:ext cx="3886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Chọn cỡ chữ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165350" y="2833688"/>
            <a:ext cx="4038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Chọn phông chữ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1905000" y="4146550"/>
            <a:ext cx="6096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 Tạo bảng</a:t>
            </a:r>
          </a:p>
        </p:txBody>
      </p:sp>
      <p:pic>
        <p:nvPicPr>
          <p:cNvPr id="513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990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95600"/>
            <a:ext cx="13716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038600"/>
            <a:ext cx="10668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16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5B1D4F4-3394-4215-943A-5DFECCED7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58" y="2515922"/>
            <a:ext cx="9170158" cy="44944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28374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36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TỔNG HỢP </a:t>
            </a:r>
          </a:p>
          <a:p>
            <a:pPr algn="ctr">
              <a:spcBef>
                <a:spcPct val="0"/>
              </a:spcBef>
            </a:pP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0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7"/>
          <p:cNvSpPr txBox="1">
            <a:spLocks noChangeArrowheads="1"/>
          </p:cNvSpPr>
          <p:nvPr/>
        </p:nvSpPr>
        <p:spPr bwMode="auto">
          <a:xfrm>
            <a:off x="0" y="2148036"/>
            <a:ext cx="9144000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0" y="107081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5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752600"/>
            <a:ext cx="6629400" cy="838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A. HOẠT ĐỘNG THỰC HÀNH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438401"/>
            <a:ext cx="8458200" cy="1524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thạo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X 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0" y="107081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21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76400"/>
            <a:ext cx="9129654" cy="51816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0" y="107081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78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4800" y="1480750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113509"/>
            <a:ext cx="1409700" cy="8516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76"/>
            <a:ext cx="2945023" cy="7047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132" y="3562367"/>
            <a:ext cx="1062068" cy="12654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05" y="4827810"/>
            <a:ext cx="995395" cy="11579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996297"/>
            <a:ext cx="2209800" cy="894694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2945023" y="2667000"/>
            <a:ext cx="497977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971800" y="3505200"/>
            <a:ext cx="497977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895600" y="4419600"/>
            <a:ext cx="497977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971800" y="5486400"/>
            <a:ext cx="497977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971800" y="6477000"/>
            <a:ext cx="497977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276600" y="2113509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76600" y="2948361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font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52800" y="389638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Chèn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13788" y="496318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Chèn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66188" y="595378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0" y="107081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09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2058</TotalTime>
  <Words>946</Words>
  <Application>Microsoft Office PowerPoint</Application>
  <PresentationFormat>On-screen Show (4:3)</PresentationFormat>
  <Paragraphs>189</Paragraphs>
  <Slides>21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Franklin Gothic Book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HuyBao</dc:creator>
  <cp:lastModifiedBy>Admin</cp:lastModifiedBy>
  <cp:revision>94</cp:revision>
  <dcterms:created xsi:type="dcterms:W3CDTF">2018-12-02T14:27:57Z</dcterms:created>
  <dcterms:modified xsi:type="dcterms:W3CDTF">2020-11-04T07:39:08Z</dcterms:modified>
</cp:coreProperties>
</file>