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4"/>
  </p:notesMasterIdLst>
  <p:sldIdLst>
    <p:sldId id="318" r:id="rId2"/>
    <p:sldId id="262" r:id="rId3"/>
    <p:sldId id="289" r:id="rId4"/>
    <p:sldId id="261" r:id="rId5"/>
    <p:sldId id="325" r:id="rId6"/>
    <p:sldId id="257" r:id="rId7"/>
    <p:sldId id="291" r:id="rId8"/>
    <p:sldId id="326" r:id="rId9"/>
    <p:sldId id="263" r:id="rId10"/>
    <p:sldId id="320" r:id="rId11"/>
    <p:sldId id="319" r:id="rId12"/>
    <p:sldId id="327" r:id="rId13"/>
    <p:sldId id="309" r:id="rId14"/>
    <p:sldId id="295" r:id="rId15"/>
    <p:sldId id="321" r:id="rId16"/>
    <p:sldId id="296" r:id="rId17"/>
    <p:sldId id="329" r:id="rId18"/>
    <p:sldId id="297" r:id="rId19"/>
    <p:sldId id="322" r:id="rId20"/>
    <p:sldId id="328" r:id="rId21"/>
    <p:sldId id="330" r:id="rId22"/>
    <p:sldId id="299" r:id="rId23"/>
    <p:sldId id="300" r:id="rId24"/>
    <p:sldId id="301" r:id="rId25"/>
    <p:sldId id="302" r:id="rId26"/>
    <p:sldId id="303" r:id="rId27"/>
    <p:sldId id="323" r:id="rId28"/>
    <p:sldId id="305" r:id="rId29"/>
    <p:sldId id="277" r:id="rId30"/>
    <p:sldId id="280" r:id="rId31"/>
    <p:sldId id="324" r:id="rId32"/>
    <p:sldId id="30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49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49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</a:t>
            </a:r>
            <a:r>
              <a:rPr lang="en-US" altLang="en-US" sz="2400" smtClean="0"/>
              <a:t>ba, </a:t>
            </a:r>
            <a:r>
              <a:rPr lang="en-US" altLang="en-US" sz="2400"/>
              <a:t>ngày </a:t>
            </a:r>
            <a:r>
              <a:rPr lang="en-US" altLang="en-US" sz="2400" smtClean="0"/>
              <a:t>31 tháng 11 </a:t>
            </a:r>
            <a:r>
              <a:rPr lang="en-US" altLang="en-US" sz="2400"/>
              <a:t>năm 2017</a:t>
            </a:r>
          </a:p>
        </p:txBody>
      </p:sp>
    </p:spTree>
    <p:extLst>
      <p:ext uri="{BB962C8B-B14F-4D97-AF65-F5344CB8AC3E}">
        <p14:creationId xmlns:p14="http://schemas.microsoft.com/office/powerpoint/2010/main" xmlns="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slide" Target="slide29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28.gif"/><Relationship Id="rId11" Type="http://schemas.openxmlformats.org/officeDocument/2006/relationships/slide" Target="slide30.xml"/><Relationship Id="rId5" Type="http://schemas.openxmlformats.org/officeDocument/2006/relationships/slide" Target="slide1.xml"/><Relationship Id="rId10" Type="http://schemas.openxmlformats.org/officeDocument/2006/relationships/image" Target="../media/image31.png"/><Relationship Id="rId4" Type="http://schemas.openxmlformats.org/officeDocument/2006/relationships/audio" Target="../media/audio2.wav"/><Relationship Id="rId9" Type="http://schemas.openxmlformats.org/officeDocument/2006/relationships/image" Target="../media/image3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audio" Target="../media/audio4.wav"/><Relationship Id="rId7" Type="http://schemas.openxmlformats.org/officeDocument/2006/relationships/image" Target="../media/image3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eg"/><Relationship Id="rId5" Type="http://schemas.openxmlformats.org/officeDocument/2006/relationships/image" Target="../media/image32.gif"/><Relationship Id="rId4" Type="http://schemas.openxmlformats.org/officeDocument/2006/relationships/audio" Target="../media/audio5.wav"/><Relationship Id="rId9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audio" Target="../media/audio3.wav"/><Relationship Id="rId7" Type="http://schemas.openxmlformats.org/officeDocument/2006/relationships/image" Target="../media/image32.gif"/><Relationship Id="rId12" Type="http://schemas.openxmlformats.org/officeDocument/2006/relationships/image" Target="../media/image37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11" Type="http://schemas.openxmlformats.org/officeDocument/2006/relationships/image" Target="../media/image36.png"/><Relationship Id="rId5" Type="http://schemas.openxmlformats.org/officeDocument/2006/relationships/audio" Target="../media/audio5.wav"/><Relationship Id="rId10" Type="http://schemas.openxmlformats.org/officeDocument/2006/relationships/image" Target="../media/image22.png"/><Relationship Id="rId4" Type="http://schemas.openxmlformats.org/officeDocument/2006/relationships/audio" Target="../media/audio4.wav"/><Relationship Id="rId9" Type="http://schemas.openxmlformats.org/officeDocument/2006/relationships/image" Target="../media/image35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audio" Target="../media/audio4.wav"/><Relationship Id="rId7" Type="http://schemas.openxmlformats.org/officeDocument/2006/relationships/image" Target="../media/image3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jpeg"/><Relationship Id="rId5" Type="http://schemas.openxmlformats.org/officeDocument/2006/relationships/image" Target="../media/image32.gif"/><Relationship Id="rId4" Type="http://schemas.openxmlformats.org/officeDocument/2006/relationships/audio" Target="../media/audio5.wav"/><Relationship Id="rId9" Type="http://schemas.openxmlformats.org/officeDocument/2006/relationships/image" Target="../media/image3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hyperlink" Target="../../../NON_UNICODE_BACKUP/nhung/kiem%20tra%20bai%20cu.bmp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5.xml"/><Relationship Id="rId10" Type="http://schemas.openxmlformats.org/officeDocument/2006/relationships/slide" Target="slide16.xml"/><Relationship Id="rId4" Type="http://schemas.openxmlformats.org/officeDocument/2006/relationships/image" Target="../media/image5.png"/><Relationship Id="rId9" Type="http://schemas.openxmlformats.org/officeDocument/2006/relationships/slide" Target="slide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77789" y="0"/>
            <a:ext cx="906621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6977328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9"/>
          <p:cNvSpPr>
            <a:spLocks noChangeArrowheads="1" noChangeShapeType="1" noTextEdit="1"/>
          </p:cNvSpPr>
          <p:nvPr/>
        </p:nvSpPr>
        <p:spPr bwMode="auto">
          <a:xfrm>
            <a:off x="3048000" y="1828800"/>
            <a:ext cx="3068011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7" name="WordArt 20"/>
          <p:cNvSpPr>
            <a:spLocks noChangeArrowheads="1" noChangeShapeType="1" noTextEdit="1"/>
          </p:cNvSpPr>
          <p:nvPr/>
        </p:nvSpPr>
        <p:spPr bwMode="auto">
          <a:xfrm>
            <a:off x="3657600" y="3352800"/>
            <a:ext cx="1690407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32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5</a:t>
            </a:r>
            <a:endParaRPr lang="en-US" sz="3200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4080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00703" y="71697"/>
            <a:ext cx="1371600" cy="138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3787" y="5565838"/>
            <a:ext cx="1277937" cy="128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62874" y="5508624"/>
            <a:ext cx="1285929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609600"/>
            <a:ext cx="63245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324601" y="762000"/>
            <a:ext cx="28194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Style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0" y="1371600"/>
            <a:ext cx="4953000" cy="2133600"/>
            <a:chOff x="1524000" y="1371600"/>
            <a:chExt cx="4953000" cy="2133600"/>
          </a:xfrm>
        </p:grpSpPr>
        <p:cxnSp>
          <p:nvCxnSpPr>
            <p:cNvPr id="6" name="Straight Arrow Connector 5"/>
            <p:cNvCxnSpPr/>
            <p:nvPr/>
          </p:nvCxnSpPr>
          <p:spPr>
            <a:xfrm rot="10800000" flipV="1">
              <a:off x="3276600" y="1371600"/>
              <a:ext cx="3200400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524000" y="1600200"/>
              <a:ext cx="1676400" cy="1905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629400" y="3733800"/>
            <a:ext cx="25146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Preview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362200"/>
            <a:ext cx="14744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Group 21"/>
          <p:cNvGrpSpPr/>
          <p:nvPr/>
        </p:nvGrpSpPr>
        <p:grpSpPr>
          <a:xfrm>
            <a:off x="3962400" y="2438399"/>
            <a:ext cx="2514602" cy="2590801"/>
            <a:chOff x="3962400" y="2362200"/>
            <a:chExt cx="2514602" cy="2590801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V="1">
              <a:off x="5486401" y="3962400"/>
              <a:ext cx="1066801" cy="9144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962400" y="2362200"/>
              <a:ext cx="1676400" cy="1524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9027"/>
            <a:ext cx="4800600" cy="619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3400"/>
            <a:ext cx="4242174" cy="312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4800" y="762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430" y="169644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7430" y="169644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86400" y="2971800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62600" y="4800600"/>
            <a:ext cx="32766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Color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37902" y="4953000"/>
            <a:ext cx="2958511" cy="1600200"/>
            <a:chOff x="542702" y="2819400"/>
            <a:chExt cx="2958511" cy="1600200"/>
          </a:xfrm>
        </p:grpSpPr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19400"/>
              <a:ext cx="2958511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Rectangle 14"/>
            <p:cNvSpPr/>
            <p:nvPr/>
          </p:nvSpPr>
          <p:spPr>
            <a:xfrm>
              <a:off x="1752600" y="2895600"/>
              <a:ext cx="8382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>
            <a:stCxn id="12" idx="1"/>
          </p:cNvCxnSpPr>
          <p:nvPr/>
        </p:nvCxnSpPr>
        <p:spPr>
          <a:xfrm rot="10800000" flipV="1">
            <a:off x="2438400" y="5493098"/>
            <a:ext cx="3124200" cy="2219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324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12523" y="1981200"/>
            <a:ext cx="6974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" y="3124200"/>
            <a:ext cx="2819400" cy="2952750"/>
          </a:xfrm>
        </p:spPr>
      </p:pic>
      <p:sp>
        <p:nvSpPr>
          <p:cNvPr id="13" name="TextBox 12"/>
          <p:cNvSpPr txBox="1"/>
          <p:nvPr/>
        </p:nvSpPr>
        <p:spPr>
          <a:xfrm>
            <a:off x="4495800" y="3361151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3352800" y="3856772"/>
            <a:ext cx="1143000" cy="5628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95800" y="4226711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 định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nền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trang hiển thị là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trắng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720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2475" y="1752600"/>
            <a:ext cx="473565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257800" y="2286000"/>
            <a:ext cx="3607328" cy="403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0" y="9144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1853625"/>
            <a:ext cx="5255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Thay đổi hướng trang giấy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486400" y="3301425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0" y="4800600"/>
            <a:ext cx="37338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37902" y="5029201"/>
            <a:ext cx="4029298" cy="1675245"/>
            <a:chOff x="542702" y="2895598"/>
            <a:chExt cx="3337177" cy="1116829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95600"/>
              <a:ext cx="3337177" cy="1116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ectangle 18"/>
            <p:cNvSpPr/>
            <p:nvPr/>
          </p:nvSpPr>
          <p:spPr>
            <a:xfrm>
              <a:off x="1039886" y="2895598"/>
              <a:ext cx="757332" cy="9143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1828800" y="5493098"/>
            <a:ext cx="3733800" cy="2981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31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48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980403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1980403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05400" y="3035300"/>
            <a:ext cx="2286000" cy="1169988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9138" y="3048000"/>
            <a:ext cx="2590800" cy="11575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8121" y="547568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6523" y="5158070"/>
            <a:ext cx="3542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2370837" y="4218380"/>
            <a:ext cx="71284" cy="1257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019800" y="4205570"/>
            <a:ext cx="223684" cy="952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3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133600"/>
            <a:ext cx="591794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6840" y="3276600"/>
            <a:ext cx="2219960" cy="1752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" y="14478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57" descr="Newsprint"/>
          <p:cNvSpPr>
            <a:spLocks noChangeArrowheads="1"/>
          </p:cNvSpPr>
          <p:nvPr/>
        </p:nvSpPr>
        <p:spPr bwMode="auto">
          <a:xfrm>
            <a:off x="0" y="533400"/>
            <a:ext cx="9144000" cy="7620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4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4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4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09600"/>
            <a:ext cx="9144000" cy="6248400"/>
            <a:chOff x="0" y="0"/>
            <a:chExt cx="5760" cy="4320"/>
          </a:xfrm>
        </p:grpSpPr>
        <p:pic>
          <p:nvPicPr>
            <p:cNvPr id="4102" name="Picture 3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3" name="Picture 4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4" name="Picture 5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6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Line 7"/>
            <p:cNvSpPr>
              <a:spLocks noChangeShapeType="1"/>
            </p:cNvSpPr>
            <p:nvPr/>
          </p:nvSpPr>
          <p:spPr bwMode="auto">
            <a:xfrm>
              <a:off x="60" y="768"/>
              <a:ext cx="0" cy="2880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Line 8"/>
            <p:cNvSpPr>
              <a:spLocks noChangeShapeType="1"/>
            </p:cNvSpPr>
            <p:nvPr/>
          </p:nvSpPr>
          <p:spPr bwMode="auto">
            <a:xfrm>
              <a:off x="5700" y="672"/>
              <a:ext cx="0" cy="2880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Line 9"/>
            <p:cNvSpPr>
              <a:spLocks noChangeShapeType="1"/>
            </p:cNvSpPr>
            <p:nvPr/>
          </p:nvSpPr>
          <p:spPr bwMode="auto">
            <a:xfrm flipV="1">
              <a:off x="720" y="4245"/>
              <a:ext cx="4367" cy="15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Line 10"/>
            <p:cNvSpPr>
              <a:spLocks noChangeShapeType="1"/>
            </p:cNvSpPr>
            <p:nvPr/>
          </p:nvSpPr>
          <p:spPr bwMode="auto">
            <a:xfrm flipV="1">
              <a:off x="672" y="63"/>
              <a:ext cx="4360" cy="6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" name="Rectangle 11"/>
          <p:cNvSpPr>
            <a:spLocks noChangeArrowheads="1"/>
          </p:cNvSpPr>
          <p:nvPr/>
        </p:nvSpPr>
        <p:spPr bwMode="auto">
          <a:xfrm>
            <a:off x="990600" y="1524000"/>
            <a:ext cx="6477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7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7200" b="1" i="1" dirty="0" smtClean="0">
                <a:solidFill>
                  <a:srgbClr val="FF0000"/>
                </a:solidFill>
                <a:latin typeface=".VnTime" panose="020B7200000000000000" pitchFamily="34" charset="0"/>
              </a:rPr>
              <a:t>bµi</a:t>
            </a:r>
            <a:endParaRPr lang="en-US" sz="7200" b="1" i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5800" y="3352800"/>
            <a:ext cx="8001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trình bày có sẵn cho đoạn văn bản sau?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9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10500" y="2204884"/>
            <a:ext cx="838200" cy="838200"/>
          </a:xfrm>
          <a:prstGeom prst="actionButtonHelp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968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  <p:bldP spid="215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76200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9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 smtClean="0">
                <a:solidFill>
                  <a:schemeClr val="bg1"/>
                </a:solidFill>
              </a:rPr>
              <a:t>Thứsáu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19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10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76200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-76200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0463" y="2819400"/>
            <a:ext cx="2903537" cy="3733800"/>
          </a:xfrm>
        </p:spPr>
      </p:pic>
      <p:sp>
        <p:nvSpPr>
          <p:cNvPr id="12" name="TextBox 11"/>
          <p:cNvSpPr txBox="1"/>
          <p:nvPr/>
        </p:nvSpPr>
        <p:spPr>
          <a:xfrm>
            <a:off x="457200" y="3799562"/>
            <a:ext cx="518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khổ giấy thường được chọn khi soạn thảo văn bản là: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cỡ giấy Letter và cỡ giấy A4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81600" y="3354944"/>
            <a:ext cx="1066800" cy="10646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76589" y="5135617"/>
            <a:ext cx="1163916" cy="13413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62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" y="2209799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3. Đánh số trang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2004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 em cần đánh số trang?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4180582"/>
            <a:ext cx="89803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văn bản có nhiều hơn 1 trang, em cần đánh số</a:t>
            </a:r>
          </a:p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 cho văn bản để tiện theo dõi và tìm kiếm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158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0" y="8692150"/>
            <a:ext cx="2090738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" y="1828800"/>
            <a:ext cx="3079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/>
          <a:srcRect t="2671" r="17882" b="83588"/>
          <a:stretch/>
        </p:blipFill>
        <p:spPr bwMode="auto">
          <a:xfrm>
            <a:off x="426929" y="2895600"/>
            <a:ext cx="8001000" cy="1323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7800" y="4876800"/>
            <a:ext cx="3635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thẻ Insert 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600200" y="3276600"/>
            <a:ext cx="1447800" cy="1600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62600" y="4855922"/>
            <a:ext cx="27228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Chọn lệnh </a:t>
            </a:r>
          </a:p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flipH="1" flipV="1">
            <a:off x="6248400" y="3886200"/>
            <a:ext cx="675631" cy="9697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97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5" grpId="0"/>
      <p:bldP spid="15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" y="22860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Đánh số trang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851" y="3352800"/>
            <a:ext cx="3886200" cy="2438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09995" y="3352800"/>
            <a:ext cx="3437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 trên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71523" y="3933286"/>
            <a:ext cx="344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dưới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2" idx="1"/>
          </p:cNvCxnSpPr>
          <p:nvPr/>
        </p:nvCxnSpPr>
        <p:spPr>
          <a:xfrm flipH="1" flipV="1">
            <a:off x="3659237" y="3596014"/>
            <a:ext cx="1150758" cy="491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3637133" y="3962400"/>
            <a:ext cx="1134390" cy="2632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utoShape 57" descr="Newsprint"/>
          <p:cNvSpPr>
            <a:spLocks noChangeArrowheads="1"/>
          </p:cNvSpPr>
          <p:nvPr/>
        </p:nvSpPr>
        <p:spPr bwMode="auto">
          <a:xfrm>
            <a:off x="0" y="6477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3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" y="1868269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708434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Bottom of Page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simple </a:t>
            </a:r>
          </a:p>
        </p:txBody>
      </p:sp>
      <p:sp>
        <p:nvSpPr>
          <p:cNvPr id="5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929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58225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0"/>
            <a:ext cx="418980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914400"/>
            <a:ext cx="280819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4224338"/>
            <a:ext cx="4724400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6553200" y="3352800"/>
            <a:ext cx="685800" cy="762000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38117" y="3736757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78604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4400" b="1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6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0414" y="60108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7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sáu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19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10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3133725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5725" y="661988"/>
            <a:ext cx="50958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172200" y="59346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xmlns="" val="135054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nút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lệnh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B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0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7789" y="-1"/>
            <a:ext cx="9066212" cy="685800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7800"/>
            <a:ext cx="92702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Calibri" pitchFamily="34" charset="0"/>
              </a:rPr>
              <a:t>PHÒNG GD – ĐT BÀU BÀNG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-1588" y="711200"/>
            <a:ext cx="92702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Calibri" pitchFamily="34" charset="0"/>
              </a:rPr>
              <a:t>TRƯỜNG TIỂU HỌC LONG NGUYÊN</a:t>
            </a:r>
          </a:p>
        </p:txBody>
      </p:sp>
      <p:sp>
        <p:nvSpPr>
          <p:cNvPr id="14" name="WordArt 19"/>
          <p:cNvSpPr>
            <a:spLocks noChangeArrowheads="1" noChangeShapeType="1" noTextEdit="1"/>
          </p:cNvSpPr>
          <p:nvPr/>
        </p:nvSpPr>
        <p:spPr bwMode="auto">
          <a:xfrm>
            <a:off x="2971800" y="6211156"/>
            <a:ext cx="3303381" cy="4944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Giáo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viên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Nguyễn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Thanh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Tú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xmlns="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7" descr="Newsprint"/>
          <p:cNvSpPr>
            <a:spLocks noChangeArrowheads="1"/>
          </p:cNvSpPr>
          <p:nvPr/>
        </p:nvSpPr>
        <p:spPr bwMode="auto">
          <a:xfrm>
            <a:off x="990600" y="1676400"/>
            <a:ext cx="7486650" cy="28194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200" b="1" i="1" u="sng" dirty="0">
                <a:solidFill>
                  <a:schemeClr val="hlink"/>
                </a:solidFill>
                <a:latin typeface="Times New Roman" pitchFamily="18" charset="0"/>
              </a:rPr>
              <a:t>Bài </a:t>
            </a:r>
            <a:r>
              <a:rPr lang="en-US" altLang="en-US" sz="32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ĐỊNH DẠNG TRANG VĂN BẢN</a:t>
            </a:r>
          </a:p>
          <a:p>
            <a:pPr algn="ctr" eaLnBrk="1" hangingPunct="1"/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32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466718"/>
      </p:ext>
    </p:extLst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 flipH="1">
            <a:off x="2590800" y="693738"/>
            <a:ext cx="3629025" cy="76993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NỘI DUNG</a:t>
            </a:r>
          </a:p>
        </p:txBody>
      </p:sp>
      <p:grpSp>
        <p:nvGrpSpPr>
          <p:cNvPr id="10" name="Group 78"/>
          <p:cNvGrpSpPr>
            <a:grpSpLocks/>
          </p:cNvGrpSpPr>
          <p:nvPr/>
        </p:nvGrpSpPr>
        <p:grpSpPr bwMode="auto">
          <a:xfrm>
            <a:off x="0" y="2438400"/>
            <a:ext cx="8991600" cy="1073170"/>
            <a:chOff x="1743075" y="3152775"/>
            <a:chExt cx="5495925" cy="1073170"/>
          </a:xfrm>
        </p:grpSpPr>
        <p:grpSp>
          <p:nvGrpSpPr>
            <p:cNvPr id="11" name="Group 3"/>
            <p:cNvGrpSpPr>
              <a:grpSpLocks/>
            </p:cNvGrpSpPr>
            <p:nvPr/>
          </p:nvGrpSpPr>
          <p:grpSpPr bwMode="auto">
            <a:xfrm>
              <a:off x="1927225" y="3163888"/>
              <a:ext cx="5311775" cy="688975"/>
              <a:chOff x="720" y="1392"/>
              <a:chExt cx="4058" cy="480"/>
            </a:xfrm>
          </p:grpSpPr>
          <p:sp>
            <p:nvSpPr>
              <p:cNvPr id="15" name="AutoShape 4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accent2"/>
                  </a:gs>
                  <a:gs pos="50000">
                    <a:schemeClr val="accent2">
                      <a:gamma/>
                      <a:shade val="92157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732" y="1407"/>
                <a:ext cx="4043" cy="444"/>
                <a:chOff x="746" y="1407"/>
                <a:chExt cx="3988" cy="444"/>
              </a:xfrm>
            </p:grpSpPr>
            <p:sp>
              <p:nvSpPr>
                <p:cNvPr id="17" name="AutoShape 6"/>
                <p:cNvSpPr>
                  <a:spLocks noChangeArrowheads="1"/>
                </p:cNvSpPr>
                <p:nvPr/>
              </p:nvSpPr>
              <p:spPr bwMode="gray">
                <a:xfrm>
                  <a:off x="746" y="1736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alpha val="0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8" name="AutoShape 7"/>
                <p:cNvSpPr>
                  <a:spLocks noChangeArrowheads="1"/>
                </p:cNvSpPr>
                <p:nvPr/>
              </p:nvSpPr>
              <p:spPr bwMode="gray">
                <a:xfrm>
                  <a:off x="746" y="1407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12" name="Text Box 24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2405063" y="3271838"/>
              <a:ext cx="44958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viền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3" name="Picture 29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1743075" y="3152775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 Box 33"/>
            <p:cNvSpPr txBox="1">
              <a:spLocks noChangeArrowheads="1"/>
            </p:cNvSpPr>
            <p:nvPr/>
          </p:nvSpPr>
          <p:spPr bwMode="white">
            <a:xfrm>
              <a:off x="2065338" y="32512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9" name="Group 77"/>
          <p:cNvGrpSpPr>
            <a:grpSpLocks/>
          </p:cNvGrpSpPr>
          <p:nvPr/>
        </p:nvGrpSpPr>
        <p:grpSpPr bwMode="auto">
          <a:xfrm>
            <a:off x="82052" y="3200400"/>
            <a:ext cx="9061948" cy="990600"/>
            <a:chOff x="2817812" y="5003800"/>
            <a:chExt cx="5515811" cy="974725"/>
          </a:xfrm>
        </p:grpSpPr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2970798" y="5003800"/>
              <a:ext cx="5362825" cy="688975"/>
              <a:chOff x="678" y="1392"/>
              <a:chExt cx="4097" cy="480"/>
            </a:xfrm>
          </p:grpSpPr>
          <p:sp>
            <p:nvSpPr>
              <p:cNvPr id="24" name="AutoShape 9"/>
              <p:cNvSpPr>
                <a:spLocks noChangeArrowheads="1"/>
              </p:cNvSpPr>
              <p:nvPr/>
            </p:nvSpPr>
            <p:spPr bwMode="gray">
              <a:xfrm>
                <a:off x="678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hlink"/>
                  </a:gs>
                  <a:gs pos="50000">
                    <a:schemeClr val="hlink">
                      <a:gamma/>
                      <a:shade val="92157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25" name="Group 10"/>
              <p:cNvGrpSpPr>
                <a:grpSpLocks/>
              </p:cNvGrpSpPr>
              <p:nvPr/>
            </p:nvGrpSpPr>
            <p:grpSpPr bwMode="auto">
              <a:xfrm>
                <a:off x="718" y="1407"/>
                <a:ext cx="4057" cy="444"/>
                <a:chOff x="732" y="1407"/>
                <a:chExt cx="4002" cy="444"/>
              </a:xfrm>
            </p:grpSpPr>
            <p:sp>
              <p:nvSpPr>
                <p:cNvPr id="26" name="AutoShape 11"/>
                <p:cNvSpPr>
                  <a:spLocks noChangeArrowheads="1"/>
                </p:cNvSpPr>
                <p:nvPr/>
              </p:nvSpPr>
              <p:spPr bwMode="gray">
                <a:xfrm>
                  <a:off x="750" y="1736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alpha val="0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7" name="AutoShape 12">
                  <a:hlinkClick r:id="rId5" action="ppaction://hlinksldjump"/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732" y="1407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21" name="Text Box 25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3503612" y="5105400"/>
              <a:ext cx="4830011" cy="423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soạn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thảo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2" name="Picture 28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2817812" y="5029200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Text Box 34"/>
            <p:cNvSpPr txBox="1">
              <a:spLocks noChangeArrowheads="1"/>
            </p:cNvSpPr>
            <p:nvPr/>
          </p:nvSpPr>
          <p:spPr bwMode="white">
            <a:xfrm>
              <a:off x="3163887" y="5113338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-76200" y="1641569"/>
            <a:ext cx="9067800" cy="1063531"/>
            <a:chOff x="4799012" y="1752600"/>
            <a:chExt cx="5540375" cy="952500"/>
          </a:xfrm>
        </p:grpSpPr>
        <p:grpSp>
          <p:nvGrpSpPr>
            <p:cNvPr id="29" name="Group 76"/>
            <p:cNvGrpSpPr>
              <a:grpSpLocks/>
            </p:cNvGrpSpPr>
            <p:nvPr/>
          </p:nvGrpSpPr>
          <p:grpSpPr bwMode="auto">
            <a:xfrm>
              <a:off x="4799012" y="1752600"/>
              <a:ext cx="5540375" cy="952500"/>
              <a:chOff x="3427412" y="1673225"/>
              <a:chExt cx="5540375" cy="952500"/>
            </a:xfrm>
          </p:grpSpPr>
          <p:pic>
            <p:nvPicPr>
              <p:cNvPr id="31" name="Picture 30" descr="1"/>
              <p:cNvPicPr>
                <a:picLocks noChangeAspect="1" noChangeArrowheads="1"/>
              </p:cNvPicPr>
              <p:nvPr/>
            </p:nvPicPr>
            <p:blipFill>
              <a:blip r:embed="rId4">
                <a:lum bright="-6000" contrast="24000"/>
              </a:blip>
              <a:srcRect l="42606" t="64474" r="19473"/>
              <a:stretch>
                <a:fillRect/>
              </a:stretch>
            </p:blipFill>
            <p:spPr bwMode="auto">
              <a:xfrm>
                <a:off x="3427412" y="1676400"/>
                <a:ext cx="792162" cy="949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2" name="Group 75"/>
              <p:cNvGrpSpPr>
                <a:grpSpLocks/>
              </p:cNvGrpSpPr>
              <p:nvPr/>
            </p:nvGrpSpPr>
            <p:grpSpPr bwMode="auto">
              <a:xfrm>
                <a:off x="3656012" y="1673225"/>
                <a:ext cx="5311775" cy="688975"/>
                <a:chOff x="1927225" y="2300288"/>
                <a:chExt cx="5311775" cy="688975"/>
              </a:xfrm>
            </p:grpSpPr>
            <p:grpSp>
              <p:nvGrpSpPr>
                <p:cNvPr id="33" name="Group 18"/>
                <p:cNvGrpSpPr>
                  <a:grpSpLocks/>
                </p:cNvGrpSpPr>
                <p:nvPr/>
              </p:nvGrpSpPr>
              <p:grpSpPr bwMode="auto">
                <a:xfrm>
                  <a:off x="1927225" y="2300288"/>
                  <a:ext cx="5311775" cy="688975"/>
                  <a:chOff x="720" y="1392"/>
                  <a:chExt cx="4058" cy="480"/>
                </a:xfrm>
              </p:grpSpPr>
              <p:sp>
                <p:nvSpPr>
                  <p:cNvPr id="36" name="AutoShape 19"/>
                  <p:cNvSpPr>
                    <a:spLocks noChangeArrowheads="1"/>
                  </p:cNvSpPr>
                  <p:nvPr/>
                </p:nvSpPr>
                <p:spPr bwMode="gray">
                  <a:xfrm>
                    <a:off x="720" y="1392"/>
                    <a:ext cx="4058" cy="480"/>
                  </a:xfrm>
                  <a:prstGeom prst="roundRect">
                    <a:avLst>
                      <a:gd name="adj" fmla="val 17509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accent1">
                          <a:gamma/>
                          <a:shade val="92157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>
                      <a:latin typeface="+mn-lt"/>
                      <a:cs typeface="+mn-cs"/>
                    </a:endParaRPr>
                  </a:p>
                </p:txBody>
              </p:sp>
              <p:grpSp>
                <p:nvGrpSpPr>
                  <p:cNvPr id="37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732" y="1407"/>
                    <a:ext cx="4043" cy="444"/>
                    <a:chOff x="746" y="1407"/>
                    <a:chExt cx="3988" cy="444"/>
                  </a:xfrm>
                </p:grpSpPr>
                <p:sp>
                  <p:nvSpPr>
                    <p:cNvPr id="38" name="AutoShape 2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736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alpha val="0"/>
                          </a:schemeClr>
                        </a:gs>
                        <a:gs pos="10000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39" name="AutoShape 22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407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>
                            <a:alpha val="0"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34" name="Text Box 23">
                  <a:hlinkClick r:id="rId7" action="ppaction://hlinksldjump"/>
                </p:cNvPr>
                <p:cNvSpPr txBox="1">
                  <a:spLocks noChangeArrowheads="1"/>
                </p:cNvSpPr>
                <p:nvPr/>
              </p:nvSpPr>
              <p:spPr bwMode="white">
                <a:xfrm>
                  <a:off x="2393949" y="2414588"/>
                  <a:ext cx="4788574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  <a:buClr>
                      <a:schemeClr val="tx1"/>
                    </a:buClr>
                  </a:pPr>
                  <a:r>
                    <a:rPr lang="en-US" sz="2800" b="1" dirty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 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Tạo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một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văn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bản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mới</a:t>
                  </a:r>
                  <a:endParaRPr lang="en-US" sz="28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Text Box 32"/>
                <p:cNvSpPr txBox="1">
                  <a:spLocks noChangeArrowheads="1"/>
                </p:cNvSpPr>
                <p:nvPr/>
              </p:nvSpPr>
              <p:spPr bwMode="white">
                <a:xfrm>
                  <a:off x="2052638" y="2392363"/>
                  <a:ext cx="38100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</p:grpSp>
        </p:grpSp>
        <p:pic>
          <p:nvPicPr>
            <p:cNvPr id="30" name="Picture 30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4875212" y="1752600"/>
              <a:ext cx="792162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Group 114"/>
          <p:cNvGrpSpPr>
            <a:grpSpLocks/>
          </p:cNvGrpSpPr>
          <p:nvPr/>
        </p:nvGrpSpPr>
        <p:grpSpPr bwMode="auto">
          <a:xfrm>
            <a:off x="171278" y="4800600"/>
            <a:ext cx="8820322" cy="960704"/>
            <a:chOff x="1743075" y="3152775"/>
            <a:chExt cx="5495925" cy="949325"/>
          </a:xfrm>
        </p:grpSpPr>
        <p:grpSp>
          <p:nvGrpSpPr>
            <p:cNvPr id="41" name="Group 3"/>
            <p:cNvGrpSpPr>
              <a:grpSpLocks/>
            </p:cNvGrpSpPr>
            <p:nvPr/>
          </p:nvGrpSpPr>
          <p:grpSpPr bwMode="auto">
            <a:xfrm>
              <a:off x="1927225" y="3163888"/>
              <a:ext cx="5311775" cy="688975"/>
              <a:chOff x="720" y="1392"/>
              <a:chExt cx="4058" cy="480"/>
            </a:xfrm>
          </p:grpSpPr>
          <p:sp>
            <p:nvSpPr>
              <p:cNvPr id="45" name="AutoShape 4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accent2"/>
                  </a:gs>
                  <a:gs pos="50000">
                    <a:schemeClr val="accent2">
                      <a:gamma/>
                      <a:shade val="92157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46" name="Group 5"/>
              <p:cNvGrpSpPr>
                <a:grpSpLocks/>
              </p:cNvGrpSpPr>
              <p:nvPr/>
            </p:nvGrpSpPr>
            <p:grpSpPr bwMode="auto">
              <a:xfrm>
                <a:off x="732" y="1407"/>
                <a:ext cx="4043" cy="444"/>
                <a:chOff x="746" y="1407"/>
                <a:chExt cx="3988" cy="444"/>
              </a:xfrm>
            </p:grpSpPr>
            <p:sp>
              <p:nvSpPr>
                <p:cNvPr id="47" name="AutoShape 6"/>
                <p:cNvSpPr>
                  <a:spLocks noChangeArrowheads="1"/>
                </p:cNvSpPr>
                <p:nvPr/>
              </p:nvSpPr>
              <p:spPr bwMode="gray">
                <a:xfrm>
                  <a:off x="746" y="1736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alpha val="0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48" name="AutoShape 7"/>
                <p:cNvSpPr>
                  <a:spLocks noChangeArrowheads="1"/>
                </p:cNvSpPr>
                <p:nvPr/>
              </p:nvSpPr>
              <p:spPr bwMode="gray">
                <a:xfrm>
                  <a:off x="746" y="1407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42" name="Text Box 24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2405063" y="3271838"/>
              <a:ext cx="449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kích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thước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giấy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3" name="Picture 29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1743075" y="3152775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 Box 33"/>
            <p:cNvSpPr txBox="1">
              <a:spLocks noChangeArrowheads="1"/>
            </p:cNvSpPr>
            <p:nvPr/>
          </p:nvSpPr>
          <p:spPr bwMode="white">
            <a:xfrm>
              <a:off x="2065338" y="32512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grpSp>
        <p:nvGrpSpPr>
          <p:cNvPr id="49" name="Group 123"/>
          <p:cNvGrpSpPr>
            <a:grpSpLocks/>
          </p:cNvGrpSpPr>
          <p:nvPr/>
        </p:nvGrpSpPr>
        <p:grpSpPr bwMode="auto">
          <a:xfrm>
            <a:off x="152400" y="5637302"/>
            <a:ext cx="8839200" cy="915898"/>
            <a:chOff x="2817812" y="5003800"/>
            <a:chExt cx="5519737" cy="974725"/>
          </a:xfrm>
        </p:grpSpPr>
        <p:grpSp>
          <p:nvGrpSpPr>
            <p:cNvPr id="50" name="Group 8"/>
            <p:cNvGrpSpPr>
              <a:grpSpLocks/>
            </p:cNvGrpSpPr>
            <p:nvPr/>
          </p:nvGrpSpPr>
          <p:grpSpPr bwMode="auto">
            <a:xfrm>
              <a:off x="3025774" y="5003800"/>
              <a:ext cx="5311775" cy="688975"/>
              <a:chOff x="720" y="1392"/>
              <a:chExt cx="4058" cy="480"/>
            </a:xfrm>
          </p:grpSpPr>
          <p:sp>
            <p:nvSpPr>
              <p:cNvPr id="54" name="AutoShape 9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hlink"/>
                  </a:gs>
                  <a:gs pos="50000">
                    <a:schemeClr val="hlink">
                      <a:gamma/>
                      <a:shade val="92157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55" name="Group 10"/>
              <p:cNvGrpSpPr>
                <a:grpSpLocks/>
              </p:cNvGrpSpPr>
              <p:nvPr/>
            </p:nvGrpSpPr>
            <p:grpSpPr bwMode="auto">
              <a:xfrm>
                <a:off x="736" y="1407"/>
                <a:ext cx="4039" cy="444"/>
                <a:chOff x="750" y="1407"/>
                <a:chExt cx="3984" cy="444"/>
              </a:xfrm>
            </p:grpSpPr>
            <p:sp>
              <p:nvSpPr>
                <p:cNvPr id="56" name="AutoShape 11"/>
                <p:cNvSpPr>
                  <a:spLocks noChangeArrowheads="1"/>
                </p:cNvSpPr>
                <p:nvPr/>
              </p:nvSpPr>
              <p:spPr bwMode="gray">
                <a:xfrm>
                  <a:off x="750" y="1736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alpha val="0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57" name="AutoShape 12"/>
                <p:cNvSpPr>
                  <a:spLocks noChangeArrowheads="1"/>
                </p:cNvSpPr>
                <p:nvPr/>
              </p:nvSpPr>
              <p:spPr bwMode="gray">
                <a:xfrm>
                  <a:off x="750" y="1407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51" name="Text Box 25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3503612" y="5105400"/>
              <a:ext cx="4495800" cy="423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Đánh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2" name="Picture 28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2817812" y="5029200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" name="Text Box 34"/>
            <p:cNvSpPr txBox="1">
              <a:spLocks noChangeArrowheads="1"/>
            </p:cNvSpPr>
            <p:nvPr/>
          </p:nvSpPr>
          <p:spPr bwMode="white">
            <a:xfrm>
              <a:off x="3163887" y="5113338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</p:grpSp>
      <p:grpSp>
        <p:nvGrpSpPr>
          <p:cNvPr id="58" name="Group 144"/>
          <p:cNvGrpSpPr>
            <a:grpSpLocks/>
          </p:cNvGrpSpPr>
          <p:nvPr/>
        </p:nvGrpSpPr>
        <p:grpSpPr bwMode="auto">
          <a:xfrm>
            <a:off x="-11743" y="3962400"/>
            <a:ext cx="9003337" cy="1066800"/>
            <a:chOff x="4006850" y="3886200"/>
            <a:chExt cx="4418290" cy="968375"/>
          </a:xfrm>
        </p:grpSpPr>
        <p:grpSp>
          <p:nvGrpSpPr>
            <p:cNvPr id="59" name="Group 76"/>
            <p:cNvGrpSpPr>
              <a:grpSpLocks/>
            </p:cNvGrpSpPr>
            <p:nvPr/>
          </p:nvGrpSpPr>
          <p:grpSpPr bwMode="auto">
            <a:xfrm>
              <a:off x="4037011" y="3902075"/>
              <a:ext cx="4388129" cy="952500"/>
              <a:chOff x="3427412" y="1673225"/>
              <a:chExt cx="5540375" cy="952500"/>
            </a:xfrm>
          </p:grpSpPr>
          <p:pic>
            <p:nvPicPr>
              <p:cNvPr id="61" name="Picture 30" descr="1"/>
              <p:cNvPicPr>
                <a:picLocks noChangeAspect="1" noChangeArrowheads="1"/>
              </p:cNvPicPr>
              <p:nvPr/>
            </p:nvPicPr>
            <p:blipFill>
              <a:blip r:embed="rId4">
                <a:lum bright="-6000" contrast="24000"/>
              </a:blip>
              <a:srcRect l="42606" t="64474" r="19473"/>
              <a:stretch>
                <a:fillRect/>
              </a:stretch>
            </p:blipFill>
            <p:spPr bwMode="auto">
              <a:xfrm>
                <a:off x="3427412" y="1676400"/>
                <a:ext cx="792162" cy="949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62" name="Group 75"/>
              <p:cNvGrpSpPr>
                <a:grpSpLocks/>
              </p:cNvGrpSpPr>
              <p:nvPr/>
            </p:nvGrpSpPr>
            <p:grpSpPr bwMode="auto">
              <a:xfrm>
                <a:off x="3656012" y="1673225"/>
                <a:ext cx="5311775" cy="688975"/>
                <a:chOff x="1927225" y="2300288"/>
                <a:chExt cx="5311775" cy="688975"/>
              </a:xfrm>
            </p:grpSpPr>
            <p:grpSp>
              <p:nvGrpSpPr>
                <p:cNvPr id="63" name="Group 18"/>
                <p:cNvGrpSpPr>
                  <a:grpSpLocks/>
                </p:cNvGrpSpPr>
                <p:nvPr/>
              </p:nvGrpSpPr>
              <p:grpSpPr bwMode="auto">
                <a:xfrm>
                  <a:off x="1927225" y="2300288"/>
                  <a:ext cx="5311775" cy="688975"/>
                  <a:chOff x="720" y="1392"/>
                  <a:chExt cx="4058" cy="480"/>
                </a:xfrm>
              </p:grpSpPr>
              <p:sp>
                <p:nvSpPr>
                  <p:cNvPr id="66" name="AutoShape 19"/>
                  <p:cNvSpPr>
                    <a:spLocks noChangeArrowheads="1"/>
                  </p:cNvSpPr>
                  <p:nvPr/>
                </p:nvSpPr>
                <p:spPr bwMode="gray">
                  <a:xfrm>
                    <a:off x="720" y="1392"/>
                    <a:ext cx="4058" cy="480"/>
                  </a:xfrm>
                  <a:prstGeom prst="roundRect">
                    <a:avLst>
                      <a:gd name="adj" fmla="val 17509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accent1">
                          <a:gamma/>
                          <a:shade val="92157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>
                      <a:latin typeface="+mn-lt"/>
                      <a:cs typeface="+mn-cs"/>
                    </a:endParaRPr>
                  </a:p>
                </p:txBody>
              </p:sp>
              <p:grpSp>
                <p:nvGrpSpPr>
                  <p:cNvPr id="67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732" y="1407"/>
                    <a:ext cx="4043" cy="444"/>
                    <a:chOff x="746" y="1407"/>
                    <a:chExt cx="3988" cy="444"/>
                  </a:xfrm>
                </p:grpSpPr>
                <p:sp>
                  <p:nvSpPr>
                    <p:cNvPr id="68" name="AutoShape 2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736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alpha val="0"/>
                          </a:schemeClr>
                        </a:gs>
                        <a:gs pos="10000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69" name="AutoShape 22">
                      <a:hlinkClick r:id="rId10" action="ppaction://hlinksldjump"/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407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>
                            <a:alpha val="0"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64" name="Text Box 23">
                  <a:hlinkClick r:id="rId10" action="ppaction://hlinksldjump"/>
                </p:cNvPr>
                <p:cNvSpPr txBox="1">
                  <a:spLocks noChangeArrowheads="1"/>
                </p:cNvSpPr>
                <p:nvPr/>
              </p:nvSpPr>
              <p:spPr bwMode="white">
                <a:xfrm>
                  <a:off x="2393951" y="2414588"/>
                  <a:ext cx="4495800" cy="4749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  <a:buClr>
                      <a:schemeClr val="tx1"/>
                    </a:buClr>
                  </a:pPr>
                  <a:r>
                    <a:rPr lang="en-US" sz="2800" b="1" dirty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 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Thay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đổi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hướng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trang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giấy</a:t>
                  </a:r>
                  <a:endParaRPr lang="en-US" sz="28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5" name="Text Box 32"/>
                <p:cNvSpPr txBox="1">
                  <a:spLocks noChangeArrowheads="1"/>
                </p:cNvSpPr>
                <p:nvPr/>
              </p:nvSpPr>
              <p:spPr bwMode="white">
                <a:xfrm>
                  <a:off x="2052638" y="2392363"/>
                  <a:ext cx="38100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</p:grpSp>
        </p:grpSp>
        <p:pic>
          <p:nvPicPr>
            <p:cNvPr id="60" name="Picture 30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4006850" y="3886200"/>
              <a:ext cx="678861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084637"/>
            <a:ext cx="8839200" cy="193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hãy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tạo một trang văn bản với tiêu đề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định dạng và đánh số trang văn bản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sau đó tạo các trang trắng liên tiếp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 cách giữ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nhấn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vài lần.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489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1. Tạo một văn bản mới </a:t>
            </a:r>
          </a:p>
        </p:txBody>
      </p:sp>
      <p:sp>
        <p:nvSpPr>
          <p:cNvPr id="9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200400"/>
            <a:ext cx="609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657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727341" y="3505200"/>
            <a:ext cx="5655730" cy="2286000"/>
          </a:xfrm>
        </p:spPr>
      </p:pic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1949678"/>
            <a:ext cx="5094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2. Định dạng trang văn bản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6096000"/>
            <a:ext cx="5181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Page Layout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4112776" y="4493775"/>
            <a:ext cx="1941782" cy="14150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2352" y="2667000"/>
            <a:ext cx="7269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Để định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dạng trang văn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bản ta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thẻ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61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990600"/>
            <a:ext cx="8229600" cy="639763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TẠO ĐƯỜNG VIỀN CHO VĂN BẢN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893" y="1981200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Tạo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đường viền cho trang văn bản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95400" y="3276600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990600"/>
            <a:ext cx="8229600" cy="639763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2. TẠO ĐƯỜNG VIỀN CHO VĂN BẢN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</p:spPr>
      </p:pic>
      <p:sp>
        <p:nvSpPr>
          <p:cNvPr id="5" name="TextBox 4"/>
          <p:cNvSpPr txBox="1"/>
          <p:nvPr/>
        </p:nvSpPr>
        <p:spPr>
          <a:xfrm>
            <a:off x="5486400" y="2971800"/>
            <a:ext cx="32766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62600" y="4800600"/>
            <a:ext cx="25908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Borders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893" y="1981200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Tạo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đường viền cho trang văn bản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8600" y="4953000"/>
            <a:ext cx="2977116" cy="1600200"/>
            <a:chOff x="533400" y="2819400"/>
            <a:chExt cx="2977116" cy="1600200"/>
          </a:xfrm>
        </p:grpSpPr>
        <p:pic>
          <p:nvPicPr>
            <p:cNvPr id="22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3400" y="2819400"/>
              <a:ext cx="2977116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3" name="Rectangle 22"/>
            <p:cNvSpPr/>
            <p:nvPr/>
          </p:nvSpPr>
          <p:spPr>
            <a:xfrm>
              <a:off x="2514600" y="2895600"/>
              <a:ext cx="9144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rot="10800000" flipV="1">
            <a:off x="3200400" y="5564188"/>
            <a:ext cx="1752600" cy="746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720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</TotalTime>
  <Words>1004</Words>
  <Application>Microsoft Office PowerPoint</Application>
  <PresentationFormat>On-screen Show (4:3)</PresentationFormat>
  <Paragraphs>176</Paragraphs>
  <Slides>32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2. TẠO ĐƯỜNG VIỀN CHO VĂN BẢN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admin</cp:lastModifiedBy>
  <cp:revision>118</cp:revision>
  <dcterms:created xsi:type="dcterms:W3CDTF">2017-10-20T06:02:06Z</dcterms:created>
  <dcterms:modified xsi:type="dcterms:W3CDTF">2024-05-29T03:05:09Z</dcterms:modified>
</cp:coreProperties>
</file>