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</p:sldMasterIdLst>
  <p:notesMasterIdLst>
    <p:notesMasterId r:id="rId23"/>
  </p:notesMasterIdLst>
  <p:handoutMasterIdLst>
    <p:handoutMasterId r:id="rId24"/>
  </p:handoutMasterIdLst>
  <p:sldIdLst>
    <p:sldId id="2007577109" r:id="rId4"/>
    <p:sldId id="266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007577095" r:id="rId15"/>
    <p:sldId id="2007577096" r:id="rId16"/>
    <p:sldId id="2007577099" r:id="rId17"/>
    <p:sldId id="2007577110" r:id="rId18"/>
    <p:sldId id="2007577111" r:id="rId19"/>
    <p:sldId id="2007577097" r:id="rId20"/>
    <p:sldId id="2007577101" r:id="rId21"/>
    <p:sldId id="34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0A57-4729-4784-98AD-AFAA0D6D96C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C7DB7-1743-41F6-BB36-6F709ACE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4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8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97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36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4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9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51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57414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23729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832320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37080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gif"/><Relationship Id="rId5" Type="http://schemas.openxmlformats.org/officeDocument/2006/relationships/image" Target="../media/image36.gif"/><Relationship Id="rId10" Type="http://schemas.openxmlformats.org/officeDocument/2006/relationships/image" Target="../media/image38.jpeg"/><Relationship Id="rId4" Type="http://schemas.openxmlformats.org/officeDocument/2006/relationships/image" Target="../media/image30.jp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gif"/><Relationship Id="rId5" Type="http://schemas.openxmlformats.org/officeDocument/2006/relationships/image" Target="../media/image36.gif"/><Relationship Id="rId4" Type="http://schemas.openxmlformats.org/officeDocument/2006/relationships/image" Target="../media/image30.jp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png"/><Relationship Id="rId5" Type="http://schemas.openxmlformats.org/officeDocument/2006/relationships/image" Target="../media/image29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10" Type="http://schemas.openxmlformats.org/officeDocument/2006/relationships/image" Target="../media/image35.png"/><Relationship Id="rId4" Type="http://schemas.openxmlformats.org/officeDocument/2006/relationships/image" Target="../media/image30.jp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gif"/><Relationship Id="rId5" Type="http://schemas.openxmlformats.org/officeDocument/2006/relationships/image" Target="../media/image36.gif"/><Relationship Id="rId10" Type="http://schemas.openxmlformats.org/officeDocument/2006/relationships/image" Target="../media/image38.jpeg"/><Relationship Id="rId4" Type="http://schemas.openxmlformats.org/officeDocument/2006/relationships/image" Target="../media/image30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gif"/><Relationship Id="rId5" Type="http://schemas.openxmlformats.org/officeDocument/2006/relationships/image" Target="../media/image36.gif"/><Relationship Id="rId10" Type="http://schemas.openxmlformats.org/officeDocument/2006/relationships/image" Target="../media/image38.jpeg"/><Relationship Id="rId4" Type="http://schemas.openxmlformats.org/officeDocument/2006/relationships/image" Target="../media/image30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gif"/><Relationship Id="rId5" Type="http://schemas.openxmlformats.org/officeDocument/2006/relationships/image" Target="../media/image36.gif"/><Relationship Id="rId10" Type="http://schemas.openxmlformats.org/officeDocument/2006/relationships/image" Target="../media/image38.jpeg"/><Relationship Id="rId4" Type="http://schemas.openxmlformats.org/officeDocument/2006/relationships/image" Target="../media/image30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gif"/><Relationship Id="rId5" Type="http://schemas.openxmlformats.org/officeDocument/2006/relationships/image" Target="../media/image36.gif"/><Relationship Id="rId10" Type="http://schemas.openxmlformats.org/officeDocument/2006/relationships/image" Target="../media/image38.jpeg"/><Relationship Id="rId4" Type="http://schemas.openxmlformats.org/officeDocument/2006/relationships/image" Target="../media/image30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gif"/><Relationship Id="rId5" Type="http://schemas.openxmlformats.org/officeDocument/2006/relationships/image" Target="../media/image36.gif"/><Relationship Id="rId10" Type="http://schemas.openxmlformats.org/officeDocument/2006/relationships/image" Target="../media/image38.jpeg"/><Relationship Id="rId4" Type="http://schemas.openxmlformats.org/officeDocument/2006/relationships/image" Target="../media/image30.jp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gif"/><Relationship Id="rId5" Type="http://schemas.openxmlformats.org/officeDocument/2006/relationships/image" Target="../media/image36.gif"/><Relationship Id="rId10" Type="http://schemas.openxmlformats.org/officeDocument/2006/relationships/image" Target="../media/image38.jpeg"/><Relationship Id="rId4" Type="http://schemas.openxmlformats.org/officeDocument/2006/relationships/image" Target="../media/image30.jp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gif"/><Relationship Id="rId5" Type="http://schemas.openxmlformats.org/officeDocument/2006/relationships/image" Target="../media/image36.gif"/><Relationship Id="rId10" Type="http://schemas.openxmlformats.org/officeDocument/2006/relationships/image" Target="../media/image38.jpeg"/><Relationship Id="rId4" Type="http://schemas.openxmlformats.org/officeDocument/2006/relationships/image" Target="../media/image30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16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1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13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9532" y="201060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+ 8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7848 C 0.09583 0.26528 0.10833 0.2551 0.1191 0.2463 C 0.1217 0.2382 0.13403 0.22037 0.14149 0.21412 C 0.15035 0.18611 0.20399 0.17685 0.23438 0.17361 C 0.24948 0.17431 0.26528 0.17176 0.27969 0.17547 C 0.28542 0.17685 0.28628 0.1838 0.28976 0.18797 C 0.2941 0.19329 0.2974 0.2051 0.29983 0.21204 C 0.30156 0.21736 0.30503 0.22801 0.30503 0.22824 C 0.30417 0.24422 0.30382 0.26042 0.30243 0.27662 C 0.30174 0.28218 0.29774 0.28403 0.29497 0.28866 C 0.27882 0.31459 0.24965 0.32431 0.21458 0.32917 C 0.19392 0.32732 0.19479 0.33033 0.18177 0.32107 C 0.17569 0.31667 0.16424 0.30695 0.16424 0.30718 C 0.16042 0.29769 0.15677 0.27848 0.15677 0.27871 C 0.15955 0.23866 0.15156 0.24977 0.1691 0.2301 C 0.18056 0.21736 0.16719 0.22593 0.18177 0.21829 C 0.19306 0.20486 0.20712 0.19236 0.22431 0.1838 C 0.2276 0.18218 0.23108 0.18056 0.23438 0.17963 C 0.24115 0.17778 0.25451 0.17547 0.25451 0.1757 C 0.26215 0.17616 0.26979 0.17593 0.27726 0.17755 C 0.27969 0.17801 0.28056 0.18056 0.28229 0.18195 C 0.29375 0.18982 0.30069 0.19723 0.30729 0.2081 C 0.31215 0.23449 0.32691 0.28935 0.30503 0.30695 C 0.28628 0.32199 0.25747 0.33172 0.23212 0.33519 C 0.21458 0.33334 0.21059 0.33403 0.19931 0.325 C 0.19184 0.31227 0.18924 0.30023 0.18698 0.28658 C 0.18837 0.25278 0.1809 0.23334 0.20451 0.21019 C 0.21146 0.20348 0.21337 0.19885 0.22431 0.19607 C 0.23212 0.1919 0.23854 0.19005 0.24705 0.18797 C 0.27309 0.18982 0.26389 0.18982 0.27465 0.18982 L 0.25208 0.20417 L 0.27222 0.1838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55023" y="4572973"/>
            <a:ext cx="2331028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16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3070" y="2308091"/>
            <a:ext cx="2382981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18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9532" y="204540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+ 7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1524000" y="11170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33357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4 0.26736 C 0.0875 0.25417 0.1 0.24398 0.11076 0.23519 C 0.11337 0.22709 0.12569 0.20926 0.13316 0.20301 C 0.14201 0.175 0.19566 0.16574 0.22604 0.1625 C 0.24115 0.1632 0.25694 0.16065 0.27135 0.16435 C 0.27708 0.16574 0.27795 0.17269 0.28142 0.17685 C 0.28576 0.18218 0.28906 0.19398 0.29149 0.20093 C 0.29323 0.20625 0.2967 0.2169 0.2967 0.21713 C 0.29583 0.2331 0.29549 0.24931 0.2941 0.26551 C 0.2934 0.27107 0.28941 0.27292 0.28663 0.27755 C 0.27049 0.30348 0.24132 0.3132 0.20625 0.31806 C 0.18559 0.31621 0.18646 0.31922 0.17344 0.30996 C 0.16736 0.30556 0.1559 0.29584 0.1559 0.29607 C 0.15208 0.28658 0.14844 0.26736 0.14844 0.2676 C 0.15122 0.22755 0.14323 0.23866 0.16076 0.21898 C 0.17222 0.20625 0.15885 0.21482 0.17344 0.20718 C 0.18472 0.19375 0.19878 0.18125 0.21597 0.17269 C 0.21927 0.17107 0.22274 0.16945 0.22604 0.16852 C 0.23281 0.16667 0.24618 0.16435 0.24618 0.16459 C 0.25382 0.16505 0.26146 0.16482 0.26892 0.16644 C 0.27135 0.1669 0.27222 0.16945 0.27396 0.17084 C 0.28542 0.17871 0.29236 0.18611 0.29896 0.19699 C 0.30382 0.22338 0.31858 0.27824 0.2967 0.29584 C 0.27795 0.31088 0.24913 0.3206 0.22378 0.32408 C 0.20625 0.32223 0.20226 0.32292 0.19097 0.31389 C 0.18351 0.30116 0.1809 0.28912 0.17865 0.27547 C 0.18003 0.24167 0.17257 0.22223 0.19618 0.19908 C 0.20313 0.19236 0.20503 0.18773 0.21597 0.18496 C 0.22378 0.18079 0.23021 0.17894 0.23872 0.17685 C 0.26476 0.17871 0.25556 0.17871 0.26632 0.17871 L 0.24375 0.19306 L 0.26389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3013918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8 : BẢNG CỘNG QUA 10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614151" y="1183991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PHÉP CỘNG, PHÉP TRỪ TRONG PHẠM VI 20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BB7DA9A7-A664-4CF5-90F1-E40D5E0FB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99335" y="148856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1FA6688F-C780-4F58-8BB1-E16AE58F2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646800"/>
              </p:ext>
            </p:extLst>
          </p:nvPr>
        </p:nvGraphicFramePr>
        <p:xfrm>
          <a:off x="2221547" y="1314780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4" name="Can 33">
            <a:extLst>
              <a:ext uri="{FF2B5EF4-FFF2-40B4-BE49-F238E27FC236}">
                <a16:creationId xmlns:a16="http://schemas.microsoft.com/office/drawing/2014/main" id="{7C0BD806-7D3E-466E-B90B-18771FCDE699}"/>
              </a:ext>
            </a:extLst>
          </p:cNvPr>
          <p:cNvSpPr/>
          <p:nvPr/>
        </p:nvSpPr>
        <p:spPr>
          <a:xfrm>
            <a:off x="2496788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n 33">
            <a:extLst>
              <a:ext uri="{FF2B5EF4-FFF2-40B4-BE49-F238E27FC236}">
                <a16:creationId xmlns:a16="http://schemas.microsoft.com/office/drawing/2014/main" id="{32FA46A5-4D04-4F73-8CAC-E5530AF7B5E2}"/>
              </a:ext>
            </a:extLst>
          </p:cNvPr>
          <p:cNvSpPr/>
          <p:nvPr/>
        </p:nvSpPr>
        <p:spPr>
          <a:xfrm>
            <a:off x="2728129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33">
            <a:extLst>
              <a:ext uri="{FF2B5EF4-FFF2-40B4-BE49-F238E27FC236}">
                <a16:creationId xmlns:a16="http://schemas.microsoft.com/office/drawing/2014/main" id="{6918758B-C59B-44EC-8A6D-34A89E7A8419}"/>
              </a:ext>
            </a:extLst>
          </p:cNvPr>
          <p:cNvSpPr/>
          <p:nvPr/>
        </p:nvSpPr>
        <p:spPr>
          <a:xfrm>
            <a:off x="2959470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33">
            <a:extLst>
              <a:ext uri="{FF2B5EF4-FFF2-40B4-BE49-F238E27FC236}">
                <a16:creationId xmlns:a16="http://schemas.microsoft.com/office/drawing/2014/main" id="{A495D846-2147-4B3B-A5C7-EAED5AF73852}"/>
              </a:ext>
            </a:extLst>
          </p:cNvPr>
          <p:cNvSpPr/>
          <p:nvPr/>
        </p:nvSpPr>
        <p:spPr>
          <a:xfrm>
            <a:off x="3190811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33">
            <a:extLst>
              <a:ext uri="{FF2B5EF4-FFF2-40B4-BE49-F238E27FC236}">
                <a16:creationId xmlns:a16="http://schemas.microsoft.com/office/drawing/2014/main" id="{D3AD78FF-F937-4E16-B7D0-8D7916056E7E}"/>
              </a:ext>
            </a:extLst>
          </p:cNvPr>
          <p:cNvSpPr/>
          <p:nvPr/>
        </p:nvSpPr>
        <p:spPr>
          <a:xfrm>
            <a:off x="3422152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n 33">
            <a:extLst>
              <a:ext uri="{FF2B5EF4-FFF2-40B4-BE49-F238E27FC236}">
                <a16:creationId xmlns:a16="http://schemas.microsoft.com/office/drawing/2014/main" id="{6B2FAD36-0E6E-450B-A373-D3BA53FD018C}"/>
              </a:ext>
            </a:extLst>
          </p:cNvPr>
          <p:cNvSpPr/>
          <p:nvPr/>
        </p:nvSpPr>
        <p:spPr>
          <a:xfrm>
            <a:off x="3653493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33">
            <a:extLst>
              <a:ext uri="{FF2B5EF4-FFF2-40B4-BE49-F238E27FC236}">
                <a16:creationId xmlns:a16="http://schemas.microsoft.com/office/drawing/2014/main" id="{B6477C74-9C7B-4D7F-86E6-D1B8181C49A3}"/>
              </a:ext>
            </a:extLst>
          </p:cNvPr>
          <p:cNvSpPr/>
          <p:nvPr/>
        </p:nvSpPr>
        <p:spPr>
          <a:xfrm>
            <a:off x="3884834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id="{E70A001C-3E5B-4483-A33D-4EE8ECE67EE9}"/>
              </a:ext>
            </a:extLst>
          </p:cNvPr>
          <p:cNvSpPr/>
          <p:nvPr/>
        </p:nvSpPr>
        <p:spPr>
          <a:xfrm>
            <a:off x="4116175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33">
            <a:extLst>
              <a:ext uri="{FF2B5EF4-FFF2-40B4-BE49-F238E27FC236}">
                <a16:creationId xmlns:a16="http://schemas.microsoft.com/office/drawing/2014/main" id="{029D7998-4340-4D9D-AFC5-D26EE6EB4F2E}"/>
              </a:ext>
            </a:extLst>
          </p:cNvPr>
          <p:cNvSpPr/>
          <p:nvPr/>
        </p:nvSpPr>
        <p:spPr>
          <a:xfrm>
            <a:off x="4329253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22C9B566-82A9-428A-94C4-22743982F767}"/>
              </a:ext>
            </a:extLst>
          </p:cNvPr>
          <p:cNvSpPr/>
          <p:nvPr/>
        </p:nvSpPr>
        <p:spPr>
          <a:xfrm>
            <a:off x="5771035" y="148734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CF672356-05FA-4F2C-ADB0-E140B29EDCE3}"/>
              </a:ext>
            </a:extLst>
          </p:cNvPr>
          <p:cNvSpPr/>
          <p:nvPr/>
        </p:nvSpPr>
        <p:spPr>
          <a:xfrm>
            <a:off x="5984113" y="148734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47">
            <a:extLst>
              <a:ext uri="{FF2B5EF4-FFF2-40B4-BE49-F238E27FC236}">
                <a16:creationId xmlns:a16="http://schemas.microsoft.com/office/drawing/2014/main" id="{534BE7D8-2A52-4314-9F55-3488EBE8497D}"/>
              </a:ext>
            </a:extLst>
          </p:cNvPr>
          <p:cNvSpPr/>
          <p:nvPr/>
        </p:nvSpPr>
        <p:spPr>
          <a:xfrm>
            <a:off x="7973755" y="151718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id="{9F9FEA6D-7DBE-4DE4-BEBD-F0A142E91088}"/>
              </a:ext>
            </a:extLst>
          </p:cNvPr>
          <p:cNvSpPr/>
          <p:nvPr/>
        </p:nvSpPr>
        <p:spPr>
          <a:xfrm>
            <a:off x="9944071" y="151718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B251CCF-24E0-42EC-BD0F-23D1F304B646}"/>
              </a:ext>
            </a:extLst>
          </p:cNvPr>
          <p:cNvSpPr/>
          <p:nvPr/>
        </p:nvSpPr>
        <p:spPr>
          <a:xfrm rot="16200000" flipV="1">
            <a:off x="3375958" y="79210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696CDF-23B4-4831-9B26-060E93704B8C}"/>
              </a:ext>
            </a:extLst>
          </p:cNvPr>
          <p:cNvSpPr/>
          <p:nvPr/>
        </p:nvSpPr>
        <p:spPr>
          <a:xfrm flipH="1">
            <a:off x="3047373" y="3869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19" name="Can 33">
            <a:extLst>
              <a:ext uri="{FF2B5EF4-FFF2-40B4-BE49-F238E27FC236}">
                <a16:creationId xmlns:a16="http://schemas.microsoft.com/office/drawing/2014/main" id="{1946B42A-AAB5-4A6E-A560-3E0B1F0A1407}"/>
              </a:ext>
            </a:extLst>
          </p:cNvPr>
          <p:cNvSpPr/>
          <p:nvPr/>
        </p:nvSpPr>
        <p:spPr>
          <a:xfrm>
            <a:off x="2479202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n 33">
            <a:extLst>
              <a:ext uri="{FF2B5EF4-FFF2-40B4-BE49-F238E27FC236}">
                <a16:creationId xmlns:a16="http://schemas.microsoft.com/office/drawing/2014/main" id="{A5D24136-7140-4F39-AAB0-B0FB0143ABF4}"/>
              </a:ext>
            </a:extLst>
          </p:cNvPr>
          <p:cNvSpPr/>
          <p:nvPr/>
        </p:nvSpPr>
        <p:spPr>
          <a:xfrm>
            <a:off x="2710543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an 33">
            <a:extLst>
              <a:ext uri="{FF2B5EF4-FFF2-40B4-BE49-F238E27FC236}">
                <a16:creationId xmlns:a16="http://schemas.microsoft.com/office/drawing/2014/main" id="{425E05AE-38F3-49EE-888F-46E2C063A7CC}"/>
              </a:ext>
            </a:extLst>
          </p:cNvPr>
          <p:cNvSpPr/>
          <p:nvPr/>
        </p:nvSpPr>
        <p:spPr>
          <a:xfrm>
            <a:off x="2941884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an 33">
            <a:extLst>
              <a:ext uri="{FF2B5EF4-FFF2-40B4-BE49-F238E27FC236}">
                <a16:creationId xmlns:a16="http://schemas.microsoft.com/office/drawing/2014/main" id="{E0D6DF89-4507-4DD0-934D-8DF290110B20}"/>
              </a:ext>
            </a:extLst>
          </p:cNvPr>
          <p:cNvSpPr/>
          <p:nvPr/>
        </p:nvSpPr>
        <p:spPr>
          <a:xfrm>
            <a:off x="3173225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an 33">
            <a:extLst>
              <a:ext uri="{FF2B5EF4-FFF2-40B4-BE49-F238E27FC236}">
                <a16:creationId xmlns:a16="http://schemas.microsoft.com/office/drawing/2014/main" id="{F562A1E1-2DCB-4103-8572-0B3A26C863A2}"/>
              </a:ext>
            </a:extLst>
          </p:cNvPr>
          <p:cNvSpPr/>
          <p:nvPr/>
        </p:nvSpPr>
        <p:spPr>
          <a:xfrm>
            <a:off x="3404566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an 33">
            <a:extLst>
              <a:ext uri="{FF2B5EF4-FFF2-40B4-BE49-F238E27FC236}">
                <a16:creationId xmlns:a16="http://schemas.microsoft.com/office/drawing/2014/main" id="{E3309079-0672-41FC-8B67-CE19247617C8}"/>
              </a:ext>
            </a:extLst>
          </p:cNvPr>
          <p:cNvSpPr/>
          <p:nvPr/>
        </p:nvSpPr>
        <p:spPr>
          <a:xfrm>
            <a:off x="3635907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an 33">
            <a:extLst>
              <a:ext uri="{FF2B5EF4-FFF2-40B4-BE49-F238E27FC236}">
                <a16:creationId xmlns:a16="http://schemas.microsoft.com/office/drawing/2014/main" id="{D8E7EC00-7417-4C0D-92AB-2567DDDDA214}"/>
              </a:ext>
            </a:extLst>
          </p:cNvPr>
          <p:cNvSpPr/>
          <p:nvPr/>
        </p:nvSpPr>
        <p:spPr>
          <a:xfrm>
            <a:off x="3867248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an 33">
            <a:extLst>
              <a:ext uri="{FF2B5EF4-FFF2-40B4-BE49-F238E27FC236}">
                <a16:creationId xmlns:a16="http://schemas.microsoft.com/office/drawing/2014/main" id="{DF7B6F3B-30DC-42AD-9C5F-81455A36D121}"/>
              </a:ext>
            </a:extLst>
          </p:cNvPr>
          <p:cNvSpPr/>
          <p:nvPr/>
        </p:nvSpPr>
        <p:spPr>
          <a:xfrm>
            <a:off x="4098589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5E71577C-8CF7-4A98-90E8-C907B409471F}"/>
              </a:ext>
            </a:extLst>
          </p:cNvPr>
          <p:cNvSpPr/>
          <p:nvPr/>
        </p:nvSpPr>
        <p:spPr>
          <a:xfrm>
            <a:off x="5522089" y="275264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BA3D7AF4-2B84-487D-83B3-2146CB58DE52}"/>
              </a:ext>
            </a:extLst>
          </p:cNvPr>
          <p:cNvSpPr/>
          <p:nvPr/>
        </p:nvSpPr>
        <p:spPr>
          <a:xfrm>
            <a:off x="5971506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61">
            <a:extLst>
              <a:ext uri="{FF2B5EF4-FFF2-40B4-BE49-F238E27FC236}">
                <a16:creationId xmlns:a16="http://schemas.microsoft.com/office/drawing/2014/main" id="{3555FE6E-3B9C-49EA-956A-3755473A2B70}"/>
              </a:ext>
            </a:extLst>
          </p:cNvPr>
          <p:cNvSpPr/>
          <p:nvPr/>
        </p:nvSpPr>
        <p:spPr>
          <a:xfrm>
            <a:off x="7988591" y="279299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30" name="Rounded Rectangle 62">
            <a:extLst>
              <a:ext uri="{FF2B5EF4-FFF2-40B4-BE49-F238E27FC236}">
                <a16:creationId xmlns:a16="http://schemas.microsoft.com/office/drawing/2014/main" id="{7B624B81-C9CE-4DB6-A979-4721ADC74A97}"/>
              </a:ext>
            </a:extLst>
          </p:cNvPr>
          <p:cNvSpPr/>
          <p:nvPr/>
        </p:nvSpPr>
        <p:spPr>
          <a:xfrm>
            <a:off x="9958907" y="279299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A53B30EA-C099-4E42-BD50-B7239C4943F2}"/>
              </a:ext>
            </a:extLst>
          </p:cNvPr>
          <p:cNvSpPr/>
          <p:nvPr/>
        </p:nvSpPr>
        <p:spPr>
          <a:xfrm>
            <a:off x="5734660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AAD14F46-4125-444A-A6B9-61BDC240E7B5}"/>
              </a:ext>
            </a:extLst>
          </p:cNvPr>
          <p:cNvSpPr/>
          <p:nvPr/>
        </p:nvSpPr>
        <p:spPr>
          <a:xfrm>
            <a:off x="6208352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D8CA08D4-FDC0-4E62-B90A-F8A43D9E3C24}"/>
              </a:ext>
            </a:extLst>
          </p:cNvPr>
          <p:cNvSpPr/>
          <p:nvPr/>
        </p:nvSpPr>
        <p:spPr>
          <a:xfrm>
            <a:off x="6445504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A2F31DB5-15FC-4B05-B5B7-E8FBB22651A5}"/>
              </a:ext>
            </a:extLst>
          </p:cNvPr>
          <p:cNvSpPr/>
          <p:nvPr/>
        </p:nvSpPr>
        <p:spPr>
          <a:xfrm>
            <a:off x="6682350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id="{93471C7E-3F91-42EE-AE05-57E28F7EB5C8}"/>
              </a:ext>
            </a:extLst>
          </p:cNvPr>
          <p:cNvSpPr/>
          <p:nvPr/>
        </p:nvSpPr>
        <p:spPr>
          <a:xfrm>
            <a:off x="2479202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7751A4A7-66A5-429C-A187-E06C23BDABAC}"/>
              </a:ext>
            </a:extLst>
          </p:cNvPr>
          <p:cNvSpPr/>
          <p:nvPr/>
        </p:nvSpPr>
        <p:spPr>
          <a:xfrm>
            <a:off x="2710543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an 33">
            <a:extLst>
              <a:ext uri="{FF2B5EF4-FFF2-40B4-BE49-F238E27FC236}">
                <a16:creationId xmlns:a16="http://schemas.microsoft.com/office/drawing/2014/main" id="{443F79A4-8582-42D0-BC43-5E41D9778E7B}"/>
              </a:ext>
            </a:extLst>
          </p:cNvPr>
          <p:cNvSpPr/>
          <p:nvPr/>
        </p:nvSpPr>
        <p:spPr>
          <a:xfrm>
            <a:off x="2941884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29436684-92FC-4BFD-A8B4-F0E50D48AFB0}"/>
              </a:ext>
            </a:extLst>
          </p:cNvPr>
          <p:cNvSpPr/>
          <p:nvPr/>
        </p:nvSpPr>
        <p:spPr>
          <a:xfrm>
            <a:off x="3173225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56758E0E-1A2C-44B2-A77D-DCF96310DE24}"/>
              </a:ext>
            </a:extLst>
          </p:cNvPr>
          <p:cNvSpPr/>
          <p:nvPr/>
        </p:nvSpPr>
        <p:spPr>
          <a:xfrm>
            <a:off x="3404566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BF615B14-BB12-4313-B2DC-F80AE9C102DC}"/>
              </a:ext>
            </a:extLst>
          </p:cNvPr>
          <p:cNvSpPr/>
          <p:nvPr/>
        </p:nvSpPr>
        <p:spPr>
          <a:xfrm>
            <a:off x="3635907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C8C0FE1B-388D-4832-886B-28AF08944D87}"/>
              </a:ext>
            </a:extLst>
          </p:cNvPr>
          <p:cNvSpPr/>
          <p:nvPr/>
        </p:nvSpPr>
        <p:spPr>
          <a:xfrm>
            <a:off x="3867248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id="{DB1C080F-67F0-42A8-BC64-14C193AF7296}"/>
              </a:ext>
            </a:extLst>
          </p:cNvPr>
          <p:cNvSpPr/>
          <p:nvPr/>
        </p:nvSpPr>
        <p:spPr>
          <a:xfrm>
            <a:off x="5284937" y="408065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A3E4169D-0F49-4C90-9039-AB0E9CA79433}"/>
              </a:ext>
            </a:extLst>
          </p:cNvPr>
          <p:cNvSpPr/>
          <p:nvPr/>
        </p:nvSpPr>
        <p:spPr>
          <a:xfrm>
            <a:off x="5734354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ounded Rectangle 78">
            <a:extLst>
              <a:ext uri="{FF2B5EF4-FFF2-40B4-BE49-F238E27FC236}">
                <a16:creationId xmlns:a16="http://schemas.microsoft.com/office/drawing/2014/main" id="{1A640386-9BAD-40A9-8B5C-104FB0A0DE1C}"/>
              </a:ext>
            </a:extLst>
          </p:cNvPr>
          <p:cNvSpPr/>
          <p:nvPr/>
        </p:nvSpPr>
        <p:spPr>
          <a:xfrm>
            <a:off x="7988591" y="4148742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45" name="Rounded Rectangle 79">
            <a:extLst>
              <a:ext uri="{FF2B5EF4-FFF2-40B4-BE49-F238E27FC236}">
                <a16:creationId xmlns:a16="http://schemas.microsoft.com/office/drawing/2014/main" id="{B943DB37-0F58-4B01-9AD9-AB80EBE1EEE7}"/>
              </a:ext>
            </a:extLst>
          </p:cNvPr>
          <p:cNvSpPr/>
          <p:nvPr/>
        </p:nvSpPr>
        <p:spPr>
          <a:xfrm>
            <a:off x="9958907" y="4148742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FB474A40-523D-4B56-82B0-7530145B18B9}"/>
              </a:ext>
            </a:extLst>
          </p:cNvPr>
          <p:cNvSpPr/>
          <p:nvPr/>
        </p:nvSpPr>
        <p:spPr>
          <a:xfrm>
            <a:off x="5497508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9230F4A3-175D-452D-BE0D-9FBAEECA8BA9}"/>
              </a:ext>
            </a:extLst>
          </p:cNvPr>
          <p:cNvSpPr/>
          <p:nvPr/>
        </p:nvSpPr>
        <p:spPr>
          <a:xfrm>
            <a:off x="5971200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19DE9BAD-347B-48D9-9A81-B5DD1C4398FE}"/>
              </a:ext>
            </a:extLst>
          </p:cNvPr>
          <p:cNvSpPr/>
          <p:nvPr/>
        </p:nvSpPr>
        <p:spPr>
          <a:xfrm>
            <a:off x="6208352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B55216C6-4EAE-49E5-A82D-0E253919BDF7}"/>
              </a:ext>
            </a:extLst>
          </p:cNvPr>
          <p:cNvSpPr/>
          <p:nvPr/>
        </p:nvSpPr>
        <p:spPr>
          <a:xfrm>
            <a:off x="2479202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an 33">
            <a:extLst>
              <a:ext uri="{FF2B5EF4-FFF2-40B4-BE49-F238E27FC236}">
                <a16:creationId xmlns:a16="http://schemas.microsoft.com/office/drawing/2014/main" id="{92841FBE-8743-4270-9758-83821F2E3669}"/>
              </a:ext>
            </a:extLst>
          </p:cNvPr>
          <p:cNvSpPr/>
          <p:nvPr/>
        </p:nvSpPr>
        <p:spPr>
          <a:xfrm>
            <a:off x="2710543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an 33">
            <a:extLst>
              <a:ext uri="{FF2B5EF4-FFF2-40B4-BE49-F238E27FC236}">
                <a16:creationId xmlns:a16="http://schemas.microsoft.com/office/drawing/2014/main" id="{C3416D25-A4EE-4780-B527-9D5FD772A07F}"/>
              </a:ext>
            </a:extLst>
          </p:cNvPr>
          <p:cNvSpPr/>
          <p:nvPr/>
        </p:nvSpPr>
        <p:spPr>
          <a:xfrm>
            <a:off x="2941884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DEBFE0EB-2CAC-48BB-B5E9-9BCAB89A9C85}"/>
              </a:ext>
            </a:extLst>
          </p:cNvPr>
          <p:cNvSpPr/>
          <p:nvPr/>
        </p:nvSpPr>
        <p:spPr>
          <a:xfrm>
            <a:off x="3173225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BB4068C7-7F6C-46B6-B8D3-1263838A9ED2}"/>
              </a:ext>
            </a:extLst>
          </p:cNvPr>
          <p:cNvSpPr/>
          <p:nvPr/>
        </p:nvSpPr>
        <p:spPr>
          <a:xfrm>
            <a:off x="3404566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704A20AB-881D-41B2-BF8F-C46B359542E5}"/>
              </a:ext>
            </a:extLst>
          </p:cNvPr>
          <p:cNvSpPr/>
          <p:nvPr/>
        </p:nvSpPr>
        <p:spPr>
          <a:xfrm>
            <a:off x="3635907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3152A6D7-3358-4411-B84B-7D1540982808}"/>
              </a:ext>
            </a:extLst>
          </p:cNvPr>
          <p:cNvSpPr/>
          <p:nvPr/>
        </p:nvSpPr>
        <p:spPr>
          <a:xfrm>
            <a:off x="5057519" y="534057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1EF77AAF-CAD2-4ADF-98BA-6A40C89A7415}"/>
              </a:ext>
            </a:extLst>
          </p:cNvPr>
          <p:cNvSpPr/>
          <p:nvPr/>
        </p:nvSpPr>
        <p:spPr>
          <a:xfrm>
            <a:off x="5506936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91">
            <a:extLst>
              <a:ext uri="{FF2B5EF4-FFF2-40B4-BE49-F238E27FC236}">
                <a16:creationId xmlns:a16="http://schemas.microsoft.com/office/drawing/2014/main" id="{7EBC32C4-93CF-483A-B777-89E7147E9CD5}"/>
              </a:ext>
            </a:extLst>
          </p:cNvPr>
          <p:cNvSpPr/>
          <p:nvPr/>
        </p:nvSpPr>
        <p:spPr>
          <a:xfrm>
            <a:off x="7988591" y="540865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58" name="Rounded Rectangle 92">
            <a:extLst>
              <a:ext uri="{FF2B5EF4-FFF2-40B4-BE49-F238E27FC236}">
                <a16:creationId xmlns:a16="http://schemas.microsoft.com/office/drawing/2014/main" id="{233B4F47-FDB3-4DB9-A802-B0C357889096}"/>
              </a:ext>
            </a:extLst>
          </p:cNvPr>
          <p:cNvSpPr/>
          <p:nvPr/>
        </p:nvSpPr>
        <p:spPr>
          <a:xfrm>
            <a:off x="9958907" y="540865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EF7ABD43-26C2-467B-9952-A4127AD60EB0}"/>
              </a:ext>
            </a:extLst>
          </p:cNvPr>
          <p:cNvSpPr/>
          <p:nvPr/>
        </p:nvSpPr>
        <p:spPr>
          <a:xfrm>
            <a:off x="5270090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BCC1BD3F-8E15-4472-A903-6D090FE60B5B}"/>
              </a:ext>
            </a:extLst>
          </p:cNvPr>
          <p:cNvSpPr/>
          <p:nvPr/>
        </p:nvSpPr>
        <p:spPr>
          <a:xfrm>
            <a:off x="5743782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E7C8B3BC-F5C5-4181-A589-6D9A7A8028E8}"/>
              </a:ext>
            </a:extLst>
          </p:cNvPr>
          <p:cNvSpPr/>
          <p:nvPr/>
        </p:nvSpPr>
        <p:spPr>
          <a:xfrm>
            <a:off x="5980934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2BB58A7D-A4AD-4035-A40C-9348442C75F8}"/>
              </a:ext>
            </a:extLst>
          </p:cNvPr>
          <p:cNvSpPr/>
          <p:nvPr/>
        </p:nvSpPr>
        <p:spPr>
          <a:xfrm>
            <a:off x="6208352" y="53405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FE50DD7-F877-47D0-BA3F-6C6261994F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457444" y="4896417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/>
      <p:bldP spid="30" grpId="0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/>
      <p:bldP spid="45" grpId="0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/>
      <p:bldP spid="58" grpId="0"/>
      <p:bldP spid="59" grpId="0" animBg="1"/>
      <p:bldP spid="59" grpId="1" animBg="1"/>
      <p:bldP spid="60" grpId="0" animBg="1"/>
      <p:bldP spid="60" grpId="1" animBg="1"/>
      <p:bldP spid="61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00099E-B5CD-4104-AD46-D1B49E732329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04E3C2-8775-4771-8C84-7A0A0E5FE4CB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E2BC697-6964-4FBE-A981-248C538141D0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5273B6-9853-49CF-90B4-EE30EEA8BBC9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D902E98-B1A2-4805-8421-22507DA647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9FB2117-458A-4F1E-8ABF-53013AA84F6C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CC3DEC-1FFF-4715-8000-E3F57E6B2BE9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75D52D-DE2C-4CA1-895B-1E84CC0F96B1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1C8B68-F329-4F8E-9796-FE4C600A30C9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6AED767-2347-4C0D-B961-842CBFF0C681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11A612-7E76-4E70-A4AC-6AF95B1113B6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E8AA97-60D7-4D22-9036-BA88045B7A8A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E952A39-C2D0-4C36-806D-D350571113DA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7A97AAB-B393-4B9D-AABE-E693EF9DDF5A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5ED405C-B5C3-4AD3-92DE-98E5B774AC56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C6D3A-15A5-42E5-8772-44E57D1066C9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7B6546-6296-4739-8589-D5ACFC6805F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39092B0-23DE-40B8-A1A5-D3E0538B16DB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36082B6-4AC2-4463-8A68-59E41E6E8D40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69386F-36D0-453B-88FF-364807281BA8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9EFDFB6-2BC7-44BF-A7C9-8DCA6AB5D4AE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86AD751-65D5-42A0-94BE-420D36F3B9DB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F142EC-93D1-460C-9A76-61692736DC65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988D33-0531-4671-A291-FFBD51817EC5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996E8D5-0009-4BE1-A3E7-ABB339FA1FFE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475BE6-889B-48A4-B722-4FBCADE60E49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6DEDF8C-893F-4596-A8E5-953F7FA64548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ED9AD4-5B88-483A-AE9B-913D8D7C5117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727D098-2D60-4CE9-B6F1-417DB6130EC1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FA1F70E-E726-421E-AFD3-73190B5D19DA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4751AE2-2092-4EF6-B6DB-B5C9FDF3FFD6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14D918-5921-4163-A0FA-FC078EF66FAA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360371-0842-4166-8DCE-58CC29986A69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C78129-D805-4B39-AAF8-9BB6E80E94AC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CB3CFB-1591-4751-B785-95BF49F28CDF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3DBA9F-F25B-4B25-A339-E178F6848A2A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966D213-1D1D-47FF-AB41-2F64395C94DB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FC961B-4D9A-43FD-9B2E-57667E724C50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4ABF511-261D-4CCC-9E8C-738534DEB23A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812A4BD-CE72-42EC-8032-1392B93A3B43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8EC00F3-3BC1-4607-BF51-947C0171F41E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504D3AA-7A4D-4737-8565-F1C1AD4113B9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525586-AC77-4770-87CB-534D8FFD795D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CC1F4E1-9541-4E8C-B42D-24B17FC931DC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0DE0CA8-0D79-44A9-B260-E38A5706B65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74E482-A4AB-4FCE-B197-062A8AAEED11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F19441B-1C42-4531-9B82-594C2B1007B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BE723A9-3F2A-40EA-A761-8F4E9379B372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29ECFCA-BD68-46FF-97C2-9C8638FE9955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FAF3AE9-84BF-4B70-B922-E8D8B72E7304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91AEBBA-9A77-4044-9325-2E43E95A3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3" name="Thought Bubble: Cloud 52">
              <a:extLst>
                <a:ext uri="{FF2B5EF4-FFF2-40B4-BE49-F238E27FC236}">
                  <a16:creationId xmlns:a16="http://schemas.microsoft.com/office/drawing/2014/main" id="{54B9173B-9164-443A-BA71-F930605B5E47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0601FF2-A72A-41F3-BD08-62C1B85B1E78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9C44C62D-F413-4EC7-9B55-45384C72EEE3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725AA3A-B49C-45C6-95F4-B50ADB29B0BE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4BBDA6-4CE5-4443-B02D-EFBD72E10C7D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C038133-816C-4A1F-8AED-7A604E499E8B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7B806B6-F152-4593-A45A-7232DE19818E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extLst>
      <p:ext uri="{BB962C8B-B14F-4D97-AF65-F5344CB8AC3E}">
        <p14:creationId xmlns:p14="http://schemas.microsoft.com/office/powerpoint/2010/main" val="388344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E8E290DC-DA5C-4A32-8290-7CF04FCF0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12006" y="62903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070C5E7-7219-4E20-8FE1-3E88A7937C09}"/>
              </a:ext>
            </a:extLst>
          </p:cNvPr>
          <p:cNvGrpSpPr/>
          <p:nvPr/>
        </p:nvGrpSpPr>
        <p:grpSpPr>
          <a:xfrm>
            <a:off x="1208280" y="158281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CED246-24E0-42D9-9DFA-3FB3D2E7EFA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1647A2-BD48-4DDD-B1FA-3C733C37B1C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C014A43-C466-4711-A60A-DFBEFEF62B2F}"/>
              </a:ext>
            </a:extLst>
          </p:cNvPr>
          <p:cNvSpPr txBox="1"/>
          <p:nvPr/>
        </p:nvSpPr>
        <p:spPr>
          <a:xfrm>
            <a:off x="1868475" y="1807924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41E38-88B9-495E-97B3-DFD9390D713A}"/>
              </a:ext>
            </a:extLst>
          </p:cNvPr>
          <p:cNvSpPr/>
          <p:nvPr/>
        </p:nvSpPr>
        <p:spPr>
          <a:xfrm>
            <a:off x="1680523" y="2413812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7   +   7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FC46DB-161E-45FF-BAF7-2981F23FB295}"/>
              </a:ext>
            </a:extLst>
          </p:cNvPr>
          <p:cNvSpPr/>
          <p:nvPr/>
        </p:nvSpPr>
        <p:spPr>
          <a:xfrm>
            <a:off x="7326950" y="2413812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9   +   4</a:t>
            </a:r>
            <a:endParaRPr lang="en-VN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8CD929-2A27-4275-8002-BAEFF5DEA3A2}"/>
              </a:ext>
            </a:extLst>
          </p:cNvPr>
          <p:cNvSpPr/>
          <p:nvPr/>
        </p:nvSpPr>
        <p:spPr>
          <a:xfrm>
            <a:off x="3940615" y="2413812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CD7E15-48D3-4128-B18A-1F3D2CACE8CD}"/>
              </a:ext>
            </a:extLst>
          </p:cNvPr>
          <p:cNvSpPr/>
          <p:nvPr/>
        </p:nvSpPr>
        <p:spPr>
          <a:xfrm>
            <a:off x="9450918" y="2413812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12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112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build="p"/>
          <p:bldP spid="10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build="p"/>
          <p:bldP spid="10" grpId="0" build="p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50814" y="1722139"/>
            <a:ext cx="7606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Củng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cố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dặn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dò</a:t>
            </a:r>
            <a:endParaRPr kumimoji="0" lang="en-US" sz="8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14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16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15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1" y="546636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13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+ 8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15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900053" y="5645956"/>
            <a:ext cx="2285999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14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15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809996" y="2255580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685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1206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11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9996" y="2324085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14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0755" y="21284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26736 C 0.10417 0.25417 0.11667 0.24398 0.12743 0.23519 C 0.13003 0.22709 0.14236 0.20926 0.14983 0.20301 C 0.15868 0.175 0.21233 0.16574 0.24271 0.1625 C 0.25781 0.1632 0.27361 0.16065 0.28802 0.16435 C 0.29375 0.16574 0.29462 0.17269 0.29809 0.17685 C 0.30243 0.18218 0.30573 0.19398 0.30816 0.20093 C 0.3099 0.20625 0.31337 0.2169 0.31337 0.21713 C 0.3125 0.2331 0.31215 0.24931 0.31076 0.26551 C 0.31007 0.27107 0.30608 0.27292 0.3033 0.27755 C 0.28715 0.30348 0.25799 0.3132 0.22292 0.31806 C 0.20226 0.31621 0.20313 0.31922 0.1901 0.30996 C 0.18403 0.30556 0.17257 0.29584 0.17257 0.29607 C 0.16875 0.28658 0.1651 0.26736 0.1651 0.2676 C 0.16788 0.22755 0.1599 0.23866 0.17743 0.21898 C 0.18889 0.20625 0.17552 0.21482 0.1901 0.20718 C 0.20139 0.19375 0.21545 0.18125 0.23264 0.17269 C 0.23594 0.17107 0.23941 0.16945 0.24271 0.16852 C 0.24948 0.16667 0.26285 0.16435 0.26285 0.16459 C 0.27049 0.16505 0.27813 0.16482 0.28559 0.16644 C 0.28802 0.1669 0.28889 0.16945 0.29063 0.17084 C 0.30208 0.17871 0.30903 0.18611 0.31563 0.19699 C 0.32049 0.22338 0.33524 0.27824 0.31337 0.29584 C 0.29462 0.31088 0.2658 0.3206 0.24045 0.32408 C 0.22292 0.32223 0.21892 0.32292 0.20764 0.31389 C 0.20017 0.30116 0.19757 0.28912 0.19531 0.27547 C 0.1967 0.24167 0.18924 0.22223 0.21285 0.19908 C 0.21979 0.19236 0.2217 0.18773 0.23264 0.18496 C 0.24045 0.18079 0.24688 0.17894 0.25538 0.17685 C 0.28142 0.17871 0.27222 0.17871 0.28299 0.17871 L 0.26042 0.19306 L 0.28056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13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12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15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45" y="32011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350338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7" y="229209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16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679532" y="20965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02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11181 C 0.09583 0.09861 0.10833 0.08843 0.1191 0.07963 C 0.1217 0.07153 0.13403 0.05371 0.14149 0.04746 C 0.15035 0.01945 0.20399 0.01019 0.23438 0.00695 C 0.24948 0.00764 0.26528 0.0051 0.27969 0.0088 C 0.28542 0.01019 0.28628 0.01713 0.28976 0.0213 C 0.2941 0.02662 0.2974 0.03843 0.29983 0.04537 C 0.30156 0.0507 0.30503 0.06135 0.30503 0.06158 C 0.30417 0.07755 0.30382 0.09375 0.30243 0.10996 C 0.30174 0.11551 0.29774 0.11736 0.29497 0.12199 C 0.27882 0.14792 0.24965 0.15764 0.21458 0.1625 C 0.19392 0.16065 0.19479 0.16366 0.18177 0.1544 C 0.17569 0.15 0.16424 0.14028 0.16424 0.14051 C 0.16042 0.13102 0.15677 0.11181 0.15677 0.11204 C 0.15955 0.07199 0.15156 0.0831 0.1691 0.06343 C 0.18056 0.0507 0.16719 0.05926 0.18177 0.05162 C 0.19306 0.0382 0.20712 0.0257 0.22431 0.01713 C 0.2276 0.01551 0.23108 0.01389 0.23438 0.01297 C 0.24115 0.01111 0.25451 0.0088 0.25451 0.00903 C 0.26215 0.00949 0.26979 0.00926 0.27726 0.01088 C 0.27969 0.01135 0.28056 0.01389 0.28229 0.01528 C 0.29375 0.02315 0.30069 0.03056 0.30729 0.04144 C 0.31215 0.06783 0.32691 0.12269 0.30503 0.14028 C 0.28628 0.15533 0.25747 0.16505 0.23212 0.16852 C 0.21458 0.16667 0.21059 0.16736 0.19931 0.15834 C 0.19184 0.1456 0.18924 0.13357 0.18698 0.11991 C 0.18837 0.08611 0.1809 0.06667 0.20451 0.04352 C 0.21146 0.03681 0.21337 0.03218 0.22431 0.0294 C 0.23212 0.02523 0.23854 0.02338 0.24705 0.0213 C 0.27309 0.02315 0.26389 0.02315 0.27465 0.02315 L 0.25208 0.0375 L 0.27222 0.01713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480</Words>
  <Application>Microsoft Office PowerPoint</Application>
  <PresentationFormat>Widescreen</PresentationFormat>
  <Paragraphs>122</Paragraphs>
  <Slides>19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等线</vt:lpstr>
      <vt:lpstr>微软雅黑</vt:lpstr>
      <vt:lpstr>Arial</vt:lpstr>
      <vt:lpstr>Arial-Rounded</vt:lpstr>
      <vt:lpstr>Calibri</vt:lpstr>
      <vt:lpstr>Times New Roman</vt:lpstr>
      <vt:lpstr>Office Theme</vt:lpstr>
      <vt:lpstr>1_Office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12</cp:revision>
  <dcterms:created xsi:type="dcterms:W3CDTF">2021-07-24T01:07:49Z</dcterms:created>
  <dcterms:modified xsi:type="dcterms:W3CDTF">2021-08-07T02:52:25Z</dcterms:modified>
</cp:coreProperties>
</file>