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007577095" r:id="rId3"/>
    <p:sldId id="2007577112" r:id="rId4"/>
    <p:sldId id="2007577111" r:id="rId5"/>
    <p:sldId id="2007577114" r:id="rId6"/>
    <p:sldId id="2007577115" r:id="rId7"/>
    <p:sldId id="2007577116" r:id="rId8"/>
    <p:sldId id="2007577117" r:id="rId9"/>
    <p:sldId id="2007577118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27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57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144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2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6200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33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94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23206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098246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526667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89418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34197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8165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5222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937907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6636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3088299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585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61348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9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44311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4111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1245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0256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66946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7279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73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35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206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635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36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04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85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243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PHÉP CỘNG (QUA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6792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7427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19E51C-568F-4DF1-B5C1-3C882E86FB06}"/>
              </a:ext>
            </a:extLst>
          </p:cNvPr>
          <p:cNvGrpSpPr/>
          <p:nvPr/>
        </p:nvGrpSpPr>
        <p:grpSpPr>
          <a:xfrm>
            <a:off x="2299424" y="1989805"/>
            <a:ext cx="6757052" cy="630790"/>
            <a:chOff x="1544512" y="1766521"/>
            <a:chExt cx="6757052" cy="6307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AE8FA9-77B0-4A2B-BB46-BC8C4BDCCB51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1745F6-7A16-4766-8B0D-EEA058D1372E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 +  5  =  10  +           = 	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6EA17D70-3F90-49EA-82BA-D95FEAC10D6C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1DAD5A6-CAC4-47A5-BA16-69D5D231D143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297ADD-F6B3-48EC-A0D6-20F1792C3120}"/>
              </a:ext>
            </a:extLst>
          </p:cNvPr>
          <p:cNvGrpSpPr/>
          <p:nvPr/>
        </p:nvGrpSpPr>
        <p:grpSpPr>
          <a:xfrm>
            <a:off x="1417442" y="130150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983919-5D47-44FB-B326-F48F5AD615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B861B1-AF4A-4043-9060-A8E48F14909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8AD408-1C53-42B4-95BC-769211FBB116}"/>
              </a:ext>
            </a:extLst>
          </p:cNvPr>
          <p:cNvSpPr txBox="1"/>
          <p:nvPr/>
        </p:nvSpPr>
        <p:spPr>
          <a:xfrm>
            <a:off x="2245056" y="1410072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1" name="Picture 10" descr="C:\Users\TUAN\Downloads\Luyện tập 1.png">
            <a:extLst>
              <a:ext uri="{FF2B5EF4-FFF2-40B4-BE49-F238E27FC236}">
                <a16:creationId xmlns:a16="http://schemas.microsoft.com/office/drawing/2014/main" id="{7130276C-E451-495C-A313-0393B14C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820" y="558244"/>
            <a:ext cx="2237784" cy="863493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DC82CE-1D71-4195-9CAF-8105E0E89B7D}"/>
              </a:ext>
            </a:extLst>
          </p:cNvPr>
          <p:cNvGrpSpPr/>
          <p:nvPr/>
        </p:nvGrpSpPr>
        <p:grpSpPr>
          <a:xfrm>
            <a:off x="2798551" y="2517612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7946E0-2742-45E0-8775-2948C6EE52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E72159-C2E7-49CC-8F33-DA041173136C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69D964B-ACD9-4C2F-8804-1C83F0771C41}"/>
              </a:ext>
            </a:extLst>
          </p:cNvPr>
          <p:cNvSpPr/>
          <p:nvPr/>
        </p:nvSpPr>
        <p:spPr>
          <a:xfrm>
            <a:off x="2299424" y="290392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D7B14E-FFF4-467C-9594-FAD1F8B46ADF}"/>
              </a:ext>
            </a:extLst>
          </p:cNvPr>
          <p:cNvSpPr/>
          <p:nvPr/>
        </p:nvSpPr>
        <p:spPr>
          <a:xfrm>
            <a:off x="3652361" y="290159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34C13AAC-DD05-4EFA-979A-186781FDC56D}"/>
              </a:ext>
            </a:extLst>
          </p:cNvPr>
          <p:cNvSpPr/>
          <p:nvPr/>
        </p:nvSpPr>
        <p:spPr>
          <a:xfrm>
            <a:off x="4931484" y="198980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F032E7A2-8600-40E8-B997-F6CD9A4B6438}"/>
              </a:ext>
            </a:extLst>
          </p:cNvPr>
          <p:cNvSpPr/>
          <p:nvPr/>
        </p:nvSpPr>
        <p:spPr>
          <a:xfrm>
            <a:off x="6230806" y="198980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CC41C0-5284-4C70-B7F1-E9F70361FE70}"/>
              </a:ext>
            </a:extLst>
          </p:cNvPr>
          <p:cNvSpPr/>
          <p:nvPr/>
        </p:nvSpPr>
        <p:spPr>
          <a:xfrm>
            <a:off x="3647739" y="289951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3281F2-6F92-44AF-9A65-DFF24A932CC3}"/>
              </a:ext>
            </a:extLst>
          </p:cNvPr>
          <p:cNvGrpSpPr/>
          <p:nvPr/>
        </p:nvGrpSpPr>
        <p:grpSpPr>
          <a:xfrm>
            <a:off x="2299424" y="4693685"/>
            <a:ext cx="6757052" cy="630790"/>
            <a:chOff x="1544512" y="1766521"/>
            <a:chExt cx="6757052" cy="6307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7CCBC6-B625-4AAB-8F7B-6C9CD6A28AF6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425D09-9410-482F-8A26-85ACB496962A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 +  6  =  10  +           = 	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Rounded Rectangle 43">
                <a:extLst>
                  <a:ext uri="{FF2B5EF4-FFF2-40B4-BE49-F238E27FC236}">
                    <a16:creationId xmlns:a16="http://schemas.microsoft.com/office/drawing/2014/main" id="{16274C24-1503-4394-8E14-94B029C56829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2" name="Rounded Rectangle 41">
              <a:extLst>
                <a:ext uri="{FF2B5EF4-FFF2-40B4-BE49-F238E27FC236}">
                  <a16:creationId xmlns:a16="http://schemas.microsoft.com/office/drawing/2014/main" id="{F94E00F9-1ADD-48FC-A731-17FD356A6375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8244793-2505-4BE5-A23C-72C7B39FEE24}"/>
              </a:ext>
            </a:extLst>
          </p:cNvPr>
          <p:cNvSpPr txBox="1"/>
          <p:nvPr/>
        </p:nvSpPr>
        <p:spPr>
          <a:xfrm>
            <a:off x="2299424" y="4015387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+ 6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2E2E29-1521-4D13-9458-640B24CE24C4}"/>
              </a:ext>
            </a:extLst>
          </p:cNvPr>
          <p:cNvGrpSpPr/>
          <p:nvPr/>
        </p:nvGrpSpPr>
        <p:grpSpPr>
          <a:xfrm>
            <a:off x="2798551" y="5221492"/>
            <a:ext cx="972405" cy="421106"/>
            <a:chOff x="3435485" y="2273968"/>
            <a:chExt cx="636736" cy="42110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8AB37F-3BB4-4FC7-8FE5-FCAE2D879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ABDCF8C-7FDE-42BB-883D-19EC57BEADB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80745A8-5A59-4612-9078-5F7B6C1E37A5}"/>
              </a:ext>
            </a:extLst>
          </p:cNvPr>
          <p:cNvSpPr/>
          <p:nvPr/>
        </p:nvSpPr>
        <p:spPr>
          <a:xfrm>
            <a:off x="2299424" y="56078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9CC021-339C-4642-A9C6-3758AEF1FC7E}"/>
              </a:ext>
            </a:extLst>
          </p:cNvPr>
          <p:cNvSpPr/>
          <p:nvPr/>
        </p:nvSpPr>
        <p:spPr>
          <a:xfrm>
            <a:off x="3652361" y="560547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50">
            <a:extLst>
              <a:ext uri="{FF2B5EF4-FFF2-40B4-BE49-F238E27FC236}">
                <a16:creationId xmlns:a16="http://schemas.microsoft.com/office/drawing/2014/main" id="{FD03316A-905B-4EDD-BD5A-E27E4EB62A9D}"/>
              </a:ext>
            </a:extLst>
          </p:cNvPr>
          <p:cNvSpPr/>
          <p:nvPr/>
        </p:nvSpPr>
        <p:spPr>
          <a:xfrm>
            <a:off x="4931484" y="469368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51">
            <a:extLst>
              <a:ext uri="{FF2B5EF4-FFF2-40B4-BE49-F238E27FC236}">
                <a16:creationId xmlns:a16="http://schemas.microsoft.com/office/drawing/2014/main" id="{0844AEED-FB89-4673-A95A-0E57731BED3F}"/>
              </a:ext>
            </a:extLst>
          </p:cNvPr>
          <p:cNvSpPr/>
          <p:nvPr/>
        </p:nvSpPr>
        <p:spPr>
          <a:xfrm>
            <a:off x="6230806" y="469368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4D73F6-F7BF-4DC9-99D4-FE904E912BAF}"/>
              </a:ext>
            </a:extLst>
          </p:cNvPr>
          <p:cNvSpPr/>
          <p:nvPr/>
        </p:nvSpPr>
        <p:spPr>
          <a:xfrm>
            <a:off x="3647739" y="560339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0301375"/>
      </p:ext>
    </p:extLst>
  </p:cSld>
  <p:clrMapOvr>
    <a:masterClrMapping/>
  </p:clrMapOvr>
  <p:transition spd="med">
    <p:pull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5" grpId="0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5" grpId="0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A53C6E-8F8B-471E-8192-E03C591CA5BA}"/>
              </a:ext>
            </a:extLst>
          </p:cNvPr>
          <p:cNvGrpSpPr/>
          <p:nvPr/>
        </p:nvGrpSpPr>
        <p:grpSpPr>
          <a:xfrm>
            <a:off x="576180" y="3540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9EE018-A502-4703-B5AF-DD59B593439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46CAD0-BCC8-4128-A246-3E03934698B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20417D-77E5-45B7-AE6D-15847590B3FC}"/>
              </a:ext>
            </a:extLst>
          </p:cNvPr>
          <p:cNvSpPr txBox="1"/>
          <p:nvPr/>
        </p:nvSpPr>
        <p:spPr>
          <a:xfrm>
            <a:off x="1236375" y="579115"/>
            <a:ext cx="83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3645E6-2EDF-46C7-A252-A298A684CD37}"/>
              </a:ext>
            </a:extLst>
          </p:cNvPr>
          <p:cNvGraphicFramePr>
            <a:graphicFrameLocks noGrp="1"/>
          </p:cNvGraphicFramePr>
          <p:nvPr/>
        </p:nvGraphicFramePr>
        <p:xfrm>
          <a:off x="1177106" y="1070903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2653C2-D646-44CD-8C9F-C2FFCA2FFDAC}"/>
              </a:ext>
            </a:extLst>
          </p:cNvPr>
          <p:cNvSpPr txBox="1"/>
          <p:nvPr/>
        </p:nvSpPr>
        <p:spPr>
          <a:xfrm>
            <a:off x="4856834" y="245323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0E6FA-F37E-40FA-BA55-B2CB363BD96A}"/>
              </a:ext>
            </a:extLst>
          </p:cNvPr>
          <p:cNvSpPr txBox="1"/>
          <p:nvPr/>
        </p:nvSpPr>
        <p:spPr>
          <a:xfrm>
            <a:off x="6106391" y="244422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13D89-FF86-4203-A5E8-0AF9D3BC1A2F}"/>
              </a:ext>
            </a:extLst>
          </p:cNvPr>
          <p:cNvSpPr txBox="1"/>
          <p:nvPr/>
        </p:nvSpPr>
        <p:spPr>
          <a:xfrm>
            <a:off x="7426288" y="245323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DEE8C-329E-4BA9-AE92-98A37193FC6A}"/>
              </a:ext>
            </a:extLst>
          </p:cNvPr>
          <p:cNvSpPr txBox="1"/>
          <p:nvPr/>
        </p:nvSpPr>
        <p:spPr>
          <a:xfrm>
            <a:off x="9962374" y="245610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322194-B8A3-4066-9798-EDB3D391BCF6}"/>
              </a:ext>
            </a:extLst>
          </p:cNvPr>
          <p:cNvGrpSpPr/>
          <p:nvPr/>
        </p:nvGrpSpPr>
        <p:grpSpPr>
          <a:xfrm>
            <a:off x="7162886" y="3297826"/>
            <a:ext cx="3223348" cy="3026651"/>
            <a:chOff x="3552092" y="1143000"/>
            <a:chExt cx="5052158" cy="457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4B1CA-BB89-472E-BB97-5EFB24C7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F8EE6E-85E0-49EB-8CBE-98782A6F949D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A12DE0-55C7-4F24-859B-4BF259AAA7BB}"/>
              </a:ext>
            </a:extLst>
          </p:cNvPr>
          <p:cNvSpPr txBox="1"/>
          <p:nvPr/>
        </p:nvSpPr>
        <p:spPr>
          <a:xfrm>
            <a:off x="1119805" y="3275449"/>
            <a:ext cx="907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A39EC1F-2B18-4A4F-B770-D1BEE12D82AB}"/>
              </a:ext>
            </a:extLst>
          </p:cNvPr>
          <p:cNvGraphicFramePr>
            <a:graphicFrameLocks noGrp="1"/>
          </p:cNvGraphicFramePr>
          <p:nvPr/>
        </p:nvGraphicFramePr>
        <p:xfrm>
          <a:off x="1215444" y="4259025"/>
          <a:ext cx="5937250" cy="210025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r>
                        <a:rPr lang="en-US" sz="2400" dirty="0">
                          <a:effectLst/>
                        </a:rPr>
                        <a:t> 1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Nhóm 2</a:t>
                      </a:r>
                      <a:endParaRPr lang="en-VN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10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9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8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7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EE2BF98-3F87-4442-8169-589B9369E498}"/>
              </a:ext>
            </a:extLst>
          </p:cNvPr>
          <p:cNvSpPr txBox="1"/>
          <p:nvPr/>
        </p:nvSpPr>
        <p:spPr>
          <a:xfrm>
            <a:off x="5266188" y="5077865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21823-EB94-4C14-B375-4BE8D146CA16}"/>
              </a:ext>
            </a:extLst>
          </p:cNvPr>
          <p:cNvSpPr txBox="1"/>
          <p:nvPr/>
        </p:nvSpPr>
        <p:spPr>
          <a:xfrm>
            <a:off x="5276380" y="5487512"/>
            <a:ext cx="7509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85119-E01D-4ECA-82A3-0C68EF394658}"/>
              </a:ext>
            </a:extLst>
          </p:cNvPr>
          <p:cNvSpPr txBox="1"/>
          <p:nvPr/>
        </p:nvSpPr>
        <p:spPr>
          <a:xfrm>
            <a:off x="5276380" y="5897159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889280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4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58056F-9FA2-42B7-8F1E-69F4B7A9C964}"/>
              </a:ext>
            </a:extLst>
          </p:cNvPr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6549DAE-5570-4295-8647-E1F0D4F348D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647AC6-82DC-4861-B27B-FDF3F8E9A1E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5B08AF-16F2-4534-81EF-09E06F441E3A}"/>
              </a:ext>
            </a:extLst>
          </p:cNvPr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1D36CF-F72A-413D-AF7D-6EB219291BC5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ounded Rectangle 36">
              <a:extLst>
                <a:ext uri="{FF2B5EF4-FFF2-40B4-BE49-F238E27FC236}">
                  <a16:creationId xmlns:a16="http://schemas.microsoft.com/office/drawing/2014/main" id="{39D539E0-A722-4DFC-BD0C-03F79A35A4E2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DF79AF-B74F-4F05-88BE-008763DFFA04}"/>
              </a:ext>
            </a:extLst>
          </p:cNvPr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+ 7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FB76E1-9D61-4131-BD99-FD20EB50BA3D}"/>
              </a:ext>
            </a:extLst>
          </p:cNvPr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72E46D-7786-4233-84ED-991BEE790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88198E-3609-4F09-84B7-440F81C8CDA3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7132469-FA31-4B58-988E-773FAF24F723}"/>
              </a:ext>
            </a:extLst>
          </p:cNvPr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5393AA-18E4-40A4-AD1A-BF4277337EBF}"/>
              </a:ext>
            </a:extLst>
          </p:cNvPr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4" name="Rounded Rectangle 44">
            <a:extLst>
              <a:ext uri="{FF2B5EF4-FFF2-40B4-BE49-F238E27FC236}">
                <a16:creationId xmlns:a16="http://schemas.microsoft.com/office/drawing/2014/main" id="{880574FD-839F-476B-8FE9-82951E7906AB}"/>
              </a:ext>
            </a:extLst>
          </p:cNvPr>
          <p:cNvSpPr/>
          <p:nvPr/>
        </p:nvSpPr>
        <p:spPr>
          <a:xfrm>
            <a:off x="3536223" y="169597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881C1C-00E0-4D84-8F1E-8B8AFEB9B8CD}"/>
              </a:ext>
            </a:extLst>
          </p:cNvPr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F5754-C6C8-4929-9BAD-056B1AA80C1B}"/>
              </a:ext>
            </a:extLst>
          </p:cNvPr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00C9F-B528-4DA3-9A62-F7EA8442450B}"/>
              </a:ext>
            </a:extLst>
          </p:cNvPr>
          <p:cNvGrpSpPr/>
          <p:nvPr/>
        </p:nvGrpSpPr>
        <p:grpSpPr>
          <a:xfrm>
            <a:off x="6769069" y="1688170"/>
            <a:ext cx="2629671" cy="630790"/>
            <a:chOff x="2801857" y="1764259"/>
            <a:chExt cx="2629671" cy="6307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B13D1E-7CA3-4383-A6CB-DD6927F434E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ounded Rectangle 62">
              <a:extLst>
                <a:ext uri="{FF2B5EF4-FFF2-40B4-BE49-F238E27FC236}">
                  <a16:creationId xmlns:a16="http://schemas.microsoft.com/office/drawing/2014/main" id="{FF4C6372-0322-43AB-BBE6-4B3D092673C7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B3BC9E-47A9-4F5B-A830-82FA80297C4C}"/>
              </a:ext>
            </a:extLst>
          </p:cNvPr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093857-569D-4899-9E22-A52BD193DB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D78595-F3ED-455F-9235-46A0BC09535E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56ECBDD-8075-4B9D-8D2D-E82509279302}"/>
              </a:ext>
            </a:extLst>
          </p:cNvPr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0C062B-8B85-4625-990D-7FE0F202D45A}"/>
              </a:ext>
            </a:extLst>
          </p:cNvPr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5" name="Rounded Rectangle 68">
            <a:extLst>
              <a:ext uri="{FF2B5EF4-FFF2-40B4-BE49-F238E27FC236}">
                <a16:creationId xmlns:a16="http://schemas.microsoft.com/office/drawing/2014/main" id="{AFAD1F69-41E4-496C-A1F5-DC7C09AECF46}"/>
              </a:ext>
            </a:extLst>
          </p:cNvPr>
          <p:cNvSpPr/>
          <p:nvPr/>
        </p:nvSpPr>
        <p:spPr>
          <a:xfrm>
            <a:off x="8565423" y="169597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BF2339-97EB-4FC1-80FE-F64B56D17598}"/>
              </a:ext>
            </a:extLst>
          </p:cNvPr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47C72D-4CAE-4A4E-8787-0492D6A24DDD}"/>
              </a:ext>
            </a:extLst>
          </p:cNvPr>
          <p:cNvGrpSpPr/>
          <p:nvPr/>
        </p:nvGrpSpPr>
        <p:grpSpPr>
          <a:xfrm>
            <a:off x="1739869" y="4520729"/>
            <a:ext cx="2629671" cy="630790"/>
            <a:chOff x="2801857" y="1764259"/>
            <a:chExt cx="2629671" cy="63079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5F2548-4968-4B2A-8850-34FB9F181269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ounded Rectangle 72">
              <a:extLst>
                <a:ext uri="{FF2B5EF4-FFF2-40B4-BE49-F238E27FC236}">
                  <a16:creationId xmlns:a16="http://schemas.microsoft.com/office/drawing/2014/main" id="{95874FA2-F1B8-407D-A433-0A49EC511E7D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06D6A41-1453-4F55-97C8-36BFEA46E03E}"/>
              </a:ext>
            </a:extLst>
          </p:cNvPr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+ 8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A4C7ED-CCDC-43F8-AB55-707F616BC1A2}"/>
              </a:ext>
            </a:extLst>
          </p:cNvPr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2D33A2-F294-45D9-97E5-A0DF3E9B90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10B7D4-2BAA-4641-9815-597ADB19BDF9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1C3061E0-8E72-41ED-825B-D1B1400FCDB9}"/>
              </a:ext>
            </a:extLst>
          </p:cNvPr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520D29F-7C25-4362-921E-8CB0EB7AC3ED}"/>
              </a:ext>
            </a:extLst>
          </p:cNvPr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6" name="Rounded Rectangle 79">
            <a:extLst>
              <a:ext uri="{FF2B5EF4-FFF2-40B4-BE49-F238E27FC236}">
                <a16:creationId xmlns:a16="http://schemas.microsoft.com/office/drawing/2014/main" id="{6E0FFB93-66F6-4073-8B3F-D1CB40B94E7B}"/>
              </a:ext>
            </a:extLst>
          </p:cNvPr>
          <p:cNvSpPr/>
          <p:nvPr/>
        </p:nvSpPr>
        <p:spPr>
          <a:xfrm>
            <a:off x="3536223" y="452853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537871-40CC-4AE2-8D15-505FC7B3027A}"/>
              </a:ext>
            </a:extLst>
          </p:cNvPr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4FACB4-CF14-46F5-98F7-86B2EAE5EDCD}"/>
              </a:ext>
            </a:extLst>
          </p:cNvPr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0D4427E-1638-47B4-916C-40752D9D41E4}"/>
              </a:ext>
            </a:extLst>
          </p:cNvPr>
          <p:cNvGrpSpPr/>
          <p:nvPr/>
        </p:nvGrpSpPr>
        <p:grpSpPr>
          <a:xfrm>
            <a:off x="6769069" y="4520729"/>
            <a:ext cx="2629671" cy="630790"/>
            <a:chOff x="2801857" y="1764259"/>
            <a:chExt cx="2629671" cy="63079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5B0E86-2865-4669-B7D2-D5C5E1679696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84">
              <a:extLst>
                <a:ext uri="{FF2B5EF4-FFF2-40B4-BE49-F238E27FC236}">
                  <a16:creationId xmlns:a16="http://schemas.microsoft.com/office/drawing/2014/main" id="{5EB140FC-8575-4424-BEE5-7E8038991A24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7DCEF5-57C6-48B9-B023-361BD5FF66ED}"/>
              </a:ext>
            </a:extLst>
          </p:cNvPr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BDFD1B-C535-4A1A-A95C-0F6FD7602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134C0FE-EAB2-4D2D-AC0D-9817BD891A6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EF4DA65-7FBD-407D-8A5C-FB49C1AB0D19}"/>
              </a:ext>
            </a:extLst>
          </p:cNvPr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34E18C-8988-47E3-A346-0B882C20D7A1}"/>
              </a:ext>
            </a:extLst>
          </p:cNvPr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7" name="Rounded Rectangle 90">
            <a:extLst>
              <a:ext uri="{FF2B5EF4-FFF2-40B4-BE49-F238E27FC236}">
                <a16:creationId xmlns:a16="http://schemas.microsoft.com/office/drawing/2014/main" id="{1250F265-73DB-420F-8E5A-E30051D4DD9C}"/>
              </a:ext>
            </a:extLst>
          </p:cNvPr>
          <p:cNvSpPr/>
          <p:nvPr/>
        </p:nvSpPr>
        <p:spPr>
          <a:xfrm>
            <a:off x="8565423" y="452853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EDAC883-5DC8-4B2B-8D2D-86A6F802CCF9}"/>
              </a:ext>
            </a:extLst>
          </p:cNvPr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47C168F-B2AA-48AB-A453-43F057161605}"/>
              </a:ext>
            </a:extLst>
          </p:cNvPr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B830992-1465-4099-863C-BE8A657044A0}"/>
              </a:ext>
            </a:extLst>
          </p:cNvPr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418324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 animBg="1"/>
          <p:bldP spid="13" grpId="0" animBg="1"/>
          <p:bldP spid="14" grpId="0" animBg="1"/>
          <p:bldP spid="15" grpId="0" animBg="1"/>
          <p:bldP spid="16" grpId="0"/>
          <p:bldP spid="23" grpId="0" animBg="1"/>
          <p:bldP spid="24" grpId="0" animBg="1"/>
          <p:bldP spid="25" grpId="0" animBg="1"/>
          <p:bldP spid="26" grpId="0" animBg="1"/>
          <p:bldP spid="30" grpId="0"/>
          <p:bldP spid="34" grpId="0" animBg="1"/>
          <p:bldP spid="35" grpId="0" animBg="1"/>
          <p:bldP spid="36" grpId="0" animBg="1"/>
          <p:bldP spid="37" grpId="0" animBg="1"/>
          <p:bldP spid="38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 animBg="1"/>
          <p:bldP spid="13" grpId="0" animBg="1"/>
          <p:bldP spid="14" grpId="0" animBg="1"/>
          <p:bldP spid="15" grpId="0" animBg="1"/>
          <p:bldP spid="16" grpId="0"/>
          <p:bldP spid="23" grpId="0" animBg="1"/>
          <p:bldP spid="24" grpId="0" animBg="1"/>
          <p:bldP spid="25" grpId="0" animBg="1"/>
          <p:bldP spid="26" grpId="0" animBg="1"/>
          <p:bldP spid="30" grpId="0"/>
          <p:bldP spid="34" grpId="0" animBg="1"/>
          <p:bldP spid="35" grpId="0" animBg="1"/>
          <p:bldP spid="36" grpId="0" animBg="1"/>
          <p:bldP spid="37" grpId="0" animBg="1"/>
          <p:bldP spid="38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A6DED8-52C3-4FB8-8E5A-9883D8465973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99F682-A1AF-46E5-8937-D676A0269E0C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24DC71-53A6-4613-881C-FB3C8936D94A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7A2557-14A2-42FD-8DE8-DDE25ED442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F118A2-E3BF-49FE-AD7A-0542F6C16B2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02184B-8A22-4205-886A-BC0CBEBB9F64}"/>
              </a:ext>
            </a:extLst>
          </p:cNvPr>
          <p:cNvSpPr txBox="1"/>
          <p:nvPr/>
        </p:nvSpPr>
        <p:spPr>
          <a:xfrm>
            <a:off x="1509826" y="93243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595C93E-DA27-4EA8-A2CA-6ADE0CB8E19F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BF24CA-3221-49B4-A470-7F85EB2F0889}"/>
              </a:ext>
            </a:extLst>
          </p:cNvPr>
          <p:cNvSpPr txBox="1"/>
          <p:nvPr/>
        </p:nvSpPr>
        <p:spPr>
          <a:xfrm>
            <a:off x="3822638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F37C4-C9C5-4DE9-BB2C-9EE0A62E9E35}"/>
              </a:ext>
            </a:extLst>
          </p:cNvPr>
          <p:cNvSpPr txBox="1"/>
          <p:nvPr/>
        </p:nvSpPr>
        <p:spPr>
          <a:xfrm>
            <a:off x="4945074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FCBEF-5723-4FC3-9B9C-8E62D00E7947}"/>
              </a:ext>
            </a:extLst>
          </p:cNvPr>
          <p:cNvSpPr txBox="1"/>
          <p:nvPr/>
        </p:nvSpPr>
        <p:spPr>
          <a:xfrm>
            <a:off x="6127832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9B3D7-7A8A-4796-8420-8A553691F7B7}"/>
              </a:ext>
            </a:extLst>
          </p:cNvPr>
          <p:cNvSpPr txBox="1"/>
          <p:nvPr/>
        </p:nvSpPr>
        <p:spPr>
          <a:xfrm>
            <a:off x="7306586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5E9EC-998E-40C6-A282-132C69555B4E}"/>
              </a:ext>
            </a:extLst>
          </p:cNvPr>
          <p:cNvSpPr txBox="1"/>
          <p:nvPr/>
        </p:nvSpPr>
        <p:spPr>
          <a:xfrm>
            <a:off x="9638472" y="38956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01092B-4AB4-45C7-9304-18456AE409D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F36361-FD3D-4E3A-A3A8-507D00E83CB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830569-9686-4E5D-9523-9F71A6142053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B2706-DB6A-41C3-8C2C-CF7E9CAA03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8" y="2178906"/>
            <a:ext cx="6868323" cy="3188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957DFF-4AD0-44BF-9BA9-F06FACDAA6E3}"/>
              </a:ext>
            </a:extLst>
          </p:cNvPr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EDB829-21D6-4A8D-8FF0-128280899A8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0D85B4-2283-4B51-A896-4AF613891D3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B612F0-96E6-4CA5-AD96-3CB5C20BCC3F}"/>
              </a:ext>
            </a:extLst>
          </p:cNvPr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46E2A6-F115-4B27-ADD4-7AD1351B5130}"/>
              </a:ext>
            </a:extLst>
          </p:cNvPr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0A3CD6-CB02-4534-99FB-30FD56AAE7C4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C2014254-21FD-4C98-B329-1D44EC0EDD2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69E8EFE-EA7F-4BA3-B157-418ECA44B78B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DD8DA35D-A50D-4DC5-AB8D-13EE704C358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639B7A13-E2D6-45AE-96D3-A2822A0DE746}"/>
              </a:ext>
            </a:extLst>
          </p:cNvPr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4E710781-AA7F-445A-9C05-6BE187F335B6}"/>
              </a:ext>
            </a:extLst>
          </p:cNvPr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24E74737-5184-4FB9-BD7F-201CC94E3348}"/>
              </a:ext>
            </a:extLst>
          </p:cNvPr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866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Widescreen</PresentationFormat>
  <Paragraphs>133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2021-08-07T02:43:41Z</dcterms:created>
  <dcterms:modified xsi:type="dcterms:W3CDTF">2021-08-07T02:44:12Z</dcterms:modified>
</cp:coreProperties>
</file>