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98" r:id="rId4"/>
  </p:sldMasterIdLst>
  <p:notesMasterIdLst>
    <p:notesMasterId r:id="rId26"/>
  </p:notesMasterIdLst>
  <p:sldIdLst>
    <p:sldId id="3401" r:id="rId5"/>
    <p:sldId id="263" r:id="rId6"/>
    <p:sldId id="267" r:id="rId7"/>
    <p:sldId id="268" r:id="rId8"/>
    <p:sldId id="269" r:id="rId9"/>
    <p:sldId id="270" r:id="rId10"/>
    <p:sldId id="287" r:id="rId11"/>
    <p:sldId id="274" r:id="rId12"/>
    <p:sldId id="271" r:id="rId13"/>
    <p:sldId id="288" r:id="rId14"/>
    <p:sldId id="276" r:id="rId15"/>
    <p:sldId id="283" r:id="rId16"/>
    <p:sldId id="2007577095" r:id="rId17"/>
    <p:sldId id="2007577113" r:id="rId18"/>
    <p:sldId id="2007577098" r:id="rId19"/>
    <p:sldId id="2007577104" r:id="rId20"/>
    <p:sldId id="2007577106" r:id="rId21"/>
    <p:sldId id="2007577107" r:id="rId22"/>
    <p:sldId id="2007577108" r:id="rId23"/>
    <p:sldId id="2007577110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E36A30-8356-43AB-A55C-6A663101E484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9D766-5BE9-41FB-82A5-B1FEEFDCC0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3.xml"/><Relationship Id="rId7" Type="http://schemas.openxmlformats.org/officeDocument/2006/relationships/image" Target="../media/image3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3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5.png"/><Relationship Id="rId5" Type="http://schemas.openxmlformats.org/officeDocument/2006/relationships/image" Target="../media/image42.png"/><Relationship Id="rId4" Type="http://schemas.openxmlformats.org/officeDocument/2006/relationships/image" Target="../media/image5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4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4122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59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833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8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6841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60401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981134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060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7740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558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8072826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95100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003016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86983652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392094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8334990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89759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35528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31317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83494872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7839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9321343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519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4404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9171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75147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426834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623245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10624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45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6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60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24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824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3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309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70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7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457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081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501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703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2853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234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75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91434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0120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29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3" Type="http://schemas.microsoft.com/office/2007/relationships/media" Target="../media/media5.mp3"/><Relationship Id="rId7" Type="http://schemas.openxmlformats.org/officeDocument/2006/relationships/image" Target="../media/image87.jpg"/><Relationship Id="rId12" Type="http://schemas.openxmlformats.org/officeDocument/2006/relationships/slide" Target="slide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4.png"/><Relationship Id="rId4" Type="http://schemas.openxmlformats.org/officeDocument/2006/relationships/audio" Target="../media/media5.mp3"/><Relationship Id="rId9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microsoft.com/office/2007/relationships/media" Target="../media/media7.mp3"/><Relationship Id="rId7" Type="http://schemas.openxmlformats.org/officeDocument/2006/relationships/image" Target="../media/image87.jpg"/><Relationship Id="rId12" Type="http://schemas.openxmlformats.org/officeDocument/2006/relationships/slide" Target="slide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5.png"/><Relationship Id="rId10" Type="http://schemas.openxmlformats.org/officeDocument/2006/relationships/image" Target="../media/image93.png"/><Relationship Id="rId4" Type="http://schemas.openxmlformats.org/officeDocument/2006/relationships/audio" Target="../media/media7.mp3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5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1.png"/><Relationship Id="rId11" Type="http://schemas.openxmlformats.org/officeDocument/2006/relationships/image" Target="../media/image101.png"/><Relationship Id="rId5" Type="http://schemas.openxmlformats.org/officeDocument/2006/relationships/image" Target="../media/image96.jpg"/><Relationship Id="rId10" Type="http://schemas.openxmlformats.org/officeDocument/2006/relationships/image" Target="../media/image100.png"/><Relationship Id="rId4" Type="http://schemas.openxmlformats.org/officeDocument/2006/relationships/audio" Target="../media/audio3.wav"/><Relationship Id="rId9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10" Type="http://schemas.openxmlformats.org/officeDocument/2006/relationships/image" Target="../media/image79.png"/><Relationship Id="rId4" Type="http://schemas.openxmlformats.org/officeDocument/2006/relationships/audio" Target="../media/audio1.wav"/><Relationship Id="rId9" Type="http://schemas.openxmlformats.org/officeDocument/2006/relationships/image" Target="../media/image7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2" Type="http://schemas.openxmlformats.org/officeDocument/2006/relationships/audio" Target="../media/media3.mp3"/><Relationship Id="rId16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80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3" Type="http://schemas.microsoft.com/office/2007/relationships/media" Target="../media/media5.mp3"/><Relationship Id="rId7" Type="http://schemas.openxmlformats.org/officeDocument/2006/relationships/image" Target="../media/image87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4.png"/><Relationship Id="rId4" Type="http://schemas.openxmlformats.org/officeDocument/2006/relationships/audio" Target="../media/media5.mp3"/><Relationship Id="rId9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microsoft.com/office/2007/relationships/media" Target="../media/media7.mp3"/><Relationship Id="rId7" Type="http://schemas.openxmlformats.org/officeDocument/2006/relationships/image" Target="../media/image87.jpg"/><Relationship Id="rId12" Type="http://schemas.openxmlformats.org/officeDocument/2006/relationships/slide" Target="slide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5.png"/><Relationship Id="rId10" Type="http://schemas.openxmlformats.org/officeDocument/2006/relationships/image" Target="../media/image93.png"/><Relationship Id="rId4" Type="http://schemas.openxmlformats.org/officeDocument/2006/relationships/audio" Target="../media/media7.mp3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8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2.png"/><Relationship Id="rId11" Type="http://schemas.openxmlformats.org/officeDocument/2006/relationships/image" Target="../media/image83.png"/><Relationship Id="rId5" Type="http://schemas.openxmlformats.org/officeDocument/2006/relationships/image" Target="../media/image81.png"/><Relationship Id="rId10" Type="http://schemas.openxmlformats.org/officeDocument/2006/relationships/slide" Target="slide7.xml"/><Relationship Id="rId4" Type="http://schemas.openxmlformats.org/officeDocument/2006/relationships/image" Target="../media/image80.jpg"/><Relationship Id="rId9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0.png"/><Relationship Id="rId3" Type="http://schemas.microsoft.com/office/2007/relationships/media" Target="../media/media5.mp3"/><Relationship Id="rId7" Type="http://schemas.openxmlformats.org/officeDocument/2006/relationships/image" Target="../media/image87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84.png"/><Relationship Id="rId4" Type="http://schemas.openxmlformats.org/officeDocument/2006/relationships/audio" Target="../media/media5.mp3"/><Relationship Id="rId9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microsoft.com/office/2007/relationships/media" Target="../media/media7.mp3"/><Relationship Id="rId7" Type="http://schemas.openxmlformats.org/officeDocument/2006/relationships/image" Target="../media/image87.jpg"/><Relationship Id="rId12" Type="http://schemas.openxmlformats.org/officeDocument/2006/relationships/slide" Target="slide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5.png"/><Relationship Id="rId10" Type="http://schemas.openxmlformats.org/officeDocument/2006/relationships/image" Target="../media/image93.png"/><Relationship Id="rId4" Type="http://schemas.openxmlformats.org/officeDocument/2006/relationships/audio" Target="../media/media7.mp3"/><Relationship Id="rId9" Type="http://schemas.openxmlformats.org/officeDocument/2006/relationships/image" Target="../media/image92.png"/><Relationship Id="rId14" Type="http://schemas.openxmlformats.org/officeDocument/2006/relationships/image" Target="../media/image9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0.jpg"/><Relationship Id="rId7" Type="http://schemas.openxmlformats.org/officeDocument/2006/relationships/image" Target="../media/image83.png"/><Relationship Id="rId12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82.pn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PHÉP CỘNG ( 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96426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08016E-ED05-4C60-B72F-EF12C2763A55}"/>
              </a:ext>
            </a:extLst>
          </p:cNvPr>
          <p:cNvGrpSpPr/>
          <p:nvPr/>
        </p:nvGrpSpPr>
        <p:grpSpPr>
          <a:xfrm>
            <a:off x="1595518" y="1293241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9CE8FFF-6896-4481-80C9-E35D0DE84AC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327050-C63B-4EED-BE0D-6F2A88F9FFE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8FC53F7-193C-4907-8D9B-6546E9D8779A}"/>
              </a:ext>
            </a:extLst>
          </p:cNvPr>
          <p:cNvSpPr txBox="1"/>
          <p:nvPr/>
        </p:nvSpPr>
        <p:spPr>
          <a:xfrm>
            <a:off x="2255712" y="1518350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+ 8 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D347472A-837F-46D8-9408-AED41A51B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38" y="518550"/>
            <a:ext cx="2237784" cy="863493"/>
          </a:xfrm>
          <a:prstGeom prst="rect">
            <a:avLst/>
          </a:prstGeom>
          <a:noFill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6213C9A-B8F7-45AE-977E-A81B56CF03E7}"/>
              </a:ext>
            </a:extLst>
          </p:cNvPr>
          <p:cNvGrpSpPr/>
          <p:nvPr/>
        </p:nvGrpSpPr>
        <p:grpSpPr>
          <a:xfrm>
            <a:off x="1595518" y="2314339"/>
            <a:ext cx="8674592" cy="630790"/>
            <a:chOff x="884318" y="1749895"/>
            <a:chExt cx="8674592" cy="6307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A3DE0B-AF5C-4FB1-956F-CA816E2BBAFD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1:    3  +  8  =  10  +  1  =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AAC17ADE-E461-44ED-9BE9-6AB9F967B7EC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6E916A-2B49-4575-95F8-9E8EA6D81E56}"/>
              </a:ext>
            </a:extLst>
          </p:cNvPr>
          <p:cNvGrpSpPr/>
          <p:nvPr/>
        </p:nvGrpSpPr>
        <p:grpSpPr>
          <a:xfrm>
            <a:off x="4012184" y="2842146"/>
            <a:ext cx="972405" cy="421106"/>
            <a:chOff x="3435485" y="2273968"/>
            <a:chExt cx="636736" cy="4211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99D19F2-1285-488B-B6EC-64699DCAC7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937289F-239C-4D11-B1EE-BD34E81B501A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A626F16C-3522-4B47-8A0C-1825E8680F3B}"/>
              </a:ext>
            </a:extLst>
          </p:cNvPr>
          <p:cNvSpPr/>
          <p:nvPr/>
        </p:nvSpPr>
        <p:spPr>
          <a:xfrm>
            <a:off x="3513057" y="322846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A08111-1708-458D-8BB2-D82EDF583226}"/>
              </a:ext>
            </a:extLst>
          </p:cNvPr>
          <p:cNvSpPr/>
          <p:nvPr/>
        </p:nvSpPr>
        <p:spPr>
          <a:xfrm>
            <a:off x="4865994" y="32261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54D34DB9-0EDC-4510-ADDF-583B129A94D2}"/>
              </a:ext>
            </a:extLst>
          </p:cNvPr>
          <p:cNvSpPr/>
          <p:nvPr/>
        </p:nvSpPr>
        <p:spPr>
          <a:xfrm>
            <a:off x="7003499" y="2320624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0496DB6-EB8C-44A3-8FEB-9D1E5BA29298}"/>
              </a:ext>
            </a:extLst>
          </p:cNvPr>
          <p:cNvGrpSpPr/>
          <p:nvPr/>
        </p:nvGrpSpPr>
        <p:grpSpPr>
          <a:xfrm>
            <a:off x="1649887" y="4408242"/>
            <a:ext cx="8674592" cy="630790"/>
            <a:chOff x="884318" y="1749895"/>
            <a:chExt cx="8674592" cy="63079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9EA6162-C68D-4D1E-B836-9E3BAA1BA9BB}"/>
                </a:ext>
              </a:extLst>
            </p:cNvPr>
            <p:cNvSpPr txBox="1"/>
            <p:nvPr/>
          </p:nvSpPr>
          <p:spPr>
            <a:xfrm>
              <a:off x="884318" y="1857465"/>
              <a:ext cx="8674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2:    3  +  8  =  1  +  10  =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659ACA3D-D9B3-489D-BD56-5B5BB39E4124}"/>
                </a:ext>
              </a:extLst>
            </p:cNvPr>
            <p:cNvSpPr/>
            <p:nvPr/>
          </p:nvSpPr>
          <p:spPr>
            <a:xfrm>
              <a:off x="6292299" y="1749895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9E39D8A-BB57-4B34-8AB3-AA6B2616CB9E}"/>
              </a:ext>
            </a:extLst>
          </p:cNvPr>
          <p:cNvGrpSpPr/>
          <p:nvPr/>
        </p:nvGrpSpPr>
        <p:grpSpPr>
          <a:xfrm>
            <a:off x="3253825" y="4948140"/>
            <a:ext cx="972405" cy="421106"/>
            <a:chOff x="3435485" y="2273968"/>
            <a:chExt cx="636736" cy="42110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6225093-3350-4A23-AB75-8FEF6F8BC8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EE90F20-519D-49BA-A8CF-1ED31C9CD3D1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9684C4D6-0BA0-4F9C-A779-BD7C06076B56}"/>
              </a:ext>
            </a:extLst>
          </p:cNvPr>
          <p:cNvSpPr/>
          <p:nvPr/>
        </p:nvSpPr>
        <p:spPr>
          <a:xfrm>
            <a:off x="2754698" y="533445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9AE165C-6B0B-47DA-A12B-270492F2C6B2}"/>
              </a:ext>
            </a:extLst>
          </p:cNvPr>
          <p:cNvSpPr/>
          <p:nvPr/>
        </p:nvSpPr>
        <p:spPr>
          <a:xfrm>
            <a:off x="4107635" y="533211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4" name="Rounded Rectangle 37">
            <a:extLst>
              <a:ext uri="{FF2B5EF4-FFF2-40B4-BE49-F238E27FC236}">
                <a16:creationId xmlns:a16="http://schemas.microsoft.com/office/drawing/2014/main" id="{FE6C5979-6EC7-4CDC-93EE-788887A02B6D}"/>
              </a:ext>
            </a:extLst>
          </p:cNvPr>
          <p:cNvSpPr/>
          <p:nvPr/>
        </p:nvSpPr>
        <p:spPr>
          <a:xfrm>
            <a:off x="7057868" y="4414527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3" grpId="0" animBg="1"/>
          <p:bldP spid="14" grpId="0" animBg="1"/>
          <p:bldP spid="15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3" grpId="0" animBg="1"/>
          <p:bldP spid="14" grpId="0" animBg="1"/>
          <p:bldP spid="15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79413B-8FCC-4081-BD14-9F3672EE182F}"/>
              </a:ext>
            </a:extLst>
          </p:cNvPr>
          <p:cNvGrpSpPr/>
          <p:nvPr/>
        </p:nvGrpSpPr>
        <p:grpSpPr>
          <a:xfrm>
            <a:off x="1249580" y="165009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568599-1CFF-4A1E-9858-DEA55332556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0A94C9-06B1-42F5-B757-5BB89536743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F4C29D9-259D-45BA-92DF-439BC8B6503F}"/>
              </a:ext>
            </a:extLst>
          </p:cNvPr>
          <p:cNvSpPr txBox="1"/>
          <p:nvPr/>
        </p:nvSpPr>
        <p:spPr>
          <a:xfrm>
            <a:off x="1909775" y="1875204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698CE3-C9C1-4A09-9317-44442A55D6B2}"/>
              </a:ext>
            </a:extLst>
          </p:cNvPr>
          <p:cNvGraphicFramePr>
            <a:graphicFrameLocks noGrp="1"/>
          </p:cNvGraphicFramePr>
          <p:nvPr/>
        </p:nvGraphicFramePr>
        <p:xfrm>
          <a:off x="1567297" y="2490595"/>
          <a:ext cx="9314017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4425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  <a:gridCol w="1002449">
                  <a:extLst>
                    <a:ext uri="{9D8B030D-6E8A-4147-A177-3AD203B41FA5}">
                      <a16:colId xmlns:a16="http://schemas.microsoft.com/office/drawing/2014/main" val="1161771258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7D26435-1430-4356-B9E1-390AD6C8310B}"/>
              </a:ext>
            </a:extLst>
          </p:cNvPr>
          <p:cNvSpPr txBox="1"/>
          <p:nvPr/>
        </p:nvSpPr>
        <p:spPr>
          <a:xfrm>
            <a:off x="3966452" y="411394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6D9A7-E86A-4B33-9842-ABCFE3276D60}"/>
              </a:ext>
            </a:extLst>
          </p:cNvPr>
          <p:cNvSpPr txBox="1"/>
          <p:nvPr/>
        </p:nvSpPr>
        <p:spPr>
          <a:xfrm>
            <a:off x="4957777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3FB04-F600-4B2F-BE8B-01C797AAC91E}"/>
              </a:ext>
            </a:extLst>
          </p:cNvPr>
          <p:cNvSpPr txBox="1"/>
          <p:nvPr/>
        </p:nvSpPr>
        <p:spPr>
          <a:xfrm>
            <a:off x="5993952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0D03B-500D-48A9-8A54-5BD7486A9C2F}"/>
              </a:ext>
            </a:extLst>
          </p:cNvPr>
          <p:cNvSpPr txBox="1"/>
          <p:nvPr/>
        </p:nvSpPr>
        <p:spPr>
          <a:xfrm>
            <a:off x="6934175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393005-23FD-4951-82B6-F6E06E5E6EFC}"/>
              </a:ext>
            </a:extLst>
          </p:cNvPr>
          <p:cNvSpPr txBox="1"/>
          <p:nvPr/>
        </p:nvSpPr>
        <p:spPr>
          <a:xfrm>
            <a:off x="7967521" y="411394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A937AF6A-21B5-4BCE-9D4D-DEAD710F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470" y="601218"/>
            <a:ext cx="2693588" cy="10393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9">
            <a:extLst>
              <a:ext uri="{FF2B5EF4-FFF2-40B4-BE49-F238E27FC236}">
                <a16:creationId xmlns:a16="http://schemas.microsoft.com/office/drawing/2014/main" id="{82589DAC-BDB4-4783-91C1-7FD4030D96C2}"/>
              </a:ext>
            </a:extLst>
          </p:cNvPr>
          <p:cNvSpPr/>
          <p:nvPr/>
        </p:nvSpPr>
        <p:spPr>
          <a:xfrm>
            <a:off x="3968449" y="1958157"/>
            <a:ext cx="1609052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79E54E-0C65-47B2-9049-81938B487656}"/>
              </a:ext>
            </a:extLst>
          </p:cNvPr>
          <p:cNvGrpSpPr/>
          <p:nvPr/>
        </p:nvGrpSpPr>
        <p:grpSpPr>
          <a:xfrm>
            <a:off x="3139446" y="1733048"/>
            <a:ext cx="647227" cy="923330"/>
            <a:chOff x="3174278" y="237323"/>
            <a:chExt cx="605826" cy="92333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7AA354-32E8-4B52-9F91-24C37E97E75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F9BFC4-5E79-41C8-B529-42BFCF45D1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5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6D4DFF7-4ECD-48DF-93C9-891FB6795101}"/>
              </a:ext>
            </a:extLst>
          </p:cNvPr>
          <p:cNvSpPr txBox="1"/>
          <p:nvPr/>
        </p:nvSpPr>
        <p:spPr>
          <a:xfrm>
            <a:off x="2634018" y="2688654"/>
            <a:ext cx="9398560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 +    5    +   3 = 	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  +    3    +   4 = 	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 -    2    +   5 = 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B67176-482A-4C72-B521-0FC11BCA42B3}"/>
              </a:ext>
            </a:extLst>
          </p:cNvPr>
          <p:cNvSpPr txBox="1"/>
          <p:nvPr/>
        </p:nvSpPr>
        <p:spPr>
          <a:xfrm>
            <a:off x="4239026" y="1958157"/>
            <a:ext cx="122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Tính:</a:t>
            </a:r>
          </a:p>
        </p:txBody>
      </p:sp>
      <p:sp>
        <p:nvSpPr>
          <p:cNvPr id="8" name="Curved Down Arrow 35">
            <a:extLst>
              <a:ext uri="{FF2B5EF4-FFF2-40B4-BE49-F238E27FC236}">
                <a16:creationId xmlns:a16="http://schemas.microsoft.com/office/drawing/2014/main" id="{0FF4E3F9-A0D6-48F8-8960-34C8C5837C4E}"/>
              </a:ext>
            </a:extLst>
          </p:cNvPr>
          <p:cNvSpPr/>
          <p:nvPr/>
        </p:nvSpPr>
        <p:spPr>
          <a:xfrm>
            <a:off x="3968450" y="2570540"/>
            <a:ext cx="1609052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Curved Down Arrow 36">
            <a:extLst>
              <a:ext uri="{FF2B5EF4-FFF2-40B4-BE49-F238E27FC236}">
                <a16:creationId xmlns:a16="http://schemas.microsoft.com/office/drawing/2014/main" id="{F4CCC99A-D3F8-4718-ADB4-EE0D6B3CF4D6}"/>
              </a:ext>
            </a:extLst>
          </p:cNvPr>
          <p:cNvSpPr/>
          <p:nvPr/>
        </p:nvSpPr>
        <p:spPr>
          <a:xfrm>
            <a:off x="5361610" y="2559973"/>
            <a:ext cx="1352279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ounded Rectangle 37">
            <a:extLst>
              <a:ext uri="{FF2B5EF4-FFF2-40B4-BE49-F238E27FC236}">
                <a16:creationId xmlns:a16="http://schemas.microsoft.com/office/drawing/2014/main" id="{595307FD-286D-4585-8A22-B4B6DDE66912}"/>
              </a:ext>
            </a:extLst>
          </p:cNvPr>
          <p:cNvSpPr/>
          <p:nvPr/>
        </p:nvSpPr>
        <p:spPr>
          <a:xfrm>
            <a:off x="7250142" y="268865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  <p:sp>
        <p:nvSpPr>
          <p:cNvPr id="11" name="Rounded Rectangle 38">
            <a:extLst>
              <a:ext uri="{FF2B5EF4-FFF2-40B4-BE49-F238E27FC236}">
                <a16:creationId xmlns:a16="http://schemas.microsoft.com/office/drawing/2014/main" id="{81E7AD8F-940E-47C1-9A53-CEA4FA8E7AF0}"/>
              </a:ext>
            </a:extLst>
          </p:cNvPr>
          <p:cNvSpPr/>
          <p:nvPr/>
        </p:nvSpPr>
        <p:spPr>
          <a:xfrm>
            <a:off x="7250142" y="3652417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2" name="Rounded Rectangle 39">
            <a:extLst>
              <a:ext uri="{FF2B5EF4-FFF2-40B4-BE49-F238E27FC236}">
                <a16:creationId xmlns:a16="http://schemas.microsoft.com/office/drawing/2014/main" id="{29504CB5-17E7-4CB4-A5F5-5E350A6F64B7}"/>
              </a:ext>
            </a:extLst>
          </p:cNvPr>
          <p:cNvSpPr/>
          <p:nvPr/>
        </p:nvSpPr>
        <p:spPr>
          <a:xfrm>
            <a:off x="7250142" y="4550064"/>
            <a:ext cx="701142" cy="6173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pic>
        <p:nvPicPr>
          <p:cNvPr id="13" name="Picture 12" descr="C:\Users\TUAN\Downloads\Luyện tập 1.png">
            <a:extLst>
              <a:ext uri="{FF2B5EF4-FFF2-40B4-BE49-F238E27FC236}">
                <a16:creationId xmlns:a16="http://schemas.microsoft.com/office/drawing/2014/main" id="{90956E98-4BEE-4D21-8DD7-4387CFD73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838" y="64614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A63DC46-C4BA-44CE-96CD-69D307E3464E}"/>
              </a:ext>
            </a:extLst>
          </p:cNvPr>
          <p:cNvGrpSpPr/>
          <p:nvPr/>
        </p:nvGrpSpPr>
        <p:grpSpPr>
          <a:xfrm>
            <a:off x="846111" y="991002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7C6F5EF-959E-4EF1-82E8-81D3378B90F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3A9CD1-0934-4C13-B5EE-56903C11E68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A0BF631-D3A3-4241-A23C-F2D105A31AD1}"/>
              </a:ext>
            </a:extLst>
          </p:cNvPr>
          <p:cNvSpPr txBox="1"/>
          <p:nvPr/>
        </p:nvSpPr>
        <p:spPr>
          <a:xfrm>
            <a:off x="1506304" y="1231918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 cá cho mèo.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D14AB-9156-446A-B6D1-CA63FD97B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23" y="2341866"/>
            <a:ext cx="10528300" cy="42799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CBCE50-818B-41BE-BAB2-6E815FB66B5B}"/>
              </a:ext>
            </a:extLst>
          </p:cNvPr>
          <p:cNvCxnSpPr>
            <a:cxnSpLocks/>
          </p:cNvCxnSpPr>
          <p:nvPr/>
        </p:nvCxnSpPr>
        <p:spPr>
          <a:xfrm>
            <a:off x="5089323" y="4062024"/>
            <a:ext cx="2327563" cy="141316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BAD34-3077-4380-ACAF-5BE6A98A6ACF}"/>
              </a:ext>
            </a:extLst>
          </p:cNvPr>
          <p:cNvCxnSpPr>
            <a:cxnSpLocks/>
          </p:cNvCxnSpPr>
          <p:nvPr/>
        </p:nvCxnSpPr>
        <p:spPr>
          <a:xfrm>
            <a:off x="7552661" y="4140994"/>
            <a:ext cx="2327563" cy="1413163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563C24-24E5-45A5-8DCB-0170503607A4}"/>
              </a:ext>
            </a:extLst>
          </p:cNvPr>
          <p:cNvCxnSpPr>
            <a:cxnSpLocks/>
          </p:cNvCxnSpPr>
          <p:nvPr/>
        </p:nvCxnSpPr>
        <p:spPr>
          <a:xfrm flipH="1">
            <a:off x="2229745" y="4199184"/>
            <a:ext cx="7158090" cy="135497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03C47A68-CFC0-47F8-9E5D-354D427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412" y="30269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F429569-8089-4BFF-9834-DCD542F1FA7F}"/>
              </a:ext>
            </a:extLst>
          </p:cNvPr>
          <p:cNvGrpSpPr/>
          <p:nvPr/>
        </p:nvGrpSpPr>
        <p:grpSpPr>
          <a:xfrm>
            <a:off x="899274" y="395579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1AEEF4C-40E4-4ABB-A4B8-FC8848CC7E8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A3B1B3-0653-4795-AB1B-542D3127C9A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57AC7E0-D33A-4636-8377-4156F1B5EFFE}"/>
              </a:ext>
            </a:extLst>
          </p:cNvPr>
          <p:cNvSpPr txBox="1"/>
          <p:nvPr/>
        </p:nvSpPr>
        <p:spPr>
          <a:xfrm>
            <a:off x="1559467" y="636495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88B16D-96B1-430F-941E-3A506A19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82" y="1159715"/>
            <a:ext cx="8654084" cy="397036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3A3149-7862-40E2-BA26-B1A125E15972}"/>
              </a:ext>
            </a:extLst>
          </p:cNvPr>
          <p:cNvGrpSpPr/>
          <p:nvPr/>
        </p:nvGrpSpPr>
        <p:grpSpPr>
          <a:xfrm>
            <a:off x="4309904" y="5280838"/>
            <a:ext cx="6804863" cy="1323439"/>
            <a:chOff x="1032454" y="4348202"/>
            <a:chExt cx="7991617" cy="1323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A171E1B-D0D0-486C-A817-4631E7EF95DC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9">
              <a:extLst>
                <a:ext uri="{FF2B5EF4-FFF2-40B4-BE49-F238E27FC236}">
                  <a16:creationId xmlns:a16="http://schemas.microsoft.com/office/drawing/2014/main" id="{28520C11-DB6A-4E4F-8CCC-DEC4850C5230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E0751749-F476-467C-A5D5-A5F7626191D4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16FB3B5D-735B-4A05-AB40-F62AA096B3EF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0" name="Rounded Rectangle 13">
            <a:extLst>
              <a:ext uri="{FF2B5EF4-FFF2-40B4-BE49-F238E27FC236}">
                <a16:creationId xmlns:a16="http://schemas.microsoft.com/office/drawing/2014/main" id="{F4DF6DFA-1EE0-410B-8EB6-B06AA95E2095}"/>
              </a:ext>
            </a:extLst>
          </p:cNvPr>
          <p:cNvSpPr/>
          <p:nvPr/>
        </p:nvSpPr>
        <p:spPr>
          <a:xfrm>
            <a:off x="4310447" y="550695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920B973F-A628-4295-8132-7C36560B0CF9}"/>
              </a:ext>
            </a:extLst>
          </p:cNvPr>
          <p:cNvSpPr/>
          <p:nvPr/>
        </p:nvSpPr>
        <p:spPr>
          <a:xfrm>
            <a:off x="5564312" y="550533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D5E649EF-BF32-4F77-8A87-A184EF8EBFFC}"/>
              </a:ext>
            </a:extLst>
          </p:cNvPr>
          <p:cNvSpPr/>
          <p:nvPr/>
        </p:nvSpPr>
        <p:spPr>
          <a:xfrm>
            <a:off x="6923803" y="54821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545709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9 + 6 = ?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14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12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8 + 7 = 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81868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81304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8215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7 + 9 = ?</a:t>
            </a: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16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8215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13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8186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15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8130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219</Words>
  <Application>Microsoft Office PowerPoint</Application>
  <PresentationFormat>Widescreen</PresentationFormat>
  <Paragraphs>107</Paragraphs>
  <Slides>21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微软雅黑</vt:lpstr>
      <vt:lpstr>Arial</vt:lpstr>
      <vt:lpstr>Arial-Rounded</vt:lpstr>
      <vt:lpstr>Calibri</vt:lpstr>
      <vt:lpstr>Calibri Light</vt:lpstr>
      <vt:lpstr>iCiel Cadena</vt:lpstr>
      <vt:lpstr>Times New Roman</vt:lpstr>
      <vt:lpstr>1_Office Theme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2021-08-07T02:39:40Z</dcterms:created>
  <dcterms:modified xsi:type="dcterms:W3CDTF">2021-08-07T02:42:01Z</dcterms:modified>
</cp:coreProperties>
</file>