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sldIdLst>
    <p:sldId id="257" r:id="rId4"/>
    <p:sldId id="259" r:id="rId5"/>
    <p:sldId id="258" r:id="rId6"/>
    <p:sldId id="260" r:id="rId7"/>
    <p:sldId id="262" r:id="rId8"/>
    <p:sldId id="261" r:id="rId9"/>
    <p:sldId id="2007577095" r:id="rId10"/>
    <p:sldId id="2007577096" r:id="rId11"/>
    <p:sldId id="2007577099" r:id="rId12"/>
    <p:sldId id="2007577101" r:id="rId13"/>
    <p:sldId id="2007577105" r:id="rId14"/>
    <p:sldId id="2007577097" r:id="rId15"/>
    <p:sldId id="2007577103" r:id="rId16"/>
    <p:sldId id="2007577102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.xml"/><Relationship Id="rId7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3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44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4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92814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69551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1502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347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16977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3202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0875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147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4809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6625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29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60960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7457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8907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506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763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5174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623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047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2617333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565174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5086896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6828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874973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12421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94906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0364875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78650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38434658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33412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023539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41507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906078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32596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11962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990483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575593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303303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07233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0268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6178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85173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09104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2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99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6300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57.png"/><Relationship Id="rId4" Type="http://schemas.openxmlformats.org/officeDocument/2006/relationships/image" Target="../media/image68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8.png"/><Relationship Id="rId5" Type="http://schemas.microsoft.com/office/2007/relationships/hdphoto" Target="../media/hdphoto4.wdp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71.png"/><Relationship Id="rId2" Type="http://schemas.openxmlformats.org/officeDocument/2006/relationships/audio" Target="../media/media3.mp3"/><Relationship Id="rId16" Type="http://schemas.openxmlformats.org/officeDocument/2006/relationships/image" Target="../media/image69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70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68.jpeg"/><Relationship Id="rId1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71.png"/><Relationship Id="rId2" Type="http://schemas.openxmlformats.org/officeDocument/2006/relationships/audio" Target="../media/media3.mp3"/><Relationship Id="rId16" Type="http://schemas.openxmlformats.org/officeDocument/2006/relationships/image" Target="../media/image69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70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68.jpeg"/><Relationship Id="rId1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71.png"/><Relationship Id="rId2" Type="http://schemas.openxmlformats.org/officeDocument/2006/relationships/audio" Target="../media/media3.mp3"/><Relationship Id="rId16" Type="http://schemas.openxmlformats.org/officeDocument/2006/relationships/image" Target="../media/image69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70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68.jpeg"/><Relationship Id="rId1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71.png"/><Relationship Id="rId2" Type="http://schemas.openxmlformats.org/officeDocument/2006/relationships/audio" Target="../media/media3.mp3"/><Relationship Id="rId16" Type="http://schemas.openxmlformats.org/officeDocument/2006/relationships/image" Target="../media/image69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70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68.jpeg"/><Relationship Id="rId1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7CA79B4-E1C4-4C00-B030-82CE9A90D1CC}"/>
              </a:ext>
            </a:extLst>
          </p:cNvPr>
          <p:cNvGrpSpPr/>
          <p:nvPr/>
        </p:nvGrpSpPr>
        <p:grpSpPr>
          <a:xfrm>
            <a:off x="1737791" y="886339"/>
            <a:ext cx="9503229" cy="4379162"/>
            <a:chOff x="538843" y="989833"/>
            <a:chExt cx="11088007" cy="47950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58DAF2-09E5-449E-B435-942EA5273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4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50" y="1073150"/>
              <a:ext cx="11061700" cy="47117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C1AFD2-93E6-4A26-970D-551F2C309A94}"/>
                </a:ext>
              </a:extLst>
            </p:cNvPr>
            <p:cNvSpPr/>
            <p:nvPr/>
          </p:nvSpPr>
          <p:spPr>
            <a:xfrm>
              <a:off x="538843" y="989833"/>
              <a:ext cx="1959428" cy="1149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61D4CDBB-2E8A-47A7-85AF-8053C231A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61285" y="656653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829B048B-1BB2-46D5-959B-12F8F461EB34}"/>
              </a:ext>
            </a:extLst>
          </p:cNvPr>
          <p:cNvSpPr/>
          <p:nvPr/>
        </p:nvSpPr>
        <p:spPr>
          <a:xfrm>
            <a:off x="4242245" y="5265501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5  =  ?</a:t>
            </a:r>
          </a:p>
        </p:txBody>
      </p:sp>
    </p:spTree>
    <p:extLst>
      <p:ext uri="{BB962C8B-B14F-4D97-AF65-F5344CB8AC3E}">
        <p14:creationId xmlns:p14="http://schemas.microsoft.com/office/powerpoint/2010/main" val="15112941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BA9EF1-859A-424B-BC59-AF0C0EF6DB54}"/>
              </a:ext>
            </a:extLst>
          </p:cNvPr>
          <p:cNvGrpSpPr/>
          <p:nvPr/>
        </p:nvGrpSpPr>
        <p:grpSpPr>
          <a:xfrm flipH="1">
            <a:off x="727771" y="2361454"/>
            <a:ext cx="633767" cy="614624"/>
            <a:chOff x="1180524" y="481715"/>
            <a:chExt cx="2317638" cy="2247631"/>
          </a:xfrm>
        </p:grpSpPr>
        <p:sp>
          <p:nvSpPr>
            <p:cNvPr id="3" name="Freeform 1">
              <a:extLst>
                <a:ext uri="{FF2B5EF4-FFF2-40B4-BE49-F238E27FC236}">
                  <a16:creationId xmlns:a16="http://schemas.microsoft.com/office/drawing/2014/main" id="{B60C2CF8-EBFD-4554-BA7F-DC32AB64463C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9BCD4185-2760-4686-B815-53E00FCA9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2443EB1-BB2E-47D5-875F-7D442F53B5EA}"/>
              </a:ext>
            </a:extLst>
          </p:cNvPr>
          <p:cNvGrpSpPr/>
          <p:nvPr/>
        </p:nvGrpSpPr>
        <p:grpSpPr>
          <a:xfrm>
            <a:off x="7597916" y="2387562"/>
            <a:ext cx="618539" cy="611760"/>
            <a:chOff x="1177540" y="481715"/>
            <a:chExt cx="2317638" cy="2247631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346ECF7B-080B-40BA-BEBB-3DF96E18715C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82478E61-9B95-408C-9D93-5ED309312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1E331E-1353-422E-802F-3E7F2A8CC024}"/>
              </a:ext>
            </a:extLst>
          </p:cNvPr>
          <p:cNvGrpSpPr/>
          <p:nvPr/>
        </p:nvGrpSpPr>
        <p:grpSpPr>
          <a:xfrm flipH="1">
            <a:off x="2266507" y="2357158"/>
            <a:ext cx="633767" cy="614624"/>
            <a:chOff x="1180524" y="481715"/>
            <a:chExt cx="2317638" cy="2247631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435C2443-D877-48CE-A0D1-4B247D0C8CC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740EE4DD-8B76-4C15-A4F6-20DAFB17D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818966-4C86-4782-9204-33CD5BDDFE1F}"/>
              </a:ext>
            </a:extLst>
          </p:cNvPr>
          <p:cNvGrpSpPr/>
          <p:nvPr/>
        </p:nvGrpSpPr>
        <p:grpSpPr>
          <a:xfrm flipH="1">
            <a:off x="1497139" y="2358590"/>
            <a:ext cx="633767" cy="614624"/>
            <a:chOff x="1180524" y="481715"/>
            <a:chExt cx="2317638" cy="2247631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71AA8BE-3052-4EE3-B414-CDE594F04A3E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DF0DA14-F312-4D3E-84DA-5128AEB7A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DE7934-700D-49F9-8CBA-64B34E93D440}"/>
              </a:ext>
            </a:extLst>
          </p:cNvPr>
          <p:cNvGrpSpPr/>
          <p:nvPr/>
        </p:nvGrpSpPr>
        <p:grpSpPr>
          <a:xfrm flipH="1">
            <a:off x="2986618" y="2357158"/>
            <a:ext cx="633767" cy="614624"/>
            <a:chOff x="1180524" y="481715"/>
            <a:chExt cx="2317638" cy="2247631"/>
          </a:xfrm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CA051922-F123-430E-BFB1-B8D3B899D880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74E82583-7946-4534-847D-42FC8E25C5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0424F3-AAF3-4589-A7FA-CE1DD65F2030}"/>
              </a:ext>
            </a:extLst>
          </p:cNvPr>
          <p:cNvGrpSpPr/>
          <p:nvPr/>
        </p:nvGrpSpPr>
        <p:grpSpPr>
          <a:xfrm flipH="1">
            <a:off x="3721957" y="2354294"/>
            <a:ext cx="633767" cy="614624"/>
            <a:chOff x="1180524" y="481715"/>
            <a:chExt cx="2317638" cy="2247631"/>
          </a:xfrm>
        </p:grpSpPr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CDC9B3E6-12FA-400E-BDB5-5596D49AF694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D6649D94-65E6-4F6C-A3CB-E08564A610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BADA26-5065-4AAC-AD09-B6FA9B3E0162}"/>
              </a:ext>
            </a:extLst>
          </p:cNvPr>
          <p:cNvGrpSpPr/>
          <p:nvPr/>
        </p:nvGrpSpPr>
        <p:grpSpPr>
          <a:xfrm flipH="1">
            <a:off x="4456381" y="2361454"/>
            <a:ext cx="633767" cy="614624"/>
            <a:chOff x="1180524" y="481715"/>
            <a:chExt cx="2317638" cy="2247631"/>
          </a:xfrm>
        </p:grpSpPr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DE496487-E33F-4679-8066-C949EC0192DF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533E43DB-5BFD-4644-A867-0073DFC43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29D22B-EFFE-4005-9AF5-E749AF40A863}"/>
              </a:ext>
            </a:extLst>
          </p:cNvPr>
          <p:cNvGrpSpPr/>
          <p:nvPr/>
        </p:nvGrpSpPr>
        <p:grpSpPr>
          <a:xfrm flipH="1">
            <a:off x="5190805" y="2352848"/>
            <a:ext cx="633767" cy="614624"/>
            <a:chOff x="1180524" y="481715"/>
            <a:chExt cx="2317638" cy="2247631"/>
          </a:xfrm>
        </p:grpSpPr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A2A6E62B-9DD9-4C16-998D-D9C1E73AC344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ED039719-BE69-4E46-97FD-C84BF7626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DD2FD0-B5D0-450C-93FE-F4A0EDAD9E52}"/>
              </a:ext>
            </a:extLst>
          </p:cNvPr>
          <p:cNvGrpSpPr/>
          <p:nvPr/>
        </p:nvGrpSpPr>
        <p:grpSpPr>
          <a:xfrm flipH="1">
            <a:off x="5925229" y="2361454"/>
            <a:ext cx="633767" cy="614624"/>
            <a:chOff x="1180524" y="481715"/>
            <a:chExt cx="2317638" cy="2247631"/>
          </a:xfrm>
        </p:grpSpPr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CDF11789-EB70-4196-A9FE-5F91F775824B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8AEBFD56-BDA2-4621-9209-29E412B44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DCED0E-ED72-416D-92F7-BAB8026FE9D2}"/>
              </a:ext>
            </a:extLst>
          </p:cNvPr>
          <p:cNvGrpSpPr/>
          <p:nvPr/>
        </p:nvGrpSpPr>
        <p:grpSpPr>
          <a:xfrm flipH="1">
            <a:off x="6638887" y="2349984"/>
            <a:ext cx="633767" cy="614624"/>
            <a:chOff x="1180524" y="481715"/>
            <a:chExt cx="2317638" cy="2247631"/>
          </a:xfrm>
        </p:grpSpPr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BD36B272-2A38-4242-9CE0-C71EB9DDDBD2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79CA3745-0304-4CBE-A033-2C2716849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2F5DAB6-04F3-4A67-9099-3C9E442E47AB}"/>
              </a:ext>
            </a:extLst>
          </p:cNvPr>
          <p:cNvGrpSpPr/>
          <p:nvPr/>
        </p:nvGrpSpPr>
        <p:grpSpPr>
          <a:xfrm>
            <a:off x="8295431" y="2373228"/>
            <a:ext cx="618539" cy="611760"/>
            <a:chOff x="1177540" y="481715"/>
            <a:chExt cx="2317638" cy="2247631"/>
          </a:xfrm>
        </p:grpSpPr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51C7A48-478F-4C7F-A458-5245E2C10EF7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50F40E7-3E9C-4DEE-AC98-4ACD57692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1AE972-DB21-42A2-90B3-7F70A39B33BB}"/>
              </a:ext>
            </a:extLst>
          </p:cNvPr>
          <p:cNvGrpSpPr/>
          <p:nvPr/>
        </p:nvGrpSpPr>
        <p:grpSpPr>
          <a:xfrm>
            <a:off x="9008932" y="2395429"/>
            <a:ext cx="618539" cy="611760"/>
            <a:chOff x="1177540" y="481715"/>
            <a:chExt cx="2317638" cy="2247631"/>
          </a:xfrm>
        </p:grpSpPr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551241E-1118-4974-B715-B20859B59FEF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6FEAB107-EBEE-4D1E-A2E6-34EE7E064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655C8A-6203-45F8-9355-C5B1FB3A0DED}"/>
              </a:ext>
            </a:extLst>
          </p:cNvPr>
          <p:cNvGrpSpPr/>
          <p:nvPr/>
        </p:nvGrpSpPr>
        <p:grpSpPr>
          <a:xfrm>
            <a:off x="9706447" y="2393621"/>
            <a:ext cx="618539" cy="611760"/>
            <a:chOff x="1177540" y="481715"/>
            <a:chExt cx="2317638" cy="2247631"/>
          </a:xfrm>
        </p:grpSpPr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826F4838-062A-468E-95B5-D3E0BFCA1D9C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AFFCDFF4-5096-4B71-8A45-DB5DDD184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21D4666-9F0B-44A6-A567-D7E32A1BF86D}"/>
              </a:ext>
            </a:extLst>
          </p:cNvPr>
          <p:cNvGrpSpPr/>
          <p:nvPr/>
        </p:nvGrpSpPr>
        <p:grpSpPr>
          <a:xfrm>
            <a:off x="10391536" y="2403296"/>
            <a:ext cx="618539" cy="611760"/>
            <a:chOff x="1177540" y="481715"/>
            <a:chExt cx="2317638" cy="2247631"/>
          </a:xfrm>
        </p:grpSpPr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3BFC7B26-FE82-4891-9D01-375121F285A6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56998A77-59FA-4CAB-8D24-6DA26573D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Right Brace 43">
            <a:extLst>
              <a:ext uri="{FF2B5EF4-FFF2-40B4-BE49-F238E27FC236}">
                <a16:creationId xmlns:a16="http://schemas.microsoft.com/office/drawing/2014/main" id="{072118E8-0EC4-4986-BE3E-CE3D83798A99}"/>
              </a:ext>
            </a:extLst>
          </p:cNvPr>
          <p:cNvSpPr/>
          <p:nvPr/>
        </p:nvSpPr>
        <p:spPr>
          <a:xfrm rot="5400000">
            <a:off x="3842033" y="-55698"/>
            <a:ext cx="301354" cy="6514158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E1943B8-52FE-4A08-9975-70D93B3D4727}"/>
              </a:ext>
            </a:extLst>
          </p:cNvPr>
          <p:cNvSpPr/>
          <p:nvPr/>
        </p:nvSpPr>
        <p:spPr>
          <a:xfrm>
            <a:off x="3494887" y="3387228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0F7546-DF3C-4164-94FB-FE64F7B559DA}"/>
              </a:ext>
            </a:extLst>
          </p:cNvPr>
          <p:cNvSpPr/>
          <p:nvPr/>
        </p:nvSpPr>
        <p:spPr>
          <a:xfrm>
            <a:off x="7384053" y="3239683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4FB9CEC-4FFD-4687-BF7C-6D926F396999}"/>
              </a:ext>
            </a:extLst>
          </p:cNvPr>
          <p:cNvGrpSpPr/>
          <p:nvPr/>
        </p:nvGrpSpPr>
        <p:grpSpPr>
          <a:xfrm>
            <a:off x="2782892" y="-767168"/>
            <a:ext cx="5977241" cy="5071218"/>
            <a:chOff x="2837776" y="-1272633"/>
            <a:chExt cx="5592325" cy="5047819"/>
          </a:xfrm>
        </p:grpSpPr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53D37758-8473-4DB8-A96A-584799FC2FD0}"/>
                </a:ext>
              </a:extLst>
            </p:cNvPr>
            <p:cNvSpPr/>
            <p:nvPr/>
          </p:nvSpPr>
          <p:spPr>
            <a:xfrm rot="7166863">
              <a:off x="3110029" y="-1544886"/>
              <a:ext cx="5047819" cy="5592325"/>
            </a:xfrm>
            <a:prstGeom prst="arc">
              <a:avLst>
                <a:gd name="adj1" fmla="val 17113640"/>
                <a:gd name="adj2" fmla="val 349325"/>
              </a:avLst>
            </a:pr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B13B9815-4906-412A-8E84-9C9155A7E884}"/>
                </a:ext>
              </a:extLst>
            </p:cNvPr>
            <p:cNvSpPr/>
            <p:nvPr/>
          </p:nvSpPr>
          <p:spPr>
            <a:xfrm rot="3147478">
              <a:off x="7500931" y="3261874"/>
              <a:ext cx="137522" cy="148723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10FD9F4-C887-4F7D-BD2A-C8A5EC2FBCCF}"/>
              </a:ext>
            </a:extLst>
          </p:cNvPr>
          <p:cNvGrpSpPr/>
          <p:nvPr/>
        </p:nvGrpSpPr>
        <p:grpSpPr>
          <a:xfrm>
            <a:off x="8010123" y="3710835"/>
            <a:ext cx="581270" cy="285684"/>
            <a:chOff x="7978370" y="2289237"/>
            <a:chExt cx="581270" cy="285684"/>
          </a:xfrm>
        </p:grpSpPr>
        <p:sp>
          <p:nvSpPr>
            <p:cNvPr id="51" name="Arc 59">
              <a:extLst>
                <a:ext uri="{FF2B5EF4-FFF2-40B4-BE49-F238E27FC236}">
                  <a16:creationId xmlns:a16="http://schemas.microsoft.com/office/drawing/2014/main" id="{EFA2BD11-1B3D-4CB9-ABAB-63B0527759B6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Triangle 60">
              <a:extLst>
                <a:ext uri="{FF2B5EF4-FFF2-40B4-BE49-F238E27FC236}">
                  <a16:creationId xmlns:a16="http://schemas.microsoft.com/office/drawing/2014/main" id="{8116DAC2-634C-4C7E-822F-AE616CD5E55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8890BF3D-5F8C-400A-8F0E-3AF93F0632F7}"/>
              </a:ext>
            </a:extLst>
          </p:cNvPr>
          <p:cNvSpPr/>
          <p:nvPr/>
        </p:nvSpPr>
        <p:spPr>
          <a:xfrm>
            <a:off x="8119279" y="323164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219583-735D-4BBE-BDEC-8158C71AB5EA}"/>
              </a:ext>
            </a:extLst>
          </p:cNvPr>
          <p:cNvGrpSpPr/>
          <p:nvPr/>
        </p:nvGrpSpPr>
        <p:grpSpPr>
          <a:xfrm>
            <a:off x="8741366" y="3713686"/>
            <a:ext cx="581270" cy="285684"/>
            <a:chOff x="7978370" y="2289237"/>
            <a:chExt cx="581270" cy="285684"/>
          </a:xfrm>
        </p:grpSpPr>
        <p:sp>
          <p:nvSpPr>
            <p:cNvPr id="55" name="Arc 59">
              <a:extLst>
                <a:ext uri="{FF2B5EF4-FFF2-40B4-BE49-F238E27FC236}">
                  <a16:creationId xmlns:a16="http://schemas.microsoft.com/office/drawing/2014/main" id="{8F3BD5D6-EA5E-4BB2-886E-92D674197F71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Triangle 66">
              <a:extLst>
                <a:ext uri="{FF2B5EF4-FFF2-40B4-BE49-F238E27FC236}">
                  <a16:creationId xmlns:a16="http://schemas.microsoft.com/office/drawing/2014/main" id="{D8A94013-F375-42AF-BCFD-F41DE8287F60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E3640055-800E-4C28-A8BD-FC5631C16938}"/>
              </a:ext>
            </a:extLst>
          </p:cNvPr>
          <p:cNvSpPr/>
          <p:nvPr/>
        </p:nvSpPr>
        <p:spPr>
          <a:xfrm>
            <a:off x="8850522" y="3223346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C7EB9D8-C739-4903-B123-C2B6E994C7E1}"/>
              </a:ext>
            </a:extLst>
          </p:cNvPr>
          <p:cNvGrpSpPr/>
          <p:nvPr/>
        </p:nvGrpSpPr>
        <p:grpSpPr>
          <a:xfrm>
            <a:off x="9441646" y="3751649"/>
            <a:ext cx="581270" cy="285684"/>
            <a:chOff x="7978370" y="2289237"/>
            <a:chExt cx="581270" cy="285684"/>
          </a:xfrm>
        </p:grpSpPr>
        <p:sp>
          <p:nvSpPr>
            <p:cNvPr id="59" name="Arc 59">
              <a:extLst>
                <a:ext uri="{FF2B5EF4-FFF2-40B4-BE49-F238E27FC236}">
                  <a16:creationId xmlns:a16="http://schemas.microsoft.com/office/drawing/2014/main" id="{45132A78-7A37-4697-8BD8-0CAF02DC144D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riangle 70">
              <a:extLst>
                <a:ext uri="{FF2B5EF4-FFF2-40B4-BE49-F238E27FC236}">
                  <a16:creationId xmlns:a16="http://schemas.microsoft.com/office/drawing/2014/main" id="{7489900F-5C7E-4193-8DCD-E390E5EA5A2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CEDA8AF5-80AE-4783-AC39-3E56788B3773}"/>
              </a:ext>
            </a:extLst>
          </p:cNvPr>
          <p:cNvSpPr/>
          <p:nvPr/>
        </p:nvSpPr>
        <p:spPr>
          <a:xfrm>
            <a:off x="9550802" y="322227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4E28CAA-2486-47A8-B0E9-6DA3BC03997C}"/>
              </a:ext>
            </a:extLst>
          </p:cNvPr>
          <p:cNvGrpSpPr/>
          <p:nvPr/>
        </p:nvGrpSpPr>
        <p:grpSpPr>
          <a:xfrm>
            <a:off x="10129457" y="3751649"/>
            <a:ext cx="581270" cy="285684"/>
            <a:chOff x="7978370" y="2289237"/>
            <a:chExt cx="581270" cy="285684"/>
          </a:xfrm>
        </p:grpSpPr>
        <p:sp>
          <p:nvSpPr>
            <p:cNvPr id="63" name="Arc 59">
              <a:extLst>
                <a:ext uri="{FF2B5EF4-FFF2-40B4-BE49-F238E27FC236}">
                  <a16:creationId xmlns:a16="http://schemas.microsoft.com/office/drawing/2014/main" id="{59744E11-43C7-4C0A-8B4F-31463DFAEAF3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Triangle 74">
              <a:extLst>
                <a:ext uri="{FF2B5EF4-FFF2-40B4-BE49-F238E27FC236}">
                  <a16:creationId xmlns:a16="http://schemas.microsoft.com/office/drawing/2014/main" id="{1697928A-18BA-4E84-8DDA-DA0AF39A123A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414D9A0-15E2-4092-88F4-1E3CCD8BC3CC}"/>
              </a:ext>
            </a:extLst>
          </p:cNvPr>
          <p:cNvSpPr/>
          <p:nvPr/>
        </p:nvSpPr>
        <p:spPr>
          <a:xfrm>
            <a:off x="10187813" y="322227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3779024-1040-4D28-8394-5C724C17657E}"/>
              </a:ext>
            </a:extLst>
          </p:cNvPr>
          <p:cNvSpPr txBox="1"/>
          <p:nvPr/>
        </p:nvSpPr>
        <p:spPr>
          <a:xfrm>
            <a:off x="697551" y="980127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 1: Đếm tiếp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08D722C-8EDC-4D59-8E27-B1036821B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1" y="3383475"/>
            <a:ext cx="1828800" cy="1955800"/>
          </a:xfrm>
          <a:prstGeom prst="rect">
            <a:avLst/>
          </a:prstGeom>
        </p:spPr>
      </p:pic>
      <p:sp>
        <p:nvSpPr>
          <p:cNvPr id="68" name="Rounded Rectangle 79">
            <a:extLst>
              <a:ext uri="{FF2B5EF4-FFF2-40B4-BE49-F238E27FC236}">
                <a16:creationId xmlns:a16="http://schemas.microsoft.com/office/drawing/2014/main" id="{268EF5F0-8C65-4176-88D0-01F34DB9ECEC}"/>
              </a:ext>
            </a:extLst>
          </p:cNvPr>
          <p:cNvSpPr/>
          <p:nvPr/>
        </p:nvSpPr>
        <p:spPr>
          <a:xfrm>
            <a:off x="3917757" y="5230419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  <p:bldP spid="53" grpId="0"/>
      <p:bldP spid="57" grpId="0"/>
      <p:bldP spid="61" grpId="0"/>
      <p:bldP spid="65" grpId="0"/>
      <p:bldP spid="66" grpId="0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22E920-4EBE-4C0D-9312-FF0BE6DC0EA4}"/>
              </a:ext>
            </a:extLst>
          </p:cNvPr>
          <p:cNvGrpSpPr/>
          <p:nvPr/>
        </p:nvGrpSpPr>
        <p:grpSpPr>
          <a:xfrm>
            <a:off x="1018883" y="1063950"/>
            <a:ext cx="4986198" cy="2470842"/>
            <a:chOff x="701224" y="1320027"/>
            <a:chExt cx="4986198" cy="2581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C8C6D3-0969-4B0A-BCF9-EEB5E8B43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91" y="1339005"/>
              <a:ext cx="4720531" cy="25620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878256-097A-494C-8206-1DDF660028E8}"/>
                </a:ext>
              </a:extLst>
            </p:cNvPr>
            <p:cNvSpPr txBox="1"/>
            <p:nvPr/>
          </p:nvSpPr>
          <p:spPr>
            <a:xfrm>
              <a:off x="701224" y="1320027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</a:t>
              </a:r>
            </a:p>
          </p:txBody>
        </p:sp>
      </p:grpSp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120112EA-DF69-440E-8124-2995A4B555A5}"/>
              </a:ext>
            </a:extLst>
          </p:cNvPr>
          <p:cNvSpPr/>
          <p:nvPr/>
        </p:nvSpPr>
        <p:spPr>
          <a:xfrm>
            <a:off x="1421882" y="3460746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ounded Rectangle 31">
            <a:extLst>
              <a:ext uri="{FF2B5EF4-FFF2-40B4-BE49-F238E27FC236}">
                <a16:creationId xmlns:a16="http://schemas.microsoft.com/office/drawing/2014/main" id="{08B5FF30-24E0-4912-BD1E-0B5417FB2FB4}"/>
              </a:ext>
            </a:extLst>
          </p:cNvPr>
          <p:cNvSpPr/>
          <p:nvPr/>
        </p:nvSpPr>
        <p:spPr>
          <a:xfrm>
            <a:off x="6781831" y="716219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71A411BB-14AB-4A40-800A-3570F8ABF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78405" y="31054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206233D-A94B-43D7-B301-E6498EC26A3C}"/>
              </a:ext>
            </a:extLst>
          </p:cNvPr>
          <p:cNvGrpSpPr/>
          <p:nvPr/>
        </p:nvGrpSpPr>
        <p:grpSpPr>
          <a:xfrm>
            <a:off x="2851787" y="300721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5B17A14-CDBD-44E8-A6F9-8E75C213816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DCE988-FD19-45B6-9677-A6F8D4FE8A2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C460577-7E22-4000-A8D4-BB69137A85E3}"/>
              </a:ext>
            </a:extLst>
          </p:cNvPr>
          <p:cNvSpPr txBox="1"/>
          <p:nvPr/>
        </p:nvSpPr>
        <p:spPr>
          <a:xfrm>
            <a:off x="3511982" y="525830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0EC947-441B-4E9E-B3D8-576A2E72760E}"/>
              </a:ext>
            </a:extLst>
          </p:cNvPr>
          <p:cNvGrpSpPr/>
          <p:nvPr/>
        </p:nvGrpSpPr>
        <p:grpSpPr>
          <a:xfrm>
            <a:off x="6574680" y="4018381"/>
            <a:ext cx="4829098" cy="2585398"/>
            <a:chOff x="707482" y="3920005"/>
            <a:chExt cx="4829098" cy="244360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AE69CF4-0E16-4A8C-B455-2A63FFA50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37" y="3920005"/>
              <a:ext cx="4375443" cy="24436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4F0FA7-D3D5-4043-98B1-A683E255EBF4}"/>
                </a:ext>
              </a:extLst>
            </p:cNvPr>
            <p:cNvSpPr txBox="1"/>
            <p:nvPr/>
          </p:nvSpPr>
          <p:spPr>
            <a:xfrm>
              <a:off x="707482" y="3920005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9B7D599-5A26-43B7-9A8C-DB2ADC87DFFD}"/>
              </a:ext>
            </a:extLst>
          </p:cNvPr>
          <p:cNvGrpSpPr/>
          <p:nvPr/>
        </p:nvGrpSpPr>
        <p:grpSpPr>
          <a:xfrm>
            <a:off x="7031602" y="787440"/>
            <a:ext cx="4480598" cy="2927673"/>
            <a:chOff x="6277225" y="784518"/>
            <a:chExt cx="4480598" cy="292767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403D95-DA03-4DB3-97F0-9687E84559EE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6 = 1 + 5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+ 6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87C37285-B118-4DF5-9DAC-B52D405F1BB3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21">
              <a:extLst>
                <a:ext uri="{FF2B5EF4-FFF2-40B4-BE49-F238E27FC236}">
                  <a16:creationId xmlns:a16="http://schemas.microsoft.com/office/drawing/2014/main" id="{DBBCB18B-E529-4770-9EC5-8DA32F6A6285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22">
              <a:extLst>
                <a:ext uri="{FF2B5EF4-FFF2-40B4-BE49-F238E27FC236}">
                  <a16:creationId xmlns:a16="http://schemas.microsoft.com/office/drawing/2014/main" id="{37595907-BF3B-4CDB-A647-1623BF65DD6C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23">
              <a:extLst>
                <a:ext uri="{FF2B5EF4-FFF2-40B4-BE49-F238E27FC236}">
                  <a16:creationId xmlns:a16="http://schemas.microsoft.com/office/drawing/2014/main" id="{8A73B290-1D69-4F05-BED6-66DD44BBB2CB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1" name="Rounded Rectangle 24">
              <a:extLst>
                <a:ext uri="{FF2B5EF4-FFF2-40B4-BE49-F238E27FC236}">
                  <a16:creationId xmlns:a16="http://schemas.microsoft.com/office/drawing/2014/main" id="{5DFFDAA8-7FF6-4482-B707-5E85486052F4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95B1797-805A-4A40-A4D6-1CE53CB46889}"/>
              </a:ext>
            </a:extLst>
          </p:cNvPr>
          <p:cNvSpPr/>
          <p:nvPr/>
        </p:nvSpPr>
        <p:spPr>
          <a:xfrm>
            <a:off x="8243768" y="1488942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B4DDB89F-56D5-414D-BBDF-03149C1550E1}"/>
              </a:ext>
            </a:extLst>
          </p:cNvPr>
          <p:cNvSpPr/>
          <p:nvPr/>
        </p:nvSpPr>
        <p:spPr>
          <a:xfrm>
            <a:off x="9657167" y="1488941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0C1221A7-7C02-4E87-944C-70BDC24327CA}"/>
              </a:ext>
            </a:extLst>
          </p:cNvPr>
          <p:cNvSpPr/>
          <p:nvPr/>
        </p:nvSpPr>
        <p:spPr>
          <a:xfrm>
            <a:off x="8538668" y="234198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67904FB1-A521-43D4-8CFB-104B95A1E6AF}"/>
              </a:ext>
            </a:extLst>
          </p:cNvPr>
          <p:cNvSpPr/>
          <p:nvPr/>
        </p:nvSpPr>
        <p:spPr>
          <a:xfrm>
            <a:off x="9892692" y="2341985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6" name="Rounded Rectangle 30">
            <a:extLst>
              <a:ext uri="{FF2B5EF4-FFF2-40B4-BE49-F238E27FC236}">
                <a16:creationId xmlns:a16="http://schemas.microsoft.com/office/drawing/2014/main" id="{00E0637A-1F84-4A7A-9813-FD5C18567BB4}"/>
              </a:ext>
            </a:extLst>
          </p:cNvPr>
          <p:cNvSpPr/>
          <p:nvPr/>
        </p:nvSpPr>
        <p:spPr>
          <a:xfrm>
            <a:off x="8951855" y="308432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0D29058-C95D-4C54-B083-94F640AE4C4F}"/>
              </a:ext>
            </a:extLst>
          </p:cNvPr>
          <p:cNvGrpSpPr/>
          <p:nvPr/>
        </p:nvGrpSpPr>
        <p:grpSpPr>
          <a:xfrm>
            <a:off x="1671652" y="3645344"/>
            <a:ext cx="4480598" cy="2927673"/>
            <a:chOff x="1374198" y="3376648"/>
            <a:chExt cx="4480598" cy="29276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A89E13F-B26C-421E-8F5E-4E3650B9C443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D0031EB-65C2-4703-8D56-D8C2B96A9C33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6 = 2 + 4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           =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+ 6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ounded Rectangle 35">
                <a:extLst>
                  <a:ext uri="{FF2B5EF4-FFF2-40B4-BE49-F238E27FC236}">
                    <a16:creationId xmlns:a16="http://schemas.microsoft.com/office/drawing/2014/main" id="{44020023-3483-4FD5-A043-6A468665872E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2" name="Rounded Rectangle 36">
                <a:extLst>
                  <a:ext uri="{FF2B5EF4-FFF2-40B4-BE49-F238E27FC236}">
                    <a16:creationId xmlns:a16="http://schemas.microsoft.com/office/drawing/2014/main" id="{B3C7DF00-99F1-4379-838D-4796D7688FAD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3" name="Rounded Rectangle 37">
                <a:extLst>
                  <a:ext uri="{FF2B5EF4-FFF2-40B4-BE49-F238E27FC236}">
                    <a16:creationId xmlns:a16="http://schemas.microsoft.com/office/drawing/2014/main" id="{F5A4E95C-FBAA-4D88-B251-4560287243FB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4" name="Rounded Rectangle 38">
                <a:extLst>
                  <a:ext uri="{FF2B5EF4-FFF2-40B4-BE49-F238E27FC236}">
                    <a16:creationId xmlns:a16="http://schemas.microsoft.com/office/drawing/2014/main" id="{C47115E6-4B5F-41B9-BFB9-98D30E3A0099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5" name="Rounded Rectangle 39">
                <a:extLst>
                  <a:ext uri="{FF2B5EF4-FFF2-40B4-BE49-F238E27FC236}">
                    <a16:creationId xmlns:a16="http://schemas.microsoft.com/office/drawing/2014/main" id="{1298A1DC-B04E-4555-AAAF-92E9E3008970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29" name="Rounded Rectangle 42">
              <a:extLst>
                <a:ext uri="{FF2B5EF4-FFF2-40B4-BE49-F238E27FC236}">
                  <a16:creationId xmlns:a16="http://schemas.microsoft.com/office/drawing/2014/main" id="{8C8B2A7F-CC0C-4216-ADB5-1AAFDC02C413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6" name="Rounded Rectangle 44">
            <a:extLst>
              <a:ext uri="{FF2B5EF4-FFF2-40B4-BE49-F238E27FC236}">
                <a16:creationId xmlns:a16="http://schemas.microsoft.com/office/drawing/2014/main" id="{7F82DECA-1983-4E71-8086-99F207FA52E5}"/>
              </a:ext>
            </a:extLst>
          </p:cNvPr>
          <p:cNvSpPr/>
          <p:nvPr/>
        </p:nvSpPr>
        <p:spPr>
          <a:xfrm>
            <a:off x="2880676" y="434684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7" name="Rounded Rectangle 45">
            <a:extLst>
              <a:ext uri="{FF2B5EF4-FFF2-40B4-BE49-F238E27FC236}">
                <a16:creationId xmlns:a16="http://schemas.microsoft.com/office/drawing/2014/main" id="{E2AC9283-B404-449B-AA44-D0A720B70DC2}"/>
              </a:ext>
            </a:extLst>
          </p:cNvPr>
          <p:cNvSpPr/>
          <p:nvPr/>
        </p:nvSpPr>
        <p:spPr>
          <a:xfrm>
            <a:off x="4294075" y="434684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38" name="Rounded Rectangle 46">
            <a:extLst>
              <a:ext uri="{FF2B5EF4-FFF2-40B4-BE49-F238E27FC236}">
                <a16:creationId xmlns:a16="http://schemas.microsoft.com/office/drawing/2014/main" id="{EC95E194-04A5-4D98-A2B1-EAFCCF0DD4AF}"/>
              </a:ext>
            </a:extLst>
          </p:cNvPr>
          <p:cNvSpPr/>
          <p:nvPr/>
        </p:nvSpPr>
        <p:spPr>
          <a:xfrm>
            <a:off x="3175576" y="519989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39" name="Rounded Rectangle 47">
            <a:extLst>
              <a:ext uri="{FF2B5EF4-FFF2-40B4-BE49-F238E27FC236}">
                <a16:creationId xmlns:a16="http://schemas.microsoft.com/office/drawing/2014/main" id="{04F6B5D4-7C5F-448E-A446-4E96577C1BC4}"/>
              </a:ext>
            </a:extLst>
          </p:cNvPr>
          <p:cNvSpPr/>
          <p:nvPr/>
        </p:nvSpPr>
        <p:spPr>
          <a:xfrm>
            <a:off x="4529600" y="519988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40" name="Rounded Rectangle 48">
            <a:extLst>
              <a:ext uri="{FF2B5EF4-FFF2-40B4-BE49-F238E27FC236}">
                <a16:creationId xmlns:a16="http://schemas.microsoft.com/office/drawing/2014/main" id="{49149116-017D-4BD6-87DE-CA982190495A}"/>
              </a:ext>
            </a:extLst>
          </p:cNvPr>
          <p:cNvSpPr/>
          <p:nvPr/>
        </p:nvSpPr>
        <p:spPr>
          <a:xfrm>
            <a:off x="3588763" y="594222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41" name="Rounded Rectangle 49">
            <a:extLst>
              <a:ext uri="{FF2B5EF4-FFF2-40B4-BE49-F238E27FC236}">
                <a16:creationId xmlns:a16="http://schemas.microsoft.com/office/drawing/2014/main" id="{01A0C51E-D9CC-4CDE-A146-49B00FD07F45}"/>
              </a:ext>
            </a:extLst>
          </p:cNvPr>
          <p:cNvSpPr/>
          <p:nvPr/>
        </p:nvSpPr>
        <p:spPr>
          <a:xfrm>
            <a:off x="4380873" y="364009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11" grpId="0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11" grpId="0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852F812-6903-4E0D-B7E7-B5913CF5A464}"/>
              </a:ext>
            </a:extLst>
          </p:cNvPr>
          <p:cNvGrpSpPr/>
          <p:nvPr/>
        </p:nvGrpSpPr>
        <p:grpSpPr>
          <a:xfrm>
            <a:off x="1120902" y="135456"/>
            <a:ext cx="605826" cy="830997"/>
            <a:chOff x="3174278" y="237323"/>
            <a:chExt cx="605826" cy="83099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2CFEADC-EB7A-48CE-8C0A-D3A038CCEFE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C860863-9DA5-4765-9C0D-A62F27F43FD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65F0A3D-1E7B-481B-8327-8B2A0DA8D71C}"/>
              </a:ext>
            </a:extLst>
          </p:cNvPr>
          <p:cNvSpPr txBox="1"/>
          <p:nvPr/>
        </p:nvSpPr>
        <p:spPr>
          <a:xfrm>
            <a:off x="1781097" y="3605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Tính 9 + 2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4A39DAA-AB53-4935-9A05-74A5C187FABF}"/>
              </a:ext>
            </a:extLst>
          </p:cNvPr>
          <p:cNvGrpSpPr/>
          <p:nvPr/>
        </p:nvGrpSpPr>
        <p:grpSpPr>
          <a:xfrm>
            <a:off x="1120902" y="964336"/>
            <a:ext cx="3586118" cy="693869"/>
            <a:chOff x="816102" y="1234752"/>
            <a:chExt cx="3586118" cy="69386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5921DE6-B475-4036-B725-90C822633E27}"/>
                </a:ext>
              </a:extLst>
            </p:cNvPr>
            <p:cNvSpPr txBox="1"/>
            <p:nvPr/>
          </p:nvSpPr>
          <p:spPr>
            <a:xfrm>
              <a:off x="816102" y="1324387"/>
              <a:ext cx="3488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Đếm tiếp: 9 , 10, </a:t>
              </a:r>
            </a:p>
          </p:txBody>
        </p:sp>
        <p:sp>
          <p:nvSpPr>
            <p:cNvPr id="48" name="Rounded Rectangle 78">
              <a:extLst>
                <a:ext uri="{FF2B5EF4-FFF2-40B4-BE49-F238E27FC236}">
                  <a16:creationId xmlns:a16="http://schemas.microsoft.com/office/drawing/2014/main" id="{4859F75F-B3DF-40B4-807C-8F6842984756}"/>
                </a:ext>
              </a:extLst>
            </p:cNvPr>
            <p:cNvSpPr/>
            <p:nvPr/>
          </p:nvSpPr>
          <p:spPr>
            <a:xfrm>
              <a:off x="3628705" y="1234752"/>
              <a:ext cx="773515" cy="6938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9" name="Rounded Rectangle 79">
            <a:extLst>
              <a:ext uri="{FF2B5EF4-FFF2-40B4-BE49-F238E27FC236}">
                <a16:creationId xmlns:a16="http://schemas.microsoft.com/office/drawing/2014/main" id="{1D574E9A-F57C-4BBC-BF25-4F628AC4196A}"/>
              </a:ext>
            </a:extLst>
          </p:cNvPr>
          <p:cNvSpPr/>
          <p:nvPr/>
        </p:nvSpPr>
        <p:spPr>
          <a:xfrm>
            <a:off x="3932537" y="960942"/>
            <a:ext cx="773515" cy="6938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50" name="Rounded Rectangle 81">
            <a:extLst>
              <a:ext uri="{FF2B5EF4-FFF2-40B4-BE49-F238E27FC236}">
                <a16:creationId xmlns:a16="http://schemas.microsoft.com/office/drawing/2014/main" id="{4D4FA9CD-7768-4247-9B62-FCBB1DFFF1F1}"/>
              </a:ext>
            </a:extLst>
          </p:cNvPr>
          <p:cNvSpPr/>
          <p:nvPr/>
        </p:nvSpPr>
        <p:spPr>
          <a:xfrm>
            <a:off x="7421150" y="731272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2  =   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41C4FFE-7027-4E69-A573-F5642E8C9219}"/>
              </a:ext>
            </a:extLst>
          </p:cNvPr>
          <p:cNvSpPr/>
          <p:nvPr/>
        </p:nvSpPr>
        <p:spPr>
          <a:xfrm>
            <a:off x="9204127" y="927258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Rounded Rectangle 84">
            <a:extLst>
              <a:ext uri="{FF2B5EF4-FFF2-40B4-BE49-F238E27FC236}">
                <a16:creationId xmlns:a16="http://schemas.microsoft.com/office/drawing/2014/main" id="{28A98AEF-B5EB-4839-93C1-F56B1E63927E}"/>
              </a:ext>
            </a:extLst>
          </p:cNvPr>
          <p:cNvSpPr/>
          <p:nvPr/>
        </p:nvSpPr>
        <p:spPr>
          <a:xfrm>
            <a:off x="1442467" y="2326533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BE8436-8F24-4749-9BF7-CD0985A3AE8F}"/>
              </a:ext>
            </a:extLst>
          </p:cNvPr>
          <p:cNvGrpSpPr/>
          <p:nvPr/>
        </p:nvGrpSpPr>
        <p:grpSpPr>
          <a:xfrm>
            <a:off x="1692238" y="2397754"/>
            <a:ext cx="4480598" cy="2927673"/>
            <a:chOff x="6277225" y="784518"/>
            <a:chExt cx="4480598" cy="292767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DEA1416-8D8A-422B-8AA1-3D5DE8166AAB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3 = 1 + 2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+ 3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ounded Rectangle 87">
              <a:extLst>
                <a:ext uri="{FF2B5EF4-FFF2-40B4-BE49-F238E27FC236}">
                  <a16:creationId xmlns:a16="http://schemas.microsoft.com/office/drawing/2014/main" id="{382E6089-5AD5-4060-8926-5BB029882DE0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6" name="Rounded Rectangle 88">
              <a:extLst>
                <a:ext uri="{FF2B5EF4-FFF2-40B4-BE49-F238E27FC236}">
                  <a16:creationId xmlns:a16="http://schemas.microsoft.com/office/drawing/2014/main" id="{1CFD7030-C7EB-42FC-8C64-968863700A99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7" name="Rounded Rectangle 89">
              <a:extLst>
                <a:ext uri="{FF2B5EF4-FFF2-40B4-BE49-F238E27FC236}">
                  <a16:creationId xmlns:a16="http://schemas.microsoft.com/office/drawing/2014/main" id="{7212CADE-0011-4DE9-A64C-805BE5E14A90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8" name="Rounded Rectangle 90">
              <a:extLst>
                <a:ext uri="{FF2B5EF4-FFF2-40B4-BE49-F238E27FC236}">
                  <a16:creationId xmlns:a16="http://schemas.microsoft.com/office/drawing/2014/main" id="{BF871019-0991-4876-B57F-EB0876E88576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9" name="Rounded Rectangle 91">
              <a:extLst>
                <a:ext uri="{FF2B5EF4-FFF2-40B4-BE49-F238E27FC236}">
                  <a16:creationId xmlns:a16="http://schemas.microsoft.com/office/drawing/2014/main" id="{584F0099-2510-4691-B33A-672B9170983E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60" name="Rounded Rectangle 92">
            <a:extLst>
              <a:ext uri="{FF2B5EF4-FFF2-40B4-BE49-F238E27FC236}">
                <a16:creationId xmlns:a16="http://schemas.microsoft.com/office/drawing/2014/main" id="{547FCA3B-01F6-45F9-B94D-0F219A866EF3}"/>
              </a:ext>
            </a:extLst>
          </p:cNvPr>
          <p:cNvSpPr/>
          <p:nvPr/>
        </p:nvSpPr>
        <p:spPr>
          <a:xfrm>
            <a:off x="2904404" y="309925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61" name="Rounded Rectangle 93">
            <a:extLst>
              <a:ext uri="{FF2B5EF4-FFF2-40B4-BE49-F238E27FC236}">
                <a16:creationId xmlns:a16="http://schemas.microsoft.com/office/drawing/2014/main" id="{7E9713F8-B62B-425A-B886-87204C67ED12}"/>
              </a:ext>
            </a:extLst>
          </p:cNvPr>
          <p:cNvSpPr/>
          <p:nvPr/>
        </p:nvSpPr>
        <p:spPr>
          <a:xfrm>
            <a:off x="4317803" y="309925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62" name="Rounded Rectangle 131">
            <a:extLst>
              <a:ext uri="{FF2B5EF4-FFF2-40B4-BE49-F238E27FC236}">
                <a16:creationId xmlns:a16="http://schemas.microsoft.com/office/drawing/2014/main" id="{A5017268-F0D7-4E65-A6D6-D797304FEAE2}"/>
              </a:ext>
            </a:extLst>
          </p:cNvPr>
          <p:cNvSpPr/>
          <p:nvPr/>
        </p:nvSpPr>
        <p:spPr>
          <a:xfrm>
            <a:off x="3199304" y="39523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63" name="Rounded Rectangle 132">
            <a:extLst>
              <a:ext uri="{FF2B5EF4-FFF2-40B4-BE49-F238E27FC236}">
                <a16:creationId xmlns:a16="http://schemas.microsoft.com/office/drawing/2014/main" id="{2C3A2152-BED8-4169-9F5D-5FEA56006A80}"/>
              </a:ext>
            </a:extLst>
          </p:cNvPr>
          <p:cNvSpPr/>
          <p:nvPr/>
        </p:nvSpPr>
        <p:spPr>
          <a:xfrm>
            <a:off x="4553328" y="395229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64" name="Rounded Rectangle 133">
            <a:extLst>
              <a:ext uri="{FF2B5EF4-FFF2-40B4-BE49-F238E27FC236}">
                <a16:creationId xmlns:a16="http://schemas.microsoft.com/office/drawing/2014/main" id="{670EC2A0-AA7A-4165-B1CA-E1B5CDABF688}"/>
              </a:ext>
            </a:extLst>
          </p:cNvPr>
          <p:cNvSpPr/>
          <p:nvPr/>
        </p:nvSpPr>
        <p:spPr>
          <a:xfrm>
            <a:off x="3612491" y="469463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65" name="Rounded Rectangle 134">
            <a:extLst>
              <a:ext uri="{FF2B5EF4-FFF2-40B4-BE49-F238E27FC236}">
                <a16:creationId xmlns:a16="http://schemas.microsoft.com/office/drawing/2014/main" id="{FBDD9DB0-3F19-41E6-9096-8B3C44A9E2BA}"/>
              </a:ext>
            </a:extLst>
          </p:cNvPr>
          <p:cNvSpPr/>
          <p:nvPr/>
        </p:nvSpPr>
        <p:spPr>
          <a:xfrm>
            <a:off x="6486178" y="2326533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842EDE5-E450-46DF-8ED0-7625DA956522}"/>
              </a:ext>
            </a:extLst>
          </p:cNvPr>
          <p:cNvGrpSpPr/>
          <p:nvPr/>
        </p:nvGrpSpPr>
        <p:grpSpPr>
          <a:xfrm>
            <a:off x="6740882" y="2381773"/>
            <a:ext cx="4480598" cy="2927673"/>
            <a:chOff x="1374198" y="3376648"/>
            <a:chExt cx="4480598" cy="292767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3267B6F-A8C9-467D-A929-1BB067B9EE3D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1C056E2-B80A-4720-9AC6-2445C9260715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7 = 1 + 4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           =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+ 7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Rounded Rectangle 139">
                <a:extLst>
                  <a:ext uri="{FF2B5EF4-FFF2-40B4-BE49-F238E27FC236}">
                    <a16:creationId xmlns:a16="http://schemas.microsoft.com/office/drawing/2014/main" id="{32DB2537-B6A2-4424-9503-8C6E351D49B0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1" name="Rounded Rectangle 140">
                <a:extLst>
                  <a:ext uri="{FF2B5EF4-FFF2-40B4-BE49-F238E27FC236}">
                    <a16:creationId xmlns:a16="http://schemas.microsoft.com/office/drawing/2014/main" id="{95565BEA-7E2F-47F7-A06D-ED6FC4FFA8BA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2" name="Rounded Rectangle 141">
                <a:extLst>
                  <a:ext uri="{FF2B5EF4-FFF2-40B4-BE49-F238E27FC236}">
                    <a16:creationId xmlns:a16="http://schemas.microsoft.com/office/drawing/2014/main" id="{9139EBEC-99F6-4814-AED5-11A67D1691CC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3" name="Rounded Rectangle 154">
                <a:extLst>
                  <a:ext uri="{FF2B5EF4-FFF2-40B4-BE49-F238E27FC236}">
                    <a16:creationId xmlns:a16="http://schemas.microsoft.com/office/drawing/2014/main" id="{8BCDA205-8A2C-4FCA-A486-9060840751F0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4" name="Rounded Rectangle 155">
                <a:extLst>
                  <a:ext uri="{FF2B5EF4-FFF2-40B4-BE49-F238E27FC236}">
                    <a16:creationId xmlns:a16="http://schemas.microsoft.com/office/drawing/2014/main" id="{DC833C92-5679-44A9-852E-51ED45BEEFF0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68" name="Rounded Rectangle 137">
              <a:extLst>
                <a:ext uri="{FF2B5EF4-FFF2-40B4-BE49-F238E27FC236}">
                  <a16:creationId xmlns:a16="http://schemas.microsoft.com/office/drawing/2014/main" id="{F94B1EC3-973F-44A9-A0BB-942985A5E711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75" name="Rounded Rectangle 156">
            <a:extLst>
              <a:ext uri="{FF2B5EF4-FFF2-40B4-BE49-F238E27FC236}">
                <a16:creationId xmlns:a16="http://schemas.microsoft.com/office/drawing/2014/main" id="{8FBE3A9C-D83D-4289-8BF8-94DB8EE3998F}"/>
              </a:ext>
            </a:extLst>
          </p:cNvPr>
          <p:cNvSpPr/>
          <p:nvPr/>
        </p:nvSpPr>
        <p:spPr>
          <a:xfrm>
            <a:off x="7949906" y="308327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6" name="Rounded Rectangle 157">
            <a:extLst>
              <a:ext uri="{FF2B5EF4-FFF2-40B4-BE49-F238E27FC236}">
                <a16:creationId xmlns:a16="http://schemas.microsoft.com/office/drawing/2014/main" id="{3E534E3D-0A6E-49E5-93F2-7C29C9150877}"/>
              </a:ext>
            </a:extLst>
          </p:cNvPr>
          <p:cNvSpPr/>
          <p:nvPr/>
        </p:nvSpPr>
        <p:spPr>
          <a:xfrm>
            <a:off x="9363305" y="308327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77" name="Rounded Rectangle 158">
            <a:extLst>
              <a:ext uri="{FF2B5EF4-FFF2-40B4-BE49-F238E27FC236}">
                <a16:creationId xmlns:a16="http://schemas.microsoft.com/office/drawing/2014/main" id="{FA40587B-D859-4414-B865-712F73EB928F}"/>
              </a:ext>
            </a:extLst>
          </p:cNvPr>
          <p:cNvSpPr/>
          <p:nvPr/>
        </p:nvSpPr>
        <p:spPr>
          <a:xfrm>
            <a:off x="8244806" y="393631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78" name="Rounded Rectangle 159">
            <a:extLst>
              <a:ext uri="{FF2B5EF4-FFF2-40B4-BE49-F238E27FC236}">
                <a16:creationId xmlns:a16="http://schemas.microsoft.com/office/drawing/2014/main" id="{8A391DB6-E72E-41E0-8EF9-33A6499BFB3B}"/>
              </a:ext>
            </a:extLst>
          </p:cNvPr>
          <p:cNvSpPr/>
          <p:nvPr/>
        </p:nvSpPr>
        <p:spPr>
          <a:xfrm>
            <a:off x="9598830" y="3936318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79" name="Rounded Rectangle 160">
            <a:extLst>
              <a:ext uri="{FF2B5EF4-FFF2-40B4-BE49-F238E27FC236}">
                <a16:creationId xmlns:a16="http://schemas.microsoft.com/office/drawing/2014/main" id="{31B55051-D8CC-45E8-A727-E8DD63B724CB}"/>
              </a:ext>
            </a:extLst>
          </p:cNvPr>
          <p:cNvSpPr/>
          <p:nvPr/>
        </p:nvSpPr>
        <p:spPr>
          <a:xfrm>
            <a:off x="8657993" y="4678657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80" name="Rounded Rectangle 161">
            <a:extLst>
              <a:ext uri="{FF2B5EF4-FFF2-40B4-BE49-F238E27FC236}">
                <a16:creationId xmlns:a16="http://schemas.microsoft.com/office/drawing/2014/main" id="{D44120ED-BB98-4B6B-B1FF-BA69BAD931DA}"/>
              </a:ext>
            </a:extLst>
          </p:cNvPr>
          <p:cNvSpPr/>
          <p:nvPr/>
        </p:nvSpPr>
        <p:spPr>
          <a:xfrm>
            <a:off x="9450103" y="237652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1886D95-60DC-40C0-9BF1-9E2643E80F85}"/>
              </a:ext>
            </a:extLst>
          </p:cNvPr>
          <p:cNvSpPr txBox="1"/>
          <p:nvPr/>
        </p:nvSpPr>
        <p:spPr>
          <a:xfrm>
            <a:off x="1147360" y="17376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Tính:</a:t>
            </a:r>
          </a:p>
        </p:txBody>
      </p:sp>
      <p:sp>
        <p:nvSpPr>
          <p:cNvPr id="82" name="Rounded Rectangle 163">
            <a:extLst>
              <a:ext uri="{FF2B5EF4-FFF2-40B4-BE49-F238E27FC236}">
                <a16:creationId xmlns:a16="http://schemas.microsoft.com/office/drawing/2014/main" id="{47CB9809-3016-4002-A45A-2F821A16FFFA}"/>
              </a:ext>
            </a:extLst>
          </p:cNvPr>
          <p:cNvSpPr/>
          <p:nvPr/>
        </p:nvSpPr>
        <p:spPr>
          <a:xfrm>
            <a:off x="2596889" y="1633127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3     </a:t>
            </a:r>
          </a:p>
        </p:txBody>
      </p:sp>
      <p:sp>
        <p:nvSpPr>
          <p:cNvPr id="83" name="Rounded Rectangle 164">
            <a:extLst>
              <a:ext uri="{FF2B5EF4-FFF2-40B4-BE49-F238E27FC236}">
                <a16:creationId xmlns:a16="http://schemas.microsoft.com/office/drawing/2014/main" id="{B2392447-C0A1-4076-BEA0-E33126654604}"/>
              </a:ext>
            </a:extLst>
          </p:cNvPr>
          <p:cNvSpPr/>
          <p:nvPr/>
        </p:nvSpPr>
        <p:spPr>
          <a:xfrm>
            <a:off x="7709461" y="1647094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7     </a:t>
            </a:r>
          </a:p>
        </p:txBody>
      </p:sp>
      <p:sp>
        <p:nvSpPr>
          <p:cNvPr id="84" name="Rounded Rectangle 165">
            <a:extLst>
              <a:ext uri="{FF2B5EF4-FFF2-40B4-BE49-F238E27FC236}">
                <a16:creationId xmlns:a16="http://schemas.microsoft.com/office/drawing/2014/main" id="{5ADFEB5E-BCD4-4604-A498-9F0B9D1080C9}"/>
              </a:ext>
            </a:extLst>
          </p:cNvPr>
          <p:cNvSpPr/>
          <p:nvPr/>
        </p:nvSpPr>
        <p:spPr>
          <a:xfrm>
            <a:off x="2794782" y="5488015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3  =    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71EA07E-9679-48F0-89CF-9F4DD27463D2}"/>
              </a:ext>
            </a:extLst>
          </p:cNvPr>
          <p:cNvSpPr/>
          <p:nvPr/>
        </p:nvSpPr>
        <p:spPr>
          <a:xfrm>
            <a:off x="4562204" y="5633084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0E79FC3-EF54-4E2E-B1FF-6389717B0F25}"/>
              </a:ext>
            </a:extLst>
          </p:cNvPr>
          <p:cNvSpPr txBox="1"/>
          <p:nvPr/>
        </p:nvSpPr>
        <p:spPr>
          <a:xfrm>
            <a:off x="2356804" y="56881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</a:p>
        </p:txBody>
      </p:sp>
      <p:sp>
        <p:nvSpPr>
          <p:cNvPr id="87" name="Rounded Rectangle 168">
            <a:extLst>
              <a:ext uri="{FF2B5EF4-FFF2-40B4-BE49-F238E27FC236}">
                <a16:creationId xmlns:a16="http://schemas.microsoft.com/office/drawing/2014/main" id="{894B2CAB-1B60-44AD-9A93-DFD11B0EE873}"/>
              </a:ext>
            </a:extLst>
          </p:cNvPr>
          <p:cNvSpPr/>
          <p:nvPr/>
        </p:nvSpPr>
        <p:spPr>
          <a:xfrm>
            <a:off x="5727225" y="555923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5  =     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6CC766B-A592-4C0E-B8DB-E10677D70FA6}"/>
              </a:ext>
            </a:extLst>
          </p:cNvPr>
          <p:cNvSpPr/>
          <p:nvPr/>
        </p:nvSpPr>
        <p:spPr>
          <a:xfrm>
            <a:off x="7552732" y="5691427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9" name="Rounded Rectangle 170">
            <a:extLst>
              <a:ext uri="{FF2B5EF4-FFF2-40B4-BE49-F238E27FC236}">
                <a16:creationId xmlns:a16="http://schemas.microsoft.com/office/drawing/2014/main" id="{5A8977B0-9E49-479E-B4E2-4DA950150991}"/>
              </a:ext>
            </a:extLst>
          </p:cNvPr>
          <p:cNvSpPr/>
          <p:nvPr/>
        </p:nvSpPr>
        <p:spPr>
          <a:xfrm>
            <a:off x="8645936" y="5540358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4  =    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10E8A79-1FE9-47A3-BB1A-0608D91DEF9D}"/>
              </a:ext>
            </a:extLst>
          </p:cNvPr>
          <p:cNvSpPr/>
          <p:nvPr/>
        </p:nvSpPr>
        <p:spPr>
          <a:xfrm>
            <a:off x="10471443" y="567254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 animBg="1"/>
      <p:bldP spid="50" grpId="0" animBg="1"/>
      <p:bldP spid="51" grpId="0"/>
      <p:bldP spid="52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/>
      <p:bldP spid="82" grpId="0" animBg="1"/>
      <p:bldP spid="83" grpId="0" animBg="1"/>
      <p:bldP spid="84" grpId="0" animBg="1"/>
      <p:bldP spid="85" grpId="0"/>
      <p:bldP spid="86" grpId="0"/>
      <p:bldP spid="87" grpId="0" animBg="1"/>
      <p:bldP spid="88" grpId="0"/>
      <p:bldP spid="89" grpId="0" animBg="1"/>
      <p:bldP spid="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A.50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C.80</a:t>
            </a: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B.40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D.70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713860" y="764249"/>
            <a:ext cx="27286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– 15 = 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57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C.56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A.58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D.59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695425" y="764249"/>
            <a:ext cx="27655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 + 12 = 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81</a:t>
            </a: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D.85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A.82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B.83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713860" y="764249"/>
            <a:ext cx="27286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96 – 15 = 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89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C.98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A.90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B.88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394865" y="764249"/>
            <a:ext cx="33666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85 + 3 + 1 = 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561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822980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5 : PHÉP CỘNG ( QUA 10) TRONG PHẠM VI 20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87558" y="1227673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</Words>
  <Application>Microsoft Office PowerPoint</Application>
  <PresentationFormat>Widescreen</PresentationFormat>
  <Paragraphs>187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.VnBlack</vt:lpstr>
      <vt:lpstr>Arial</vt:lpstr>
      <vt:lpstr>Arial-Rounded</vt:lpstr>
      <vt:lpstr>Calibri</vt:lpstr>
      <vt:lpstr>Times New Roman</vt:lpstr>
      <vt:lpstr>Wingdings</vt:lpstr>
      <vt:lpstr>1_Tema de Office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2021-08-07T02:38:22Z</dcterms:created>
  <dcterms:modified xsi:type="dcterms:W3CDTF">2021-08-07T02:38:58Z</dcterms:modified>
</cp:coreProperties>
</file>