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5" r:id="rId3"/>
    <p:sldId id="258" r:id="rId4"/>
    <p:sldId id="259" r:id="rId5"/>
    <p:sldId id="267" r:id="rId6"/>
    <p:sldId id="260" r:id="rId7"/>
    <p:sldId id="266" r:id="rId8"/>
    <p:sldId id="261" r:id="rId9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09FE0"/>
    <a:srgbClr val="99CC00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294" autoAdjust="0"/>
    <p:restoredTop sz="94660"/>
  </p:normalViewPr>
  <p:slideViewPr>
    <p:cSldViewPr snapToGrid="0">
      <p:cViewPr varScale="1">
        <p:scale>
          <a:sx n="59" d="100"/>
          <a:sy n="59" d="100"/>
        </p:scale>
        <p:origin x="-102" y="-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244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9810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32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943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0764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7276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8510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351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8210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6828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2245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3995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611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6123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6439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5321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CD523-8987-4502-A5DE-27F0E257360C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06EAF-DEB1-4DB3-9004-02FD653BC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93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microsoft.com/office/2007/relationships/media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20" y="2377439"/>
            <a:ext cx="9144000" cy="1058573"/>
          </a:xfrm>
        </p:spPr>
        <p:txBody>
          <a:bodyPr>
            <a:normAutofit/>
          </a:bodyPr>
          <a:lstStyle/>
          <a:p>
            <a:r>
              <a:rPr lang="en-US" sz="6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854" y="3704287"/>
            <a:ext cx="119664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6: LUYỆN TẬP CHUNG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8389" y="5172891"/>
            <a:ext cx="2547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(tiết 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74504"/>
            <a:ext cx="10659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</p:spTree>
    <p:extLst>
      <p:ext uri="{BB962C8B-B14F-4D97-AF65-F5344CB8AC3E}">
        <p14:creationId xmlns:p14="http://schemas.microsoft.com/office/powerpoint/2010/main" xmlns="" val="2832264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6637" y="434971"/>
            <a:ext cx="4902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BÀI CŨ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82158" y="1414956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Số?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04987" y="4751472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Right Arrow 1"/>
          <p:cNvSpPr/>
          <p:nvPr/>
        </p:nvSpPr>
        <p:spPr>
          <a:xfrm>
            <a:off x="4172073" y="4998017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667738" y="4998017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7122285" y="5003451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8568240" y="4980532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4710754" y="4762123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079096" y="4837761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198943" y="4784255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077450" y="4837761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17937" y="4762123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222194" y="4784254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263732" y="2247540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24405" y="4837761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43384" y="2214402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4239068" y="2433816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5734733" y="2433816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6263731" y="2246308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293348" y="2237618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767647" y="3503358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Right Arrow 37"/>
          <p:cNvSpPr/>
          <p:nvPr/>
        </p:nvSpPr>
        <p:spPr>
          <a:xfrm>
            <a:off x="4228966" y="3686515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5724631" y="3686515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7179178" y="3691949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317249" y="3472753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719631" y="3504138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234804" y="3472752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722659" y="3509098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316906" y="3471328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269142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 animBg="1"/>
      <p:bldP spid="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19" grpId="0" animBg="1"/>
      <p:bldP spid="21" grpId="0" animBg="1"/>
      <p:bldP spid="22" grpId="0" animBg="1"/>
      <p:bldP spid="23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777" y="763675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&gt;, &lt;, = ?</a:t>
            </a:r>
          </a:p>
        </p:txBody>
      </p:sp>
      <p:sp>
        <p:nvSpPr>
          <p:cNvPr id="5" name="Cloud 4"/>
          <p:cNvSpPr/>
          <p:nvPr/>
        </p:nvSpPr>
        <p:spPr>
          <a:xfrm>
            <a:off x="661182" y="2152359"/>
            <a:ext cx="3235569" cy="1392702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1        2</a:t>
            </a:r>
          </a:p>
        </p:txBody>
      </p:sp>
      <p:sp>
        <p:nvSpPr>
          <p:cNvPr id="16" name="Cloud 15"/>
          <p:cNvSpPr/>
          <p:nvPr/>
        </p:nvSpPr>
        <p:spPr>
          <a:xfrm>
            <a:off x="515146" y="4386776"/>
            <a:ext cx="3235569" cy="1392702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6       5</a:t>
            </a:r>
          </a:p>
        </p:txBody>
      </p:sp>
      <p:sp>
        <p:nvSpPr>
          <p:cNvPr id="17" name="Cloud 16"/>
          <p:cNvSpPr/>
          <p:nvPr/>
        </p:nvSpPr>
        <p:spPr>
          <a:xfrm>
            <a:off x="4455774" y="4386776"/>
            <a:ext cx="3235569" cy="1392702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8       7</a:t>
            </a:r>
          </a:p>
        </p:txBody>
      </p:sp>
      <p:sp>
        <p:nvSpPr>
          <p:cNvPr id="18" name="Cloud 17"/>
          <p:cNvSpPr/>
          <p:nvPr/>
        </p:nvSpPr>
        <p:spPr>
          <a:xfrm>
            <a:off x="8396403" y="4386776"/>
            <a:ext cx="3235569" cy="1392702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10      5</a:t>
            </a:r>
          </a:p>
        </p:txBody>
      </p:sp>
      <p:sp>
        <p:nvSpPr>
          <p:cNvPr id="19" name="Cloud 18"/>
          <p:cNvSpPr/>
          <p:nvPr/>
        </p:nvSpPr>
        <p:spPr>
          <a:xfrm>
            <a:off x="8396403" y="2152359"/>
            <a:ext cx="3235569" cy="1392702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4       4</a:t>
            </a:r>
          </a:p>
        </p:txBody>
      </p:sp>
      <p:sp>
        <p:nvSpPr>
          <p:cNvPr id="20" name="Cloud 19"/>
          <p:cNvSpPr/>
          <p:nvPr/>
        </p:nvSpPr>
        <p:spPr>
          <a:xfrm>
            <a:off x="4528792" y="2152359"/>
            <a:ext cx="3235569" cy="1392702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2       3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735599" y="2552481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805858" y="2552481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805858" y="4811942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735598" y="4811942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33335" y="4811942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662995" y="2605658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742051" y="2499303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669528" y="4705587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679329" y="4733801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705711" y="4733801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622388" y="2524347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5728900" y="2524347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xmlns="" val="150773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778" y="136658"/>
            <a:ext cx="6020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So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Shape 482"/>
          <p:cNvPicPr/>
          <p:nvPr/>
        </p:nvPicPr>
        <p:blipFill rotWithShape="1">
          <a:blip r:embed="rId3"/>
          <a:srcRect l="4566"/>
          <a:stretch/>
        </p:blipFill>
        <p:spPr>
          <a:xfrm>
            <a:off x="3526971" y="1005840"/>
            <a:ext cx="5461453" cy="55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1991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77" y="1873985"/>
            <a:ext cx="10783246" cy="3337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9146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907" y="152135"/>
            <a:ext cx="6947333" cy="2103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907" y="2449624"/>
            <a:ext cx="6888481" cy="2102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907" y="4745871"/>
            <a:ext cx="6947333" cy="2112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9523159" y="882899"/>
            <a:ext cx="661515" cy="638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199559" y="3201284"/>
            <a:ext cx="661515" cy="638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505742" y="3201285"/>
            <a:ext cx="661515" cy="638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199559" y="5482535"/>
            <a:ext cx="661515" cy="638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403331" y="5516578"/>
            <a:ext cx="901169" cy="6984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1199559" y="882898"/>
            <a:ext cx="661515" cy="638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Oval 12"/>
          <p:cNvSpPr/>
          <p:nvPr/>
        </p:nvSpPr>
        <p:spPr>
          <a:xfrm>
            <a:off x="10424328" y="876241"/>
            <a:ext cx="535577" cy="62701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424328" y="5553991"/>
            <a:ext cx="535577" cy="62701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424328" y="3215116"/>
            <a:ext cx="535577" cy="62701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68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IẾC BỤNG ĐÓI - Tiên Cookie ft. Thanh Ngân (Official Lyric Video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7365" y="1442494"/>
            <a:ext cx="8993732" cy="505886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134471"/>
            <a:ext cx="10515600" cy="1277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000" b="1" i="1">
                <a:ln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xmlns="" val="188022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66757" y="365125"/>
            <a:ext cx="7113563" cy="6412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37" y="2224927"/>
            <a:ext cx="1723810" cy="1704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575956" y="658198"/>
            <a:ext cx="506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&lt;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80213" y="658197"/>
            <a:ext cx="506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&gt;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4B70D42-4BF7-7D2C-2526-0315D8E9F865}"/>
              </a:ext>
            </a:extLst>
          </p:cNvPr>
          <p:cNvSpPr txBox="1"/>
          <p:nvPr/>
        </p:nvSpPr>
        <p:spPr>
          <a:xfrm>
            <a:off x="6394198" y="638740"/>
            <a:ext cx="506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&gt;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B463F9-F6ED-3AB5-DC41-B4F673AEC470}"/>
              </a:ext>
            </a:extLst>
          </p:cNvPr>
          <p:cNvSpPr txBox="1"/>
          <p:nvPr/>
        </p:nvSpPr>
        <p:spPr>
          <a:xfrm>
            <a:off x="7798455" y="638739"/>
            <a:ext cx="506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&lt;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F0E094B-60D0-4027-5976-DCFB582E25C0}"/>
              </a:ext>
            </a:extLst>
          </p:cNvPr>
          <p:cNvSpPr txBox="1"/>
          <p:nvPr/>
        </p:nvSpPr>
        <p:spPr>
          <a:xfrm>
            <a:off x="3537043" y="1718513"/>
            <a:ext cx="506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&lt;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42D530D-5119-B4B0-13C3-12D627469427}"/>
              </a:ext>
            </a:extLst>
          </p:cNvPr>
          <p:cNvSpPr txBox="1"/>
          <p:nvPr/>
        </p:nvSpPr>
        <p:spPr>
          <a:xfrm>
            <a:off x="4989941" y="1716345"/>
            <a:ext cx="506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xmlns="" val="34902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4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171477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100</Words>
  <Application>Microsoft Office PowerPoint</Application>
  <PresentationFormat>Custom</PresentationFormat>
  <Paragraphs>60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TOÁN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Admin</dc:creator>
  <cp:lastModifiedBy>admin</cp:lastModifiedBy>
  <cp:revision>24</cp:revision>
  <dcterms:created xsi:type="dcterms:W3CDTF">2020-08-17T09:47:23Z</dcterms:created>
  <dcterms:modified xsi:type="dcterms:W3CDTF">2024-05-29T09:26:19Z</dcterms:modified>
</cp:coreProperties>
</file>