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8" r:id="rId2"/>
    <p:sldId id="280" r:id="rId3"/>
    <p:sldId id="269" r:id="rId4"/>
    <p:sldId id="273" r:id="rId5"/>
    <p:sldId id="271" r:id="rId6"/>
    <p:sldId id="286" r:id="rId7"/>
    <p:sldId id="299" r:id="rId8"/>
    <p:sldId id="300" r:id="rId9"/>
    <p:sldId id="284" r:id="rId10"/>
    <p:sldId id="276" r:id="rId11"/>
    <p:sldId id="272" r:id="rId12"/>
    <p:sldId id="292" r:id="rId13"/>
    <p:sldId id="287" r:id="rId14"/>
    <p:sldId id="260" r:id="rId15"/>
    <p:sldId id="289" r:id="rId16"/>
    <p:sldId id="274" r:id="rId17"/>
    <p:sldId id="290" r:id="rId18"/>
    <p:sldId id="265" r:id="rId19"/>
    <p:sldId id="291" r:id="rId20"/>
    <p:sldId id="279" r:id="rId21"/>
    <p:sldId id="293" r:id="rId22"/>
    <p:sldId id="294" r:id="rId23"/>
    <p:sldId id="295" r:id="rId24"/>
    <p:sldId id="296" r:id="rId25"/>
    <p:sldId id="297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DB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E117-DE7B-4911-B951-C3BFECD5B60D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35B81-BB86-4C0D-858D-4A2A4541F0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Trò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1EEC9-52FC-4592-84BE-1A3E3F24B29B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7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5A4D81-E597-4E70-9B4E-A61FE0AD3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40BDD6-E2B6-4DAD-87E5-A9D8A5A13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A8044D-2263-459F-A044-5C211ABAC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DE559-EDF0-4F25-B6A0-F5ABF4DAFE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5212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6041CBC-6A1D-4260-BF5E-EAAE94530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5A33FFC-D22A-4620-9FD7-304274E59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1DCFB84-C5AA-4433-8CBB-D175E2552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725FF-25B8-4127-9D80-7311678D2E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152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C15F-3251-4ED6-BF82-8E2800580CC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gif"/><Relationship Id="rId12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11" Type="http://schemas.openxmlformats.org/officeDocument/2006/relationships/image" Target="../media/image5.png"/><Relationship Id="rId5" Type="http://schemas.openxmlformats.org/officeDocument/2006/relationships/audio" Target="../media/audio1.wav"/><Relationship Id="rId10" Type="http://schemas.openxmlformats.org/officeDocument/2006/relationships/slide" Target="slide14.xml"/><Relationship Id="rId4" Type="http://schemas.openxmlformats.org/officeDocument/2006/relationships/image" Target="../media/image1.wmf"/><Relationship Id="rId9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6.jpeg"/><Relationship Id="rId5" Type="http://schemas.openxmlformats.org/officeDocument/2006/relationships/image" Target="../media/image39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slide" Target="slide4.xml"/><Relationship Id="rId1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12" Type="http://schemas.openxmlformats.org/officeDocument/2006/relationships/image" Target="../media/image15.png"/><Relationship Id="rId17" Type="http://schemas.openxmlformats.org/officeDocument/2006/relationships/slide" Target="slide6.xml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slide" Target="slide3.xml"/><Relationship Id="rId5" Type="http://schemas.openxmlformats.org/officeDocument/2006/relationships/image" Target="../media/image10.gif"/><Relationship Id="rId15" Type="http://schemas.openxmlformats.org/officeDocument/2006/relationships/slide" Target="slide5.xml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slide" Target="slide7.xml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9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9.jpe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3" imgW="1999793" imgH="1831543" progId="">
                  <p:embed/>
                </p:oleObj>
              </mc:Choice>
              <mc:Fallback>
                <p:oleObj name="Clip" r:id="rId3" imgW="1999793" imgH="1831543" progId="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AutoShape 4">
            <a:hlinkClick r:id="" action="ppaction://noaction" highlightClick="1"/>
            <a:hlinkHover r:id="" action="ppaction://noaction">
              <a:snd r:embed="rId5" name="applause.wav"/>
            </a:hlinkHover>
          </p:cNvPr>
          <p:cNvSpPr>
            <a:spLocks noChangeArrowheads="1"/>
          </p:cNvSpPr>
          <p:nvPr/>
        </p:nvSpPr>
        <p:spPr bwMode="auto">
          <a:xfrm>
            <a:off x="6705600" y="6477000"/>
            <a:ext cx="330200" cy="230188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052" name="WordArt 14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6324600" cy="2438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en-US" sz="2800" kern="10">
              <a:ln w="12700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9372600" cy="8915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8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Linus"/>
              <a:cs typeface="+mn-cs"/>
            </a:endParaRPr>
          </a:p>
        </p:txBody>
      </p:sp>
      <p:sp>
        <p:nvSpPr>
          <p:cNvPr id="2054" name="WordArt 20"/>
          <p:cNvSpPr>
            <a:spLocks noChangeArrowheads="1" noChangeShapeType="1" noTextEdit="1"/>
          </p:cNvSpPr>
          <p:nvPr/>
        </p:nvSpPr>
        <p:spPr bwMode="auto">
          <a:xfrm>
            <a:off x="2971800" y="3359150"/>
            <a:ext cx="3810000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TIN HỌC</a:t>
            </a:r>
          </a:p>
          <a:p>
            <a:pPr algn="ctr"/>
            <a:r>
              <a:rPr lang="en-US" sz="3600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3600" kern="10" dirty="0" smtClean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kern="10" dirty="0">
              <a:ln w="9525" cap="sq">
                <a:solidFill>
                  <a:srgbClr val="FF0066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4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60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67000" y="4419600"/>
            <a:ext cx="60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9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90600"/>
            <a:ext cx="60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9" descr="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00900" y="-800100"/>
            <a:ext cx="60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61" name="Object 2"/>
          <p:cNvGraphicFramePr>
            <a:graphicFrameLocks noChangeAspect="1"/>
          </p:cNvGraphicFramePr>
          <p:nvPr/>
        </p:nvGraphicFramePr>
        <p:xfrm>
          <a:off x="0" y="0"/>
          <a:ext cx="1422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8" imgW="1278331" imgH="1273759" progId="">
                  <p:embed/>
                </p:oleObj>
              </mc:Choice>
              <mc:Fallback>
                <p:oleObj name="Clip" r:id="rId8" imgW="1278331" imgH="1273759" progId="">
                  <p:embed/>
                  <p:pic>
                    <p:nvPicPr>
                      <p:cNvPr id="20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24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3" name="Picture 29" descr="Bauernbar">
            <a:hlinkClick r:id="rId10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626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715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872981"/>
            <a:ext cx="990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8" descr="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2105025"/>
            <a:ext cx="18208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0" descr="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2105025"/>
            <a:ext cx="1441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" name="TextBox 19"/>
          <p:cNvSpPr txBox="1">
            <a:spLocks noChangeArrowheads="1"/>
          </p:cNvSpPr>
          <p:nvPr/>
        </p:nvSpPr>
        <p:spPr bwMode="auto">
          <a:xfrm>
            <a:off x="1854200" y="4802186"/>
            <a:ext cx="6005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vi-VN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vi-VN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endParaRPr lang="en-US" altLang="vi-VN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0" descr="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383" y="5551555"/>
            <a:ext cx="1342682" cy="115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6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t="-3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</a:rPr>
              <a:t>Bài trình chiếu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 chủ đề “Quê hương, đất nước em”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974871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Trang 1: Giới thiệu về đất nước</a:t>
            </a:r>
          </a:p>
          <a:p>
            <a:pPr>
              <a:lnSpc>
                <a:spcPct val="150000"/>
              </a:lnSpc>
            </a:pPr>
            <a:r>
              <a:rPr lang="en-US"/>
              <a:t>Trang 2: Giới thiệu về Thủ đô Hà Nội</a:t>
            </a:r>
          </a:p>
          <a:p>
            <a:pPr>
              <a:lnSpc>
                <a:spcPct val="150000"/>
              </a:lnSpc>
            </a:pPr>
            <a:r>
              <a:rPr lang="en-US"/>
              <a:t>Trang 3: Giới thiệu thành phố Huế</a:t>
            </a:r>
          </a:p>
          <a:p>
            <a:pPr>
              <a:lnSpc>
                <a:spcPct val="150000"/>
              </a:lnSpc>
            </a:pPr>
            <a:r>
              <a:rPr lang="en-US"/>
              <a:t>Trang 4: Giới thiệu về biển đảo</a:t>
            </a:r>
          </a:p>
          <a:p>
            <a:pPr>
              <a:lnSpc>
                <a:spcPct val="150000"/>
              </a:lnSpc>
            </a:pPr>
            <a:r>
              <a:rPr lang="en-US"/>
              <a:t>Trang 5: Giới thiệu về tỉnh, thành phố khác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20" descr="ha noi">
            <a:extLst>
              <a:ext uri="{FF2B5EF4-FFF2-40B4-BE49-F238E27FC236}">
                <a16:creationId xmlns:a16="http://schemas.microsoft.com/office/drawing/2014/main" id="{9C4822C9-C6C8-4561-BE74-268B62D9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5500"/>
            <a:ext cx="8424936" cy="57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21">
            <a:extLst>
              <a:ext uri="{FF2B5EF4-FFF2-40B4-BE49-F238E27FC236}">
                <a16:creationId xmlns:a16="http://schemas.microsoft.com/office/drawing/2014/main" id="{0969EA04-1754-42BC-B115-1FF9B0E0F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6093296"/>
            <a:ext cx="6696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RÙA – HOÀN KIẾM HÀ NỘI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BEF162-6314-47D5-A467-857A753FC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048672"/>
          </a:xfrm>
          <a:prstGeom prst="rect">
            <a:avLst/>
          </a:prstGeom>
        </p:spPr>
      </p:pic>
      <p:sp>
        <p:nvSpPr>
          <p:cNvPr id="6" name="Text Box 21">
            <a:extLst>
              <a:ext uri="{FF2B5EF4-FFF2-40B4-BE49-F238E27FC236}">
                <a16:creationId xmlns:a16="http://schemas.microsoft.com/office/drawing/2014/main" id="{6B005A40-16F7-485C-B459-946AE557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6269767"/>
            <a:ext cx="4536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LONG BIÊN</a:t>
            </a:r>
          </a:p>
        </p:txBody>
      </p:sp>
    </p:spTree>
    <p:extLst>
      <p:ext uri="{BB962C8B-B14F-4D97-AF65-F5344CB8AC3E}">
        <p14:creationId xmlns:p14="http://schemas.microsoft.com/office/powerpoint/2010/main" val="8377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8" descr="cau the huc">
            <a:extLst>
              <a:ext uri="{FF2B5EF4-FFF2-40B4-BE49-F238E27FC236}">
                <a16:creationId xmlns:a16="http://schemas.microsoft.com/office/drawing/2014/main" id="{17AC5FD7-EC77-4624-84BF-B7A4E769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5" y="188640"/>
            <a:ext cx="8861481" cy="59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1">
            <a:extLst>
              <a:ext uri="{FF2B5EF4-FFF2-40B4-BE49-F238E27FC236}">
                <a16:creationId xmlns:a16="http://schemas.microsoft.com/office/drawing/2014/main" id="{357A8367-E310-421A-9E03-E91FB6FA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6179503"/>
            <a:ext cx="6696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 HÀ NỘI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31" descr="dinhBacho">
            <a:extLst>
              <a:ext uri="{FF2B5EF4-FFF2-40B4-BE49-F238E27FC236}">
                <a16:creationId xmlns:a16="http://schemas.microsoft.com/office/drawing/2014/main" id="{B08989CF-92E0-4F3A-BC83-A9A7539C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000"/>
            <a:ext cx="8640960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>
            <a:extLst>
              <a:ext uri="{FF2B5EF4-FFF2-40B4-BE49-F238E27FC236}">
                <a16:creationId xmlns:a16="http://schemas.microsoft.com/office/drawing/2014/main" id="{BCB4DF4B-870D-4AFA-9EC4-B9A680EB4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6215390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BÁC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7" descr="chuamotcot">
            <a:extLst>
              <a:ext uri="{FF2B5EF4-FFF2-40B4-BE49-F238E27FC236}">
                <a16:creationId xmlns:a16="http://schemas.microsoft.com/office/drawing/2014/main" id="{C9E76B74-CE47-4D92-B6BB-75F28FD7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5400" cy="626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9">
            <a:extLst>
              <a:ext uri="{FF2B5EF4-FFF2-40B4-BE49-F238E27FC236}">
                <a16:creationId xmlns:a16="http://schemas.microsoft.com/office/drawing/2014/main" id="{A940505C-7A8F-4C7A-9B0A-0B0857EC7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267676"/>
            <a:ext cx="34391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7" descr="quoc tu giam">
            <a:extLst>
              <a:ext uri="{FF2B5EF4-FFF2-40B4-BE49-F238E27FC236}">
                <a16:creationId xmlns:a16="http://schemas.microsoft.com/office/drawing/2014/main" id="{E1F5B57C-323D-48A8-849A-53CE31E1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1A180412-C912-4558-9B29-5238FD208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51454"/>
            <a:ext cx="5592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MIẾU QUỐC TỬ GIÁM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6B3AF9F-95EC-4462-A5A4-D4A3DA42086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89857" y="20682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MÓN ĂN ĐẶC SẢN CỦA HÀ NỘI</a:t>
            </a:r>
          </a:p>
        </p:txBody>
      </p:sp>
      <p:pic>
        <p:nvPicPr>
          <p:cNvPr id="11267" name="Picture 10" descr="banh com">
            <a:extLst>
              <a:ext uri="{FF2B5EF4-FFF2-40B4-BE49-F238E27FC236}">
                <a16:creationId xmlns:a16="http://schemas.microsoft.com/office/drawing/2014/main" id="{804ACC54-73E6-4ACF-8158-C1C6555C4D6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4114800" cy="2462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11" descr="pho_HN">
            <a:extLst>
              <a:ext uri="{FF2B5EF4-FFF2-40B4-BE49-F238E27FC236}">
                <a16:creationId xmlns:a16="http://schemas.microsoft.com/office/drawing/2014/main" id="{CF794896-A70B-4E7D-BB88-B787FDDFD2E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4114800" cy="2414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13" descr="com">
            <a:extLst>
              <a:ext uri="{FF2B5EF4-FFF2-40B4-BE49-F238E27FC236}">
                <a16:creationId xmlns:a16="http://schemas.microsoft.com/office/drawing/2014/main" id="{FF573CA9-7015-4297-8ED1-2AC417F977D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38588"/>
            <a:ext cx="4114800" cy="269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Text Box 14">
            <a:extLst>
              <a:ext uri="{FF2B5EF4-FFF2-40B4-BE49-F238E27FC236}">
                <a16:creationId xmlns:a16="http://schemas.microsoft.com/office/drawing/2014/main" id="{423B2296-1236-4392-99E6-217F696B2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3375819"/>
            <a:ext cx="1803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err="1">
                <a:solidFill>
                  <a:srgbClr val="FF0000"/>
                </a:solidFill>
              </a:rPr>
              <a:t>Bánh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cốm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pic>
        <p:nvPicPr>
          <p:cNvPr id="11272" name="Picture 17" descr="bun thang">
            <a:extLst>
              <a:ext uri="{FF2B5EF4-FFF2-40B4-BE49-F238E27FC236}">
                <a16:creationId xmlns:a16="http://schemas.microsoft.com/office/drawing/2014/main" id="{1B5721E7-1AAC-46B2-9528-8F7BFFF7FB9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86200"/>
            <a:ext cx="41910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18">
            <a:extLst>
              <a:ext uri="{FF2B5EF4-FFF2-40B4-BE49-F238E27FC236}">
                <a16:creationId xmlns:a16="http://schemas.microsoft.com/office/drawing/2014/main" id="{A5663C09-43D7-407C-B35A-096F70EB1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09" y="6148693"/>
            <a:ext cx="19343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err="1">
                <a:solidFill>
                  <a:srgbClr val="FF0000"/>
                </a:solidFill>
                <a:latin typeface="+mj-lt"/>
              </a:rPr>
              <a:t>Bún</a:t>
            </a:r>
            <a:r>
              <a:rPr lang="en-US" altLang="vi-VN" sz="2800" dirty="0">
                <a:solidFill>
                  <a:srgbClr val="FF0000"/>
                </a:solidFill>
                <a:latin typeface="+mj-lt"/>
              </a:rPr>
              <a:t> thang</a:t>
            </a:r>
          </a:p>
        </p:txBody>
      </p:sp>
      <p:sp>
        <p:nvSpPr>
          <p:cNvPr id="11274" name="Text Box 19">
            <a:extLst>
              <a:ext uri="{FF2B5EF4-FFF2-40B4-BE49-F238E27FC236}">
                <a16:creationId xmlns:a16="http://schemas.microsoft.com/office/drawing/2014/main" id="{3000A7B5-E770-4620-ADF6-2F0572AAE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858" y="6176266"/>
            <a:ext cx="29402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Cốm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làng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vòng</a:t>
            </a:r>
            <a:endParaRPr lang="en-US" alt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102F1809-4813-405D-B7BE-258DBE82E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385" y="3238152"/>
            <a:ext cx="2323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Phở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Hà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Nội</a:t>
            </a:r>
            <a:endParaRPr lang="en-US" altLang="vi-VN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FB980F7B-9AF7-437B-91C0-31914539673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291" name="Picture 10" descr="ha noi">
            <a:extLst>
              <a:ext uri="{FF2B5EF4-FFF2-40B4-BE49-F238E27FC236}">
                <a16:creationId xmlns:a16="http://schemas.microsoft.com/office/drawing/2014/main" id="{F9AC34AD-994D-452C-A7E3-1AFD7475B35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78" y="1417638"/>
            <a:ext cx="4017122" cy="2468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dinhBacho">
            <a:extLst>
              <a:ext uri="{FF2B5EF4-FFF2-40B4-BE49-F238E27FC236}">
                <a16:creationId xmlns:a16="http://schemas.microsoft.com/office/drawing/2014/main" id="{E4FDBD90-BD70-45B5-B1D8-F555BE52B73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7686" y="4191000"/>
            <a:ext cx="3875313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2" descr="PLACES30">
            <a:extLst>
              <a:ext uri="{FF2B5EF4-FFF2-40B4-BE49-F238E27FC236}">
                <a16:creationId xmlns:a16="http://schemas.microsoft.com/office/drawing/2014/main" id="{A9270A6C-49C2-4218-8838-A8914987851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191000"/>
            <a:ext cx="40386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3" descr="ha0383">
            <a:extLst>
              <a:ext uri="{FF2B5EF4-FFF2-40B4-BE49-F238E27FC236}">
                <a16:creationId xmlns:a16="http://schemas.microsoft.com/office/drawing/2014/main" id="{3CD518DC-686A-43F2-B4C6-981414E0011C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7111" y="1295400"/>
            <a:ext cx="3925887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j0213056.wav">
            <a:hlinkClick r:id="" action="ppaction://media"/>
            <a:extLst>
              <a:ext uri="{FF2B5EF4-FFF2-40B4-BE49-F238E27FC236}">
                <a16:creationId xmlns:a16="http://schemas.microsoft.com/office/drawing/2014/main" id="{2FAFB67C-3115-4F2C-879C-CD41DF75E78D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7D2DE40-0F08-45E0-85DE-1971FE85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C1AAD537-8119-4AB5-B3FF-94E67A578A5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4340" name="Content Placeholder 5" descr="Screen Clipping">
            <a:extLst>
              <a:ext uri="{FF2B5EF4-FFF2-40B4-BE49-F238E27FC236}">
                <a16:creationId xmlns:a16="http://schemas.microsoft.com/office/drawing/2014/main" id="{058CFDEC-ACBB-4612-9B26-AE575CBF052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34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999935-DA01-4301-BEA3-D7CCAB1D1CCE}"/>
              </a:ext>
            </a:extLst>
          </p:cNvPr>
          <p:cNvSpPr/>
          <p:nvPr/>
        </p:nvSpPr>
        <p:spPr>
          <a:xfrm>
            <a:off x="699910" y="334665"/>
            <a:ext cx="7718781" cy="92333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Quảng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tr</a:t>
            </a:r>
            <a:r>
              <a:rPr lang="vi-V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ường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Ba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Đình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hung-hinh-anh-dep-thien-nhien-cua-que-huong-viet-nam-5.jpg"/>
          <p:cNvPicPr>
            <a:picLocks noChangeAspect="1"/>
          </p:cNvPicPr>
          <p:nvPr/>
        </p:nvPicPr>
        <p:blipFill>
          <a:blip r:embed="rId3"/>
          <a:srcRect r="43750" b="17917"/>
          <a:stretch>
            <a:fillRect/>
          </a:stretch>
        </p:blipFill>
        <p:spPr>
          <a:xfrm>
            <a:off x="3000364" y="857232"/>
            <a:ext cx="5143536" cy="5000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44558"/>
            <a:ext cx="9143996" cy="6856793"/>
          </a:xfrm>
          <a:prstGeom prst="rect">
            <a:avLst/>
          </a:prstGeom>
        </p:spPr>
      </p:pic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8684875" y="2857144"/>
            <a:ext cx="181384" cy="196196"/>
          </a:xfrm>
          <a:prstGeom prst="rect">
            <a:avLst/>
          </a:prstGeom>
        </p:spPr>
      </p:pic>
      <p:pic>
        <p:nvPicPr>
          <p:cNvPr id="2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76536" y="2493526"/>
            <a:ext cx="722936" cy="9234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9" y="4934926"/>
            <a:ext cx="379718" cy="5062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" y="144616"/>
            <a:ext cx="651482" cy="644243"/>
          </a:xfrm>
          <a:prstGeom prst="rect">
            <a:avLst/>
          </a:prstGeom>
        </p:spPr>
      </p:pic>
      <p:pic>
        <p:nvPicPr>
          <p:cNvPr id="30" name="Picture 29">
            <a:hlinkClick r:id="rId9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5584984" y="6219826"/>
            <a:ext cx="1129685" cy="55816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60005" y="5948177"/>
            <a:ext cx="1168789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ĐÁP ÁN</a:t>
            </a:r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91907" y="924401"/>
            <a:ext cx="1975043" cy="3405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FF0000"/>
              </a:solidFill>
              <a:latin typeface="VNI-Zap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65085" y="5715016"/>
            <a:ext cx="1821757" cy="340519"/>
          </a:xfrm>
          <a:prstGeom prst="round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viện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1400" b="1" dirty="0">
              <a:solidFill>
                <a:srgbClr val="FFFF66"/>
              </a:solidFill>
              <a:latin typeface="VNI-Zap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1a">
            <a:hlinkClick r:id="rId11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65" y="1071546"/>
            <a:ext cx="2409653" cy="2312293"/>
          </a:xfrm>
          <a:prstGeom prst="rect">
            <a:avLst/>
          </a:prstGeom>
        </p:spPr>
      </p:pic>
      <p:pic>
        <p:nvPicPr>
          <p:cNvPr id="62" name="2a">
            <a:hlinkClick r:id="rId13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1071546"/>
            <a:ext cx="2403902" cy="2305071"/>
          </a:xfrm>
          <a:prstGeom prst="rect">
            <a:avLst/>
          </a:prstGeom>
        </p:spPr>
      </p:pic>
      <p:pic>
        <p:nvPicPr>
          <p:cNvPr id="63" name="3a">
            <a:hlinkClick r:id="rId15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3429000"/>
            <a:ext cx="2382218" cy="2291294"/>
          </a:xfrm>
          <a:prstGeom prst="rect">
            <a:avLst/>
          </a:prstGeom>
        </p:spPr>
      </p:pic>
      <p:pic>
        <p:nvPicPr>
          <p:cNvPr id="64" name="4a">
            <a:hlinkClick r:id="rId17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92" y="3429000"/>
            <a:ext cx="2380094" cy="2308524"/>
          </a:xfrm>
          <a:prstGeom prst="rect">
            <a:avLst/>
          </a:prstGeom>
        </p:spPr>
      </p:pic>
      <p:pic>
        <p:nvPicPr>
          <p:cNvPr id="65" name="Picture 64" descr="nhung-hinh-anh-dep-thien-nhien-cua-que-huong-viet-nam-5.jpg"/>
          <p:cNvPicPr>
            <a:picLocks noChangeAspect="1"/>
          </p:cNvPicPr>
          <p:nvPr/>
        </p:nvPicPr>
        <p:blipFill>
          <a:blip r:embed="rId3"/>
          <a:srcRect r="43750" b="17917"/>
          <a:stretch>
            <a:fillRect/>
          </a:stretch>
        </p:blipFill>
        <p:spPr>
          <a:xfrm>
            <a:off x="9358346" y="1000108"/>
            <a:ext cx="5143536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6532E-6 L -0.88212 -0.010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</a:rPr>
              <a:t>Yêu cầu bài trình chiếu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chủ đề “Quê hương, đất nước em”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117747"/>
            <a:ext cx="8501090" cy="18827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/>
              <a:t>- Có chèn ảnh, nội dung minh họa.</a:t>
            </a:r>
          </a:p>
          <a:p>
            <a:pPr>
              <a:buNone/>
            </a:pPr>
            <a:r>
              <a:rPr lang="en-US" sz="3000"/>
              <a:t>- Tạo hiệu ứng xuất hiện cho phần văn bản, tranh.</a:t>
            </a:r>
          </a:p>
          <a:p>
            <a:pPr>
              <a:buNone/>
            </a:pPr>
            <a:r>
              <a:rPr lang="en-US" sz="3000"/>
              <a:t>- Có ít nhất 5 silde.</a:t>
            </a:r>
          </a:p>
          <a:p>
            <a:pPr>
              <a:buNone/>
            </a:pPr>
            <a:endParaRPr lang="en-US" sz="3000"/>
          </a:p>
          <a:p>
            <a:pPr>
              <a:buNone/>
            </a:pPr>
            <a:endParaRPr lang="vi-VN" sz="30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910" y="3903697"/>
            <a:ext cx="8229600" cy="3382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Khuyến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khích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Sử dụng hiệu ứng chuyển động.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/>
              <a:t>- Chèn âm thanh, video minh họa.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vi-VN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64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F95D5A-B41A-4D0F-A6AE-CFF8FDA27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1206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NỘI HUẾ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TRÀNG TIỀN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4D5DB-C68B-4989-B973-4A22D3849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1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THIÊN MỤ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B2CF1-0F81-447B-9205-24037B557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E7157-C5FF-480D-BD35-AD3BDC79E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6" y="260648"/>
            <a:ext cx="8638226" cy="5832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60F6DE-E5FF-4CAB-9BA2-C8B593B1455A}"/>
              </a:ext>
            </a:extLst>
          </p:cNvPr>
          <p:cNvSpPr txBox="1"/>
          <p:nvPr/>
        </p:nvSpPr>
        <p:spPr>
          <a:xfrm>
            <a:off x="2051720" y="6301192"/>
            <a:ext cx="593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 TR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SA, HOÀNG SA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96ABA8-8910-421A-8C24-7058F6105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tolia_188089485_Subscription_Monthly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12" y="-24"/>
            <a:ext cx="1033869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14412" y="3068960"/>
            <a:ext cx="78123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</a:t>
            </a:r>
            <a:r>
              <a:rPr lang="en-US" sz="54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54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</a:t>
            </a:r>
          </a:p>
          <a:p>
            <a:pPr algn="ctr"/>
            <a:r>
              <a:rPr lang="en-US" sz="54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chăm</a:t>
            </a:r>
            <a:r>
              <a:rPr lang="en-US" sz="54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ngoan</a:t>
            </a:r>
            <a:r>
              <a:rPr lang="en-US" sz="54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5400" b="1" cap="none" spc="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5400" b="1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54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80" y="25896"/>
            <a:ext cx="9144000" cy="6858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029200" y="4876800"/>
            <a:ext cx="2895600" cy="13057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Cả 3 đáp án trên</a:t>
            </a:r>
          </a:p>
        </p:txBody>
      </p:sp>
      <p:sp>
        <p:nvSpPr>
          <p:cNvPr id="23" name="7-Point Star 22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2200" y="4572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1</a:t>
            </a:r>
            <a:r>
              <a:rPr lang="en-US" sz="2800"/>
              <a:t>: Trong phần mềm Powerpoint, để chèn ảnh vào bài trình chiếu, em chọn nút lệnh nào trong thẻ Insert?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0" y="2819400"/>
              <a:ext cx="84772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oup 32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9800" y="2743200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4000" y="5063836"/>
              <a:ext cx="914400" cy="1184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Cloud 24"/>
          <p:cNvSpPr/>
          <p:nvPr/>
        </p:nvSpPr>
        <p:spPr>
          <a:xfrm>
            <a:off x="6934200" y="4495800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28" name="Cloud 27"/>
          <p:cNvSpPr/>
          <p:nvPr/>
        </p:nvSpPr>
        <p:spPr>
          <a:xfrm>
            <a:off x="6934200" y="22860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4" name="7-Point Star 33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5" name="7-Point Star 34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7" name="Cloud 36"/>
          <p:cNvSpPr/>
          <p:nvPr/>
        </p:nvSpPr>
        <p:spPr>
          <a:xfrm>
            <a:off x="2705100" y="2286000"/>
            <a:ext cx="2095500" cy="90920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Ôi ! Sai rồi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8" name="Cloud 37"/>
          <p:cNvSpPr/>
          <p:nvPr/>
        </p:nvSpPr>
        <p:spPr>
          <a:xfrm>
            <a:off x="25908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9" name="Right Arrow 38">
            <a:hlinkClick r:id="rId8" action="ppaction://hlinksldjump"/>
          </p:cNvPr>
          <p:cNvSpPr/>
          <p:nvPr/>
        </p:nvSpPr>
        <p:spPr>
          <a:xfrm>
            <a:off x="7391400" y="61722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2200" y="4572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2</a:t>
            </a:r>
            <a:r>
              <a:rPr lang="en-US" sz="2800"/>
              <a:t>: </a:t>
            </a:r>
            <a:r>
              <a:rPr lang="en-US" sz="2800" err="1"/>
              <a:t>Để</a:t>
            </a:r>
            <a:r>
              <a:rPr lang="en-US" sz="2800"/>
              <a:t> chèn video vào bài trình chiếu, </a:t>
            </a:r>
            <a:r>
              <a:rPr lang="en-US" sz="2800" err="1"/>
              <a:t>em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nút lệnh nào trong thẻ Insert?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00200" y="2791264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7400" y="2819400"/>
              <a:ext cx="790575" cy="110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4" name="Group 33"/>
          <p:cNvGrpSpPr/>
          <p:nvPr/>
        </p:nvGrpSpPr>
        <p:grpSpPr>
          <a:xfrm>
            <a:off x="5029200" y="4876800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91200" y="5029200"/>
              <a:ext cx="728662" cy="1066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oup 32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24000" y="5029200"/>
              <a:ext cx="838200" cy="1166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7-Point Star 34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7" name="7-Point Star 36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39" name="Cloud 38"/>
          <p:cNvSpPr/>
          <p:nvPr/>
        </p:nvSpPr>
        <p:spPr>
          <a:xfrm>
            <a:off x="2590800" y="4495800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40" name="Cloud 39"/>
          <p:cNvSpPr/>
          <p:nvPr/>
        </p:nvSpPr>
        <p:spPr>
          <a:xfrm>
            <a:off x="6629400" y="43434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1" name="Cloud 40"/>
          <p:cNvSpPr/>
          <p:nvPr/>
        </p:nvSpPr>
        <p:spPr>
          <a:xfrm>
            <a:off x="6705600" y="22860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2" name="Cloud 41"/>
          <p:cNvSpPr/>
          <p:nvPr/>
        </p:nvSpPr>
        <p:spPr>
          <a:xfrm>
            <a:off x="2514600" y="22860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4" name="Right Arrow 43">
            <a:hlinkClick r:id="rId9" action="ppaction://hlinksldjump"/>
          </p:cNvPr>
          <p:cNvSpPr/>
          <p:nvPr/>
        </p:nvSpPr>
        <p:spPr>
          <a:xfrm>
            <a:off x="7391400" y="61722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334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3</a:t>
            </a:r>
            <a:r>
              <a:rPr lang="en-US" sz="2800"/>
              <a:t>: </a:t>
            </a:r>
            <a:r>
              <a:rPr lang="en-US" sz="2800" err="1"/>
              <a:t>Để</a:t>
            </a:r>
            <a:r>
              <a:rPr lang="en-US" sz="2800"/>
              <a:t> chèn âm thanh vào bài trình chiếu, </a:t>
            </a:r>
            <a:r>
              <a:rPr lang="en-US" sz="2800" err="1"/>
              <a:t>em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nút lệnh nào trong thẻ Insert?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00200" y="5029200"/>
              <a:ext cx="914400" cy="1184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6" name="Group 25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7400" y="2819400"/>
              <a:ext cx="790575" cy="110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38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00200" y="2895600"/>
              <a:ext cx="728662" cy="1066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" name="Cloud 29"/>
          <p:cNvSpPr/>
          <p:nvPr/>
        </p:nvSpPr>
        <p:spPr>
          <a:xfrm>
            <a:off x="6781800" y="22860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1" name="Cloud 30"/>
          <p:cNvSpPr/>
          <p:nvPr/>
        </p:nvSpPr>
        <p:spPr>
          <a:xfrm>
            <a:off x="25908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4" name="Cloud 33"/>
          <p:cNvSpPr/>
          <p:nvPr/>
        </p:nvSpPr>
        <p:spPr>
          <a:xfrm>
            <a:off x="2667000" y="2428008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35" name="7-Point Star 34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029200" y="4876800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67400" y="4953000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1" name="7-Point Star 40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42" name="7-Point Star 41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43" name="Cloud 42"/>
          <p:cNvSpPr/>
          <p:nvPr/>
        </p:nvSpPr>
        <p:spPr>
          <a:xfrm>
            <a:off x="6705600" y="44196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4" name="Right Arrow 43">
            <a:hlinkClick r:id="rId9" action="ppaction://hlinksldjump"/>
          </p:cNvPr>
          <p:cNvSpPr/>
          <p:nvPr/>
        </p:nvSpPr>
        <p:spPr>
          <a:xfrm>
            <a:off x="7391400" y="62484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4</a:t>
            </a:r>
            <a:r>
              <a:rPr lang="en-US" sz="2800"/>
              <a:t>: </a:t>
            </a:r>
            <a:r>
              <a:rPr lang="en-US" sz="2800" err="1"/>
              <a:t>Để</a:t>
            </a:r>
            <a:r>
              <a:rPr lang="en-US" sz="2800"/>
              <a:t> </a:t>
            </a:r>
            <a:r>
              <a:rPr lang="en-US" sz="2800" err="1"/>
              <a:t>tạo</a:t>
            </a:r>
            <a:r>
              <a:rPr lang="en-US" sz="2800"/>
              <a:t> </a:t>
            </a:r>
            <a:r>
              <a:rPr lang="en-US" sz="2800" err="1"/>
              <a:t>hiệu</a:t>
            </a:r>
            <a:r>
              <a:rPr lang="en-US" sz="2800"/>
              <a:t> </a:t>
            </a:r>
            <a:r>
              <a:rPr lang="en-US" sz="2800" err="1"/>
              <a:t>ứng</a:t>
            </a:r>
            <a:r>
              <a:rPr lang="en-US" sz="2800"/>
              <a:t> </a:t>
            </a:r>
            <a:r>
              <a:rPr lang="en-US" sz="2800" err="1"/>
              <a:t>trong</a:t>
            </a:r>
            <a:r>
              <a:rPr lang="en-US" sz="2800"/>
              <a:t> </a:t>
            </a:r>
            <a:r>
              <a:rPr lang="en-US" sz="2800" err="1"/>
              <a:t>phần</a:t>
            </a:r>
            <a:r>
              <a:rPr lang="en-US" sz="2800"/>
              <a:t> </a:t>
            </a:r>
            <a:r>
              <a:rPr lang="en-US" sz="2800" err="1"/>
              <a:t>mềm</a:t>
            </a:r>
            <a:r>
              <a:rPr lang="en-US" sz="2800"/>
              <a:t> </a:t>
            </a:r>
            <a:r>
              <a:rPr lang="en-US" sz="2800" err="1"/>
              <a:t>Powerpoint</a:t>
            </a:r>
            <a:r>
              <a:rPr lang="en-US" sz="2800"/>
              <a:t>, </a:t>
            </a:r>
            <a:r>
              <a:rPr lang="en-US" sz="2800" err="1"/>
              <a:t>em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</a:t>
            </a:r>
            <a:r>
              <a:rPr lang="en-US" sz="2800" err="1"/>
              <a:t>thẻ</a:t>
            </a:r>
            <a:r>
              <a:rPr lang="en-US" sz="2800"/>
              <a:t> </a:t>
            </a:r>
            <a:r>
              <a:rPr lang="en-US" sz="2800" err="1"/>
              <a:t>nào</a:t>
            </a:r>
            <a:r>
              <a:rPr lang="en-US" sz="2800"/>
              <a:t>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5286380" y="5072074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91200" y="5181600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30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67400" y="3048000"/>
              <a:ext cx="162821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33"/>
          <p:cNvGrpSpPr/>
          <p:nvPr/>
        </p:nvGrpSpPr>
        <p:grpSpPr>
          <a:xfrm>
            <a:off x="4572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47800" y="5257800"/>
              <a:ext cx="139108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loud 28"/>
          <p:cNvSpPr/>
          <p:nvPr/>
        </p:nvSpPr>
        <p:spPr>
          <a:xfrm>
            <a:off x="7086600" y="2428008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grpSp>
        <p:nvGrpSpPr>
          <p:cNvPr id="9" name="Group 24"/>
          <p:cNvGrpSpPr/>
          <p:nvPr/>
        </p:nvGrpSpPr>
        <p:grpSpPr>
          <a:xfrm>
            <a:off x="5334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24000" y="2971800"/>
              <a:ext cx="1285875" cy="67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Cloud 30"/>
          <p:cNvSpPr/>
          <p:nvPr/>
        </p:nvSpPr>
        <p:spPr>
          <a:xfrm>
            <a:off x="2514600" y="23622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2" name="7-Point Star 31"/>
          <p:cNvSpPr/>
          <p:nvPr/>
        </p:nvSpPr>
        <p:spPr>
          <a:xfrm>
            <a:off x="47244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3" name="7-Point Star 32"/>
          <p:cNvSpPr/>
          <p:nvPr/>
        </p:nvSpPr>
        <p:spPr>
          <a:xfrm>
            <a:off x="76200" y="22860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Cloud 35"/>
          <p:cNvSpPr/>
          <p:nvPr/>
        </p:nvSpPr>
        <p:spPr>
          <a:xfrm>
            <a:off x="21336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7" name="Cloud 36"/>
          <p:cNvSpPr/>
          <p:nvPr/>
        </p:nvSpPr>
        <p:spPr>
          <a:xfrm>
            <a:off x="6929454" y="4429132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0" y="44958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9" name="7-Point Star 38"/>
          <p:cNvSpPr/>
          <p:nvPr/>
        </p:nvSpPr>
        <p:spPr>
          <a:xfrm>
            <a:off x="4876800" y="44958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7391400" y="62484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Chơi tiếp</a:t>
            </a: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2" descr="ros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920" y="3342790"/>
            <a:ext cx="5294441" cy="351521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5" y="1493761"/>
            <a:ext cx="2341307" cy="184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WordArt 21"/>
          <p:cNvSpPr>
            <a:spLocks noChangeArrowheads="1" noChangeShapeType="1" noTextEdit="1"/>
          </p:cNvSpPr>
          <p:nvPr/>
        </p:nvSpPr>
        <p:spPr bwMode="auto">
          <a:xfrm>
            <a:off x="1892048" y="484750"/>
            <a:ext cx="1600200" cy="800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27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Chủ đề </a:t>
            </a:r>
            <a:r>
              <a:rPr lang="en-US" sz="27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II</a:t>
            </a:r>
            <a:r>
              <a:rPr lang="vi-VN" sz="27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I</a:t>
            </a:r>
            <a:endParaRPr lang="en-US" sz="27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265787"/>
            <a:ext cx="9144000" cy="6516013"/>
            <a:chOff x="0" y="0"/>
            <a:chExt cx="9144000" cy="6858000"/>
          </a:xfrm>
        </p:grpSpPr>
        <p:pic>
          <p:nvPicPr>
            <p:cNvPr id="4099" name="Picture 22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7850188" y="1587"/>
              <a:ext cx="1295400" cy="129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23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676400" cy="167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24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7391400" y="5110163"/>
              <a:ext cx="1752600" cy="174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2" name="Picture 25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00840" y="5581705"/>
            <a:ext cx="1257300" cy="125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WordArt 26"/>
          <p:cNvSpPr>
            <a:spLocks noChangeArrowheads="1" noChangeShapeType="1" noTextEdit="1"/>
          </p:cNvSpPr>
          <p:nvPr/>
        </p:nvSpPr>
        <p:spPr bwMode="auto">
          <a:xfrm>
            <a:off x="2699075" y="1474624"/>
            <a:ext cx="4990317" cy="6351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THIẾT KẾ BÀI TRÌNH CHIẾU</a:t>
            </a:r>
            <a:endParaRPr lang="en-US" sz="27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2697" y="2574094"/>
            <a:ext cx="711241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5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405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6: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hành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tổng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hợp</a:t>
            </a:r>
            <a:endParaRPr lang="en-US" sz="40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Group 158"/>
          <p:cNvGrpSpPr>
            <a:grpSpLocks/>
          </p:cNvGrpSpPr>
          <p:nvPr/>
        </p:nvGrpSpPr>
        <p:grpSpPr bwMode="auto">
          <a:xfrm>
            <a:off x="771054" y="5100395"/>
            <a:ext cx="1485900" cy="1085850"/>
            <a:chOff x="5760" y="2544"/>
            <a:chExt cx="1111" cy="768"/>
          </a:xfrm>
        </p:grpSpPr>
        <p:pic>
          <p:nvPicPr>
            <p:cNvPr id="19" name="Picture 159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0" descr="aaf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158"/>
          <p:cNvGrpSpPr>
            <a:grpSpLocks/>
          </p:cNvGrpSpPr>
          <p:nvPr/>
        </p:nvGrpSpPr>
        <p:grpSpPr bwMode="auto">
          <a:xfrm>
            <a:off x="7011988" y="4761067"/>
            <a:ext cx="1485900" cy="1085850"/>
            <a:chOff x="5760" y="2544"/>
            <a:chExt cx="1111" cy="768"/>
          </a:xfrm>
        </p:grpSpPr>
        <p:pic>
          <p:nvPicPr>
            <p:cNvPr id="22" name="Picture 159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60" descr="aaf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703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2" descr="ros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920" y="3979792"/>
            <a:ext cx="5294441" cy="2878208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" y="1556548"/>
            <a:ext cx="2341307" cy="184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265787"/>
            <a:ext cx="9144000" cy="6516013"/>
            <a:chOff x="0" y="0"/>
            <a:chExt cx="9144000" cy="6858000"/>
          </a:xfrm>
        </p:grpSpPr>
        <p:pic>
          <p:nvPicPr>
            <p:cNvPr id="4099" name="Picture 22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7850188" y="1587"/>
              <a:ext cx="1295400" cy="129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23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676400" cy="167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24" descr="Picture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7391400" y="5110163"/>
              <a:ext cx="1752600" cy="174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2" name="Picture 25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00840" y="5581705"/>
            <a:ext cx="1257300" cy="125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838200" y="353217"/>
            <a:ext cx="711241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Mục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tiêu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0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Group 158"/>
          <p:cNvGrpSpPr>
            <a:grpSpLocks/>
          </p:cNvGrpSpPr>
          <p:nvPr/>
        </p:nvGrpSpPr>
        <p:grpSpPr bwMode="auto">
          <a:xfrm>
            <a:off x="771054" y="5100395"/>
            <a:ext cx="1485900" cy="1085850"/>
            <a:chOff x="5760" y="2544"/>
            <a:chExt cx="1111" cy="768"/>
          </a:xfrm>
        </p:grpSpPr>
        <p:pic>
          <p:nvPicPr>
            <p:cNvPr id="19" name="Picture 159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0" descr="aaf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158"/>
          <p:cNvGrpSpPr>
            <a:grpSpLocks/>
          </p:cNvGrpSpPr>
          <p:nvPr/>
        </p:nvGrpSpPr>
        <p:grpSpPr bwMode="auto">
          <a:xfrm>
            <a:off x="7011988" y="4761067"/>
            <a:ext cx="1485900" cy="1085850"/>
            <a:chOff x="5760" y="2544"/>
            <a:chExt cx="1111" cy="768"/>
          </a:xfrm>
        </p:grpSpPr>
        <p:pic>
          <p:nvPicPr>
            <p:cNvPr id="22" name="Picture 159" descr="FLOWERS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60" descr="aaf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696081" y="1358591"/>
            <a:ext cx="722896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Ôn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lại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kiến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thức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đã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học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về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thiết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kế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trình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chiếu</a:t>
            </a:r>
            <a:r>
              <a:rPr lang="en-US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Sử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dụng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trình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chiếu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giới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thiệu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về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đất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nước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quê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hương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7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903433"/>
            <a:ext cx="771530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300" dirty="0" err="1"/>
              <a:t>Chủ</a:t>
            </a:r>
            <a:r>
              <a:rPr lang="en-US" sz="3300" dirty="0"/>
              <a:t> </a:t>
            </a:r>
            <a:r>
              <a:rPr lang="en-US" sz="3300" dirty="0" err="1"/>
              <a:t>đề</a:t>
            </a:r>
            <a:r>
              <a:rPr lang="en-US" sz="3300" dirty="0"/>
              <a:t> </a:t>
            </a:r>
            <a:r>
              <a:rPr lang="en-US" sz="3300" dirty="0" err="1"/>
              <a:t>bài</a:t>
            </a:r>
            <a:r>
              <a:rPr lang="en-US" sz="3300" dirty="0"/>
              <a:t> </a:t>
            </a:r>
            <a:r>
              <a:rPr lang="en-US" sz="3300" dirty="0" err="1"/>
              <a:t>trình</a:t>
            </a:r>
            <a:r>
              <a:rPr lang="en-US" sz="3300" dirty="0"/>
              <a:t> </a:t>
            </a:r>
            <a:r>
              <a:rPr lang="en-US" sz="3300" dirty="0" err="1"/>
              <a:t>chiếu</a:t>
            </a:r>
            <a:r>
              <a:rPr lang="en-US" sz="3300" dirty="0"/>
              <a:t> </a:t>
            </a:r>
            <a:r>
              <a:rPr lang="en-US" sz="3300" dirty="0" err="1"/>
              <a:t>là</a:t>
            </a:r>
            <a:r>
              <a:rPr lang="en-US" sz="3300" dirty="0"/>
              <a:t> </a:t>
            </a:r>
            <a:r>
              <a:rPr lang="en-US" sz="3300" dirty="0" err="1"/>
              <a:t>gì</a:t>
            </a:r>
            <a:r>
              <a:rPr lang="en-US" sz="3300" dirty="0"/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300" dirty="0" err="1"/>
              <a:t>Nội</a:t>
            </a:r>
            <a:r>
              <a:rPr lang="en-US" sz="3300" dirty="0"/>
              <a:t> dung </a:t>
            </a:r>
            <a:r>
              <a:rPr lang="en-US" sz="3300" dirty="0" err="1"/>
              <a:t>từng</a:t>
            </a:r>
            <a:r>
              <a:rPr lang="en-US" sz="3300" dirty="0"/>
              <a:t> </a:t>
            </a:r>
            <a:r>
              <a:rPr lang="en-US" sz="3300" dirty="0" err="1"/>
              <a:t>trang</a:t>
            </a:r>
            <a:r>
              <a:rPr lang="en-US" sz="3300" dirty="0"/>
              <a:t> </a:t>
            </a:r>
            <a:r>
              <a:rPr lang="en-US" sz="3300" dirty="0" err="1"/>
              <a:t>là</a:t>
            </a:r>
            <a:r>
              <a:rPr lang="en-US" sz="3300" dirty="0"/>
              <a:t> </a:t>
            </a:r>
            <a:r>
              <a:rPr lang="en-US" sz="3300" dirty="0" err="1"/>
              <a:t>gì</a:t>
            </a:r>
            <a:r>
              <a:rPr lang="en-US" sz="3300" dirty="0"/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300" dirty="0" err="1"/>
              <a:t>Mỗi</a:t>
            </a:r>
            <a:r>
              <a:rPr lang="en-US" sz="3300" dirty="0"/>
              <a:t> </a:t>
            </a:r>
            <a:r>
              <a:rPr lang="en-US" sz="3300" dirty="0" err="1"/>
              <a:t>trang</a:t>
            </a:r>
            <a:r>
              <a:rPr lang="en-US" sz="3300" dirty="0"/>
              <a:t> </a:t>
            </a:r>
            <a:r>
              <a:rPr lang="en-US" sz="3300" dirty="0" err="1"/>
              <a:t>cần</a:t>
            </a:r>
            <a:r>
              <a:rPr lang="en-US" sz="3300" dirty="0"/>
              <a:t> </a:t>
            </a:r>
            <a:r>
              <a:rPr lang="en-US" sz="3300" dirty="0" err="1"/>
              <a:t>đảm</a:t>
            </a:r>
            <a:r>
              <a:rPr lang="en-US" sz="3300" dirty="0"/>
              <a:t> </a:t>
            </a:r>
            <a:r>
              <a:rPr lang="en-US" sz="3300" dirty="0" err="1"/>
              <a:t>bảo</a:t>
            </a:r>
            <a:r>
              <a:rPr lang="en-US" sz="3300" dirty="0"/>
              <a:t> </a:t>
            </a:r>
            <a:r>
              <a:rPr lang="en-US" sz="3300" dirty="0" err="1"/>
              <a:t>những</a:t>
            </a:r>
            <a:r>
              <a:rPr lang="en-US" sz="3300" dirty="0"/>
              <a:t> </a:t>
            </a:r>
            <a:r>
              <a:rPr lang="en-US" sz="3300" dirty="0" err="1"/>
              <a:t>yêu</a:t>
            </a:r>
            <a:r>
              <a:rPr lang="en-US" sz="3300" dirty="0"/>
              <a:t> </a:t>
            </a:r>
            <a:r>
              <a:rPr lang="en-US" sz="3300" dirty="0" err="1"/>
              <a:t>cầu</a:t>
            </a:r>
            <a:r>
              <a:rPr lang="en-US" sz="3300" dirty="0"/>
              <a:t> </a:t>
            </a:r>
            <a:r>
              <a:rPr lang="en-US" sz="3300" dirty="0" err="1"/>
              <a:t>gì</a:t>
            </a:r>
            <a:r>
              <a:rPr lang="en-US" sz="3300" dirty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300" b="1" dirty="0" smtClean="0"/>
              <a:t>1. </a:t>
            </a:r>
            <a:r>
              <a:rPr lang="en-US" sz="3300" b="1" dirty="0" err="1" smtClean="0"/>
              <a:t>Trang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đầu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tiên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giới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thiệu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về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đất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nước</a:t>
            </a:r>
            <a:r>
              <a:rPr lang="en-US" sz="3300" b="1" dirty="0" smtClean="0"/>
              <a:t>.</a:t>
            </a:r>
            <a:endParaRPr lang="en-US" sz="3300" b="1" dirty="0"/>
          </a:p>
          <a:p>
            <a:pPr>
              <a:lnSpc>
                <a:spcPct val="150000"/>
              </a:lnSpc>
              <a:buFontTx/>
              <a:buChar char="-"/>
            </a:pPr>
            <a:endParaRPr lang="en-US" sz="3300" b="1" dirty="0"/>
          </a:p>
          <a:p>
            <a:pPr>
              <a:lnSpc>
                <a:spcPct val="150000"/>
              </a:lnSpc>
              <a:buFontTx/>
              <a:buChar char="-"/>
            </a:pPr>
            <a:endParaRPr lang="en-US" sz="3300" dirty="0"/>
          </a:p>
          <a:p>
            <a:pPr algn="ctr">
              <a:lnSpc>
                <a:spcPct val="150000"/>
              </a:lnSpc>
              <a:buNone/>
            </a:pPr>
            <a:endParaRPr lang="en-US" sz="3300" dirty="0"/>
          </a:p>
        </p:txBody>
      </p:sp>
      <p:sp>
        <p:nvSpPr>
          <p:cNvPr id="4" name="Rectangle 3"/>
          <p:cNvSpPr/>
          <p:nvPr/>
        </p:nvSpPr>
        <p:spPr>
          <a:xfrm>
            <a:off x="-108520" y="908720"/>
            <a:ext cx="711241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cơ</a:t>
            </a:r>
            <a:r>
              <a:rPr lang="en-US" sz="405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bản</a:t>
            </a:r>
            <a:endParaRPr lang="en-US" sz="405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481</Words>
  <Application>Microsoft Office PowerPoint</Application>
  <PresentationFormat>On-screen Show (4:3)</PresentationFormat>
  <Paragraphs>104</Paragraphs>
  <Slides>26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.VnLinus</vt:lpstr>
      <vt:lpstr>Arial</vt:lpstr>
      <vt:lpstr>Calibri</vt:lpstr>
      <vt:lpstr>Tahoma</vt:lpstr>
      <vt:lpstr>Times New Roman</vt:lpstr>
      <vt:lpstr>VNI-Zap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trình chiếu  chủ đề “Quê hương, đất nước em”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MÓN ĂN ĐẶC SẢN CỦA HÀ NỘI</vt:lpstr>
      <vt:lpstr>Đâu là danh lam thắng cảnh của Hà Nội?</vt:lpstr>
      <vt:lpstr>PowerPoint Presentation</vt:lpstr>
      <vt:lpstr>Yêu cầu bài trình chiếu  chủ đề “Quê hương, đất nước em”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DEP-PC</dc:creator>
  <cp:lastModifiedBy>Admin</cp:lastModifiedBy>
  <cp:revision>126</cp:revision>
  <dcterms:created xsi:type="dcterms:W3CDTF">2019-12-23T03:47:44Z</dcterms:created>
  <dcterms:modified xsi:type="dcterms:W3CDTF">2021-03-08T07:55:52Z</dcterms:modified>
</cp:coreProperties>
</file>