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491" r:id="rId2"/>
    <p:sldId id="503" r:id="rId3"/>
    <p:sldId id="493" r:id="rId4"/>
    <p:sldId id="502" r:id="rId5"/>
    <p:sldId id="289" r:id="rId6"/>
    <p:sldId id="273" r:id="rId7"/>
    <p:sldId id="495" r:id="rId8"/>
    <p:sldId id="496" r:id="rId9"/>
    <p:sldId id="497" r:id="rId10"/>
    <p:sldId id="498" r:id="rId11"/>
    <p:sldId id="499" r:id="rId12"/>
    <p:sldId id="500" r:id="rId13"/>
    <p:sldId id="501" r:id="rId14"/>
    <p:sldId id="302" r:id="rId15"/>
    <p:sldId id="303" r:id="rId16"/>
    <p:sldId id="318" r:id="rId17"/>
    <p:sldId id="407" r:id="rId18"/>
  </p:sldIdLst>
  <p:sldSz cx="12161838" cy="6858000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D347"/>
    <a:srgbClr val="FF6600"/>
    <a:srgbClr val="ECF763"/>
    <a:srgbClr val="EFF87C"/>
    <a:srgbClr val="EABBEF"/>
    <a:srgbClr val="9A57CD"/>
    <a:srgbClr val="F8F856"/>
    <a:srgbClr val="C368CA"/>
    <a:srgbClr val="4EE4DD"/>
    <a:srgbClr val="ECBC9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0036" autoAdjust="0"/>
  </p:normalViewPr>
  <p:slideViewPr>
    <p:cSldViewPr>
      <p:cViewPr varScale="1">
        <p:scale>
          <a:sx n="63" d="100"/>
          <a:sy n="63" d="100"/>
        </p:scale>
        <p:origin x="-132" y="-156"/>
      </p:cViewPr>
      <p:guideLst>
        <p:guide orient="horz" pos="2160"/>
        <p:guide pos="3831"/>
      </p:guideLst>
    </p:cSldViewPr>
  </p:slideViewPr>
  <p:notesTextViewPr>
    <p:cViewPr>
      <p:scale>
        <a:sx n="200" d="100"/>
        <a:sy n="2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6EC521-8BB2-447E-A210-7269D75CCBE4}" type="datetimeFigureOut">
              <a:rPr lang="en-US" smtClean="0"/>
              <a:pPr/>
              <a:t>5/29/2024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4AB91-A8C2-45A2-A8DC-9C24C78B8D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90561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47268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759620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463769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463769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463769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46376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5/29/2024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8676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5/29/2024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68250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5/29/2024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419585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5/29/2024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079494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5/29/2024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28688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4915" y="219520"/>
            <a:ext cx="1158450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5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5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5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5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5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5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5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5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5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5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5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5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4541" y="882176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199906" y="906827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3529" y="989423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3600" y="947522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094" y="917946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3353" y="1496055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8718" y="1520706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341" y="1603302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2412" y="1561401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199906" y="1531825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2165" y="2109934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7530" y="2134585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153" y="2217181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1224" y="2175280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8718" y="2145704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0977" y="2723813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342" y="2748464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19965" y="2831060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0036" y="2789159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7530" y="2759583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59789" y="3337692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154" y="3362343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8777" y="3444939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18848" y="3403038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342" y="3373462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8601" y="3951571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3966" y="3976222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7589" y="4058818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7660" y="4016916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154" y="3987341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7413" y="4565450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2778" y="4590101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401" y="4672697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6472" y="4630796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3966" y="4601220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6225" y="5179329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1590" y="5203980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213" y="5286576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5284" y="5244675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2778" y="5215099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5037" y="5793208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402" y="5817859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025" y="5900455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4095" y="5858554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1590" y="5828978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</p:spTree>
    <p:extLst>
      <p:ext uri="{BB962C8B-B14F-4D97-AF65-F5344CB8AC3E}">
        <p14:creationId xmlns:p14="http://schemas.microsoft.com/office/powerpoint/2010/main" xmlns="" val="2034768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5/29/2024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6485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5/29/2024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98269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5/29/2024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16276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5/29/2024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7624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5/29/2024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00307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5/29/2024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51625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5/29/2024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24706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5/29/2024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7397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78667-E865-4580-9C06-63F58C228D54}" type="datetimeFigureOut">
              <a:rPr lang="en-US" smtClean="0"/>
              <a:pPr/>
              <a:t>5/29/2024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71844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2" r:id="rId8"/>
    <p:sldLayoutId id="2147483661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4.xml"/><Relationship Id="rId1" Type="http://schemas.openxmlformats.org/officeDocument/2006/relationships/video" Target="NULL" TargetMode="External"/><Relationship Id="rId5" Type="http://schemas.openxmlformats.org/officeDocument/2006/relationships/image" Target="../media/image25.png"/><Relationship Id="rId4" Type="http://schemas.microsoft.com/office/2007/relationships/media" Target="../media/media2.m4a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5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2.png"/><Relationship Id="rId12" Type="http://schemas.microsoft.com/office/2007/relationships/hdphoto" Target="../media/hdphoto4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microsoft.com/office/2007/relationships/hdphoto" Target="../media/hdphoto1.wdp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0" Type="http://schemas.microsoft.com/office/2007/relationships/hdphoto" Target="../media/hdphoto3.wdp"/><Relationship Id="rId4" Type="http://schemas.openxmlformats.org/officeDocument/2006/relationships/image" Target="../media/image10.jpeg"/><Relationship Id="rId9" Type="http://schemas.openxmlformats.org/officeDocument/2006/relationships/image" Target="../media/image13.png"/><Relationship Id="rId14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E:\0000000我图PPT\03.20\亲子乐园\亲子乐园副本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0011" y="16982"/>
            <a:ext cx="11002267" cy="6829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E:\0000000我图PPT\03.20\亲子乐园\r6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9310" y="-427974"/>
            <a:ext cx="11550240" cy="7366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E:\0000000我图PPT\03.20\亲子乐园\3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4386" y="3975105"/>
            <a:ext cx="11007891" cy="2913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E:\0000000我图PPT\03.20\亲子乐园\56y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503" y="4755590"/>
            <a:ext cx="5941882" cy="2182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E:\0000000我图PPT\03.20\亲子乐园\23园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4351"/>
          <a:stretch>
            <a:fillRect/>
          </a:stretch>
        </p:blipFill>
        <p:spPr bwMode="auto">
          <a:xfrm>
            <a:off x="3143038" y="2252877"/>
            <a:ext cx="5835868" cy="1632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 descr="E:\0000000我图PPT\03.20\亲子乐园\ty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04837" y="2075369"/>
            <a:ext cx="3792230" cy="5634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532" t="19027" r="11038" b="19634"/>
          <a:stretch>
            <a:fillRect/>
          </a:stretch>
        </p:blipFill>
        <p:spPr bwMode="auto">
          <a:xfrm>
            <a:off x="9958527" y="145307"/>
            <a:ext cx="1921042" cy="2173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46" t="10301" r="70716" b="10733"/>
          <a:stretch>
            <a:fillRect/>
          </a:stretch>
        </p:blipFill>
        <p:spPr bwMode="auto">
          <a:xfrm>
            <a:off x="152023" y="-396770"/>
            <a:ext cx="2280345" cy="2798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WordArt 6"/>
          <p:cNvSpPr>
            <a:spLocks noChangeArrowheads="1" noChangeShapeType="1" noTextEdit="1"/>
          </p:cNvSpPr>
          <p:nvPr/>
        </p:nvSpPr>
        <p:spPr bwMode="auto">
          <a:xfrm>
            <a:off x="1599896" y="2317157"/>
            <a:ext cx="8963209" cy="4304326"/>
          </a:xfrm>
          <a:prstGeom prst="rect">
            <a:avLst/>
          </a:prstGeom>
        </p:spPr>
        <p:txBody>
          <a:bodyPr spcFirstLastPara="1" wrap="none" lIns="109260" tIns="54700" rIns="109260" bIns="54700" numCol="1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1455737">
              <a:lnSpc>
                <a:spcPct val="150000"/>
              </a:lnSpc>
            </a:pPr>
            <a:r>
              <a:rPr lang="en-US" sz="212587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CÁC THẦY, CÔ GIÁO VÀ CÁC EM </a:t>
            </a:r>
          </a:p>
          <a:p>
            <a:pPr algn="ctr" defTabSz="1455737">
              <a:lnSpc>
                <a:spcPct val="150000"/>
              </a:lnSpc>
            </a:pPr>
            <a:r>
              <a:rPr lang="en-US" sz="212587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ĐẾN VỚI TIẾT HỌC</a:t>
            </a:r>
          </a:p>
        </p:txBody>
      </p:sp>
      <p:sp>
        <p:nvSpPr>
          <p:cNvPr id="13" name="圆角矩形 1"/>
          <p:cNvSpPr/>
          <p:nvPr/>
        </p:nvSpPr>
        <p:spPr>
          <a:xfrm>
            <a:off x="2783461" y="3713324"/>
            <a:ext cx="6489963" cy="1448738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620" tIns="72810" rIns="145620" bIns="72810" anchor="ctr"/>
          <a:lstStyle/>
          <a:p>
            <a:pPr algn="ctr" defTabSz="1941235">
              <a:defRPr/>
            </a:pPr>
            <a:r>
              <a:rPr lang="en-US" altLang="zh-CN" sz="4788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zh-CN" altLang="en-US" sz="4788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79650" y="-42466"/>
            <a:ext cx="6667084" cy="46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93997"/>
            <a:r>
              <a:rPr lang="en-US" sz="2394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PHÒNG GD &amp; ĐT QUẬN LONG BIÊN</a:t>
            </a:r>
            <a:endParaRPr lang="vi-VN" sz="2394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7077740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7C76975-2BCC-4565-AD7F-5D64306CF2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919" y="1968948"/>
            <a:ext cx="3475689" cy="46063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ounded Rectangle 6">
            <a:extLst>
              <a:ext uri="{FF2B5EF4-FFF2-40B4-BE49-F238E27FC236}">
                <a16:creationId xmlns:a16="http://schemas.microsoft.com/office/drawing/2014/main" xmlns="" id="{91F69A69-77C1-40FD-9322-0FAB1435F93F}"/>
              </a:ext>
            </a:extLst>
          </p:cNvPr>
          <p:cNvSpPr/>
          <p:nvPr/>
        </p:nvSpPr>
        <p:spPr>
          <a:xfrm>
            <a:off x="5166519" y="5334000"/>
            <a:ext cx="1176890" cy="1143000"/>
          </a:xfrm>
          <a:prstGeom prst="roundRect">
            <a:avLst/>
          </a:prstGeom>
          <a:solidFill>
            <a:schemeClr val="bg1"/>
          </a:solidFill>
          <a:ln w="889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0648B8D-B9D2-4FE6-BA91-030099E1D905}"/>
              </a:ext>
            </a:extLst>
          </p:cNvPr>
          <p:cNvSpPr txBox="1"/>
          <p:nvPr/>
        </p:nvSpPr>
        <p:spPr>
          <a:xfrm>
            <a:off x="1180271" y="282714"/>
            <a:ext cx="10920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bể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bao </a:t>
            </a:r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cá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43FC7642-DD2D-4184-AD92-15CD151BA077}"/>
              </a:ext>
            </a:extLst>
          </p:cNvPr>
          <p:cNvSpPr/>
          <p:nvPr/>
        </p:nvSpPr>
        <p:spPr>
          <a:xfrm>
            <a:off x="514026" y="152400"/>
            <a:ext cx="690093" cy="69009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411471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7F0370B-38D5-41B2-A63C-FCD112A77B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1119" y="1905000"/>
            <a:ext cx="3754476" cy="46875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ounded Rectangle 6">
            <a:extLst>
              <a:ext uri="{FF2B5EF4-FFF2-40B4-BE49-F238E27FC236}">
                <a16:creationId xmlns:a16="http://schemas.microsoft.com/office/drawing/2014/main" xmlns="" id="{91F69A69-77C1-40FD-9322-0FAB1435F93F}"/>
              </a:ext>
            </a:extLst>
          </p:cNvPr>
          <p:cNvSpPr/>
          <p:nvPr/>
        </p:nvSpPr>
        <p:spPr>
          <a:xfrm>
            <a:off x="5166519" y="5334000"/>
            <a:ext cx="1176890" cy="1143000"/>
          </a:xfrm>
          <a:prstGeom prst="roundRect">
            <a:avLst/>
          </a:prstGeom>
          <a:solidFill>
            <a:schemeClr val="bg1"/>
          </a:solidFill>
          <a:ln w="889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D3AFA72-D541-46E6-A00F-79029BE5347D}"/>
              </a:ext>
            </a:extLst>
          </p:cNvPr>
          <p:cNvSpPr txBox="1"/>
          <p:nvPr/>
        </p:nvSpPr>
        <p:spPr>
          <a:xfrm>
            <a:off x="4523029" y="2278559"/>
            <a:ext cx="117689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/>
              <a:t>👇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4CE611C-57DB-48B9-9B60-CF7277A33EFB}"/>
              </a:ext>
            </a:extLst>
          </p:cNvPr>
          <p:cNvSpPr txBox="1"/>
          <p:nvPr/>
        </p:nvSpPr>
        <p:spPr>
          <a:xfrm rot="10800000">
            <a:off x="5166520" y="4107358"/>
            <a:ext cx="117689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/>
              <a:t>👇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0648B8D-B9D2-4FE6-BA91-030099E1D905}"/>
              </a:ext>
            </a:extLst>
          </p:cNvPr>
          <p:cNvSpPr txBox="1"/>
          <p:nvPr/>
        </p:nvSpPr>
        <p:spPr>
          <a:xfrm>
            <a:off x="1180271" y="282714"/>
            <a:ext cx="10920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bể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bao </a:t>
            </a:r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cá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43FC7642-DD2D-4184-AD92-15CD151BA077}"/>
              </a:ext>
            </a:extLst>
          </p:cNvPr>
          <p:cNvSpPr/>
          <p:nvPr/>
        </p:nvSpPr>
        <p:spPr>
          <a:xfrm>
            <a:off x="514026" y="152400"/>
            <a:ext cx="690093" cy="69009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444703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4" grpId="1"/>
      <p:bldP spid="5" grpId="0"/>
      <p:bldP spid="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36FF9DF3-E630-410D-B55C-7CD77E36E0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8719" y="1804480"/>
            <a:ext cx="3859936" cy="48249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ounded Rectangle 6">
            <a:extLst>
              <a:ext uri="{FF2B5EF4-FFF2-40B4-BE49-F238E27FC236}">
                <a16:creationId xmlns:a16="http://schemas.microsoft.com/office/drawing/2014/main" xmlns="" id="{91F69A69-77C1-40FD-9322-0FAB1435F93F}"/>
              </a:ext>
            </a:extLst>
          </p:cNvPr>
          <p:cNvSpPr/>
          <p:nvPr/>
        </p:nvSpPr>
        <p:spPr>
          <a:xfrm>
            <a:off x="5090318" y="5334000"/>
            <a:ext cx="1185309" cy="1143000"/>
          </a:xfrm>
          <a:prstGeom prst="roundRect">
            <a:avLst/>
          </a:prstGeom>
          <a:solidFill>
            <a:schemeClr val="bg1"/>
          </a:solidFill>
          <a:ln w="889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D3AFA72-D541-46E6-A00F-79029BE5347D}"/>
              </a:ext>
            </a:extLst>
          </p:cNvPr>
          <p:cNvSpPr txBox="1"/>
          <p:nvPr/>
        </p:nvSpPr>
        <p:spPr>
          <a:xfrm>
            <a:off x="4142029" y="2362200"/>
            <a:ext cx="117689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/>
              <a:t>👇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4CE611C-57DB-48B9-9B60-CF7277A33EFB}"/>
              </a:ext>
            </a:extLst>
          </p:cNvPr>
          <p:cNvSpPr txBox="1"/>
          <p:nvPr/>
        </p:nvSpPr>
        <p:spPr>
          <a:xfrm>
            <a:off x="5742229" y="2133600"/>
            <a:ext cx="117689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/>
              <a:t>👇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0648B8D-B9D2-4FE6-BA91-030099E1D905}"/>
              </a:ext>
            </a:extLst>
          </p:cNvPr>
          <p:cNvSpPr txBox="1"/>
          <p:nvPr/>
        </p:nvSpPr>
        <p:spPr>
          <a:xfrm>
            <a:off x="1180271" y="282714"/>
            <a:ext cx="10920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bể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bao </a:t>
            </a:r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cá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43FC7642-DD2D-4184-AD92-15CD151BA077}"/>
              </a:ext>
            </a:extLst>
          </p:cNvPr>
          <p:cNvSpPr/>
          <p:nvPr/>
        </p:nvSpPr>
        <p:spPr>
          <a:xfrm>
            <a:off x="514026" y="152400"/>
            <a:ext cx="690093" cy="69009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96DD231-8D74-465C-9E19-1AAE89FA8993}"/>
              </a:ext>
            </a:extLst>
          </p:cNvPr>
          <p:cNvSpPr txBox="1"/>
          <p:nvPr/>
        </p:nvSpPr>
        <p:spPr>
          <a:xfrm rot="10800000">
            <a:off x="5776120" y="4107358"/>
            <a:ext cx="117689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/>
              <a:t>👇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E2FB585-708F-4C34-9F5E-62A6C7065D89}"/>
              </a:ext>
            </a:extLst>
          </p:cNvPr>
          <p:cNvSpPr txBox="1"/>
          <p:nvPr/>
        </p:nvSpPr>
        <p:spPr>
          <a:xfrm rot="10800000">
            <a:off x="4294429" y="4259759"/>
            <a:ext cx="117689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/>
              <a:t>👇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929394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4" grpId="1"/>
      <p:bldP spid="5" grpId="0"/>
      <p:bldP spid="5" grpId="1"/>
      <p:bldP spid="9" grpId="0"/>
      <p:bldP spid="9" grpId="1"/>
      <p:bldP spid="14" grpId="0"/>
      <p:bldP spid="1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213519" y="152400"/>
            <a:ext cx="11658600" cy="770554"/>
            <a:chOff x="597668" y="449759"/>
            <a:chExt cx="11658600" cy="770554"/>
          </a:xfrm>
        </p:grpSpPr>
        <p:sp>
          <p:nvSpPr>
            <p:cNvPr id="44" name="Oval 43"/>
            <p:cNvSpPr/>
            <p:nvPr/>
          </p:nvSpPr>
          <p:spPr>
            <a:xfrm>
              <a:off x="597668" y="449759"/>
              <a:ext cx="690093" cy="69009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335820" y="512427"/>
              <a:ext cx="109204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Trong</a:t>
              </a:r>
              <a:r>
                <a:rPr lang="en-US" sz="40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40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mỗi</a:t>
              </a:r>
              <a:r>
                <a:rPr lang="en-US" sz="40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40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bể</a:t>
              </a:r>
              <a:r>
                <a:rPr lang="en-US" sz="40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40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có</a:t>
              </a:r>
              <a:r>
                <a:rPr lang="en-US" sz="40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bao </a:t>
              </a:r>
              <a:r>
                <a:rPr lang="en-US" sz="40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nhiêu</a:t>
              </a:r>
              <a:r>
                <a:rPr lang="en-US" sz="40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con </a:t>
              </a:r>
              <a:r>
                <a:rPr lang="en-US" sz="40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cá</a:t>
              </a:r>
              <a:r>
                <a:rPr lang="en-US" sz="40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118519" y="842493"/>
            <a:ext cx="7787319" cy="5786907"/>
            <a:chOff x="2118519" y="842493"/>
            <a:chExt cx="7787319" cy="578690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2446" t="61818" r="14266" b="5454"/>
            <a:stretch/>
          </p:blipFill>
          <p:spPr>
            <a:xfrm>
              <a:off x="2118519" y="842493"/>
              <a:ext cx="7787319" cy="5786907"/>
            </a:xfrm>
            <a:prstGeom prst="rect">
              <a:avLst/>
            </a:prstGeom>
          </p:spPr>
        </p:pic>
        <p:sp>
          <p:nvSpPr>
            <p:cNvPr id="4" name="Rounded Rectangle 3"/>
            <p:cNvSpPr/>
            <p:nvPr/>
          </p:nvSpPr>
          <p:spPr>
            <a:xfrm>
              <a:off x="2883289" y="2909455"/>
              <a:ext cx="640080" cy="6400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5593239" y="2964875"/>
              <a:ext cx="640080" cy="6400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8303189" y="3006440"/>
              <a:ext cx="640080" cy="6400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2869434" y="5770415"/>
              <a:ext cx="640080" cy="6400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5579384" y="5811980"/>
              <a:ext cx="640080" cy="6400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8289334" y="5853545"/>
              <a:ext cx="640080" cy="6400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sp>
        <p:nvSpPr>
          <p:cNvPr id="52" name="Rounded Rectangle 51"/>
          <p:cNvSpPr/>
          <p:nvPr/>
        </p:nvSpPr>
        <p:spPr>
          <a:xfrm>
            <a:off x="2887603" y="2909455"/>
            <a:ext cx="640080" cy="640080"/>
          </a:xfrm>
          <a:prstGeom prst="roundRect">
            <a:avLst/>
          </a:prstGeom>
          <a:solidFill>
            <a:srgbClr val="FFD347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5601867" y="2964875"/>
            <a:ext cx="640080" cy="640080"/>
          </a:xfrm>
          <a:prstGeom prst="roundRect">
            <a:avLst/>
          </a:prstGeom>
          <a:solidFill>
            <a:srgbClr val="FFD347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8302276" y="3006440"/>
            <a:ext cx="640080" cy="640080"/>
          </a:xfrm>
          <a:prstGeom prst="roundRect">
            <a:avLst/>
          </a:prstGeom>
          <a:solidFill>
            <a:srgbClr val="FFD347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2861754" y="5770415"/>
            <a:ext cx="640080" cy="640080"/>
          </a:xfrm>
          <a:prstGeom prst="roundRect">
            <a:avLst/>
          </a:prstGeom>
          <a:solidFill>
            <a:srgbClr val="FFD347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5579384" y="5811980"/>
            <a:ext cx="640080" cy="640080"/>
          </a:xfrm>
          <a:prstGeom prst="roundRect">
            <a:avLst/>
          </a:prstGeom>
          <a:solidFill>
            <a:srgbClr val="FFD347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8283159" y="5853545"/>
            <a:ext cx="640080" cy="640080"/>
          </a:xfrm>
          <a:prstGeom prst="roundRect">
            <a:avLst/>
          </a:prstGeom>
          <a:solidFill>
            <a:srgbClr val="FFD347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539940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213519" y="152400"/>
            <a:ext cx="11658600" cy="785068"/>
            <a:chOff x="597668" y="449759"/>
            <a:chExt cx="11658600" cy="785068"/>
          </a:xfrm>
        </p:grpSpPr>
        <p:sp>
          <p:nvSpPr>
            <p:cNvPr id="44" name="Oval 43"/>
            <p:cNvSpPr/>
            <p:nvPr/>
          </p:nvSpPr>
          <p:spPr>
            <a:xfrm>
              <a:off x="597668" y="449759"/>
              <a:ext cx="690093" cy="69009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335820" y="526941"/>
              <a:ext cx="109204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Tìm</a:t>
              </a:r>
              <a:r>
                <a:rPr lang="en-US" sz="40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40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chậu</a:t>
              </a:r>
              <a:r>
                <a:rPr lang="en-US" sz="40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40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hoa</a:t>
              </a:r>
              <a:r>
                <a:rPr lang="en-US" sz="40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40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thích</a:t>
              </a:r>
              <a:r>
                <a:rPr lang="en-US" sz="40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40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hợp</a:t>
              </a:r>
              <a:r>
                <a:rPr lang="en-US" sz="40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.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672" t="8508" r="7880" b="67677"/>
          <a:stretch/>
        </p:blipFill>
        <p:spPr>
          <a:xfrm>
            <a:off x="474802" y="1283886"/>
            <a:ext cx="11226134" cy="4659714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508919" y="3913910"/>
            <a:ext cx="76200" cy="83820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4099719" y="3913910"/>
            <a:ext cx="1997314" cy="83820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8373346" y="3913910"/>
            <a:ext cx="2203373" cy="73429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8976519" y="3913910"/>
            <a:ext cx="1600200" cy="83820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reeform: Shape 2">
            <a:extLst>
              <a:ext uri="{FF2B5EF4-FFF2-40B4-BE49-F238E27FC236}">
                <a16:creationId xmlns:a16="http://schemas.microsoft.com/office/drawing/2014/main" xmlns="" id="{98425437-4DF8-45CA-8244-3C9DD30A740A}"/>
              </a:ext>
            </a:extLst>
          </p:cNvPr>
          <p:cNvSpPr/>
          <p:nvPr/>
        </p:nvSpPr>
        <p:spPr>
          <a:xfrm>
            <a:off x="3776353" y="3918857"/>
            <a:ext cx="1935678" cy="783772"/>
          </a:xfrm>
          <a:custGeom>
            <a:avLst/>
            <a:gdLst>
              <a:gd name="connsiteX0" fmla="*/ 1935678 w 1935678"/>
              <a:gd name="connsiteY0" fmla="*/ 783772 h 783772"/>
              <a:gd name="connsiteX1" fmla="*/ 1508166 w 1935678"/>
              <a:gd name="connsiteY1" fmla="*/ 665018 h 783772"/>
              <a:gd name="connsiteX2" fmla="*/ 1092530 w 1935678"/>
              <a:gd name="connsiteY2" fmla="*/ 665018 h 783772"/>
              <a:gd name="connsiteX3" fmla="*/ 736270 w 1935678"/>
              <a:gd name="connsiteY3" fmla="*/ 593766 h 783772"/>
              <a:gd name="connsiteX4" fmla="*/ 427512 w 1935678"/>
              <a:gd name="connsiteY4" fmla="*/ 522514 h 783772"/>
              <a:gd name="connsiteX5" fmla="*/ 154379 w 1935678"/>
              <a:gd name="connsiteY5" fmla="*/ 344385 h 783772"/>
              <a:gd name="connsiteX6" fmla="*/ 0 w 1935678"/>
              <a:gd name="connsiteY6" fmla="*/ 0 h 783772"/>
              <a:gd name="connsiteX7" fmla="*/ 0 w 1935678"/>
              <a:gd name="connsiteY7" fmla="*/ 0 h 783772"/>
              <a:gd name="connsiteX8" fmla="*/ 0 w 1935678"/>
              <a:gd name="connsiteY8" fmla="*/ 0 h 783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35678" h="783772">
                <a:moveTo>
                  <a:pt x="1935678" y="783772"/>
                </a:moveTo>
                <a:cubicBezTo>
                  <a:pt x="1792184" y="734291"/>
                  <a:pt x="1648691" y="684810"/>
                  <a:pt x="1508166" y="665018"/>
                </a:cubicBezTo>
                <a:cubicBezTo>
                  <a:pt x="1367641" y="645226"/>
                  <a:pt x="1221179" y="676893"/>
                  <a:pt x="1092530" y="665018"/>
                </a:cubicBezTo>
                <a:cubicBezTo>
                  <a:pt x="963881" y="653143"/>
                  <a:pt x="847106" y="617517"/>
                  <a:pt x="736270" y="593766"/>
                </a:cubicBezTo>
                <a:cubicBezTo>
                  <a:pt x="625434" y="570015"/>
                  <a:pt x="524494" y="564078"/>
                  <a:pt x="427512" y="522514"/>
                </a:cubicBezTo>
                <a:cubicBezTo>
                  <a:pt x="330530" y="480950"/>
                  <a:pt x="225631" y="431471"/>
                  <a:pt x="154379" y="344385"/>
                </a:cubicBezTo>
                <a:cubicBezTo>
                  <a:pt x="83127" y="257299"/>
                  <a:pt x="0" y="0"/>
                  <a:pt x="0" y="0"/>
                </a:cubicBez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88DA912D-098B-462A-B451-1057F0A50378}"/>
              </a:ext>
            </a:extLst>
          </p:cNvPr>
          <p:cNvSpPr/>
          <p:nvPr/>
        </p:nvSpPr>
        <p:spPr>
          <a:xfrm>
            <a:off x="2728119" y="1496290"/>
            <a:ext cx="1997313" cy="2466110"/>
          </a:xfrm>
          <a:prstGeom prst="roundRect">
            <a:avLst/>
          </a:prstGeom>
          <a:noFill/>
          <a:ln w="793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1725036B-B7B1-49B2-A548-22D8A453E2A3}"/>
              </a:ext>
            </a:extLst>
          </p:cNvPr>
          <p:cNvSpPr/>
          <p:nvPr/>
        </p:nvSpPr>
        <p:spPr>
          <a:xfrm>
            <a:off x="502206" y="1496290"/>
            <a:ext cx="1997313" cy="2466110"/>
          </a:xfrm>
          <a:prstGeom prst="roundRect">
            <a:avLst/>
          </a:prstGeom>
          <a:noFill/>
          <a:ln w="793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xmlns="" id="{DD532EDD-BD52-4CC9-B417-5C35184F96B6}"/>
              </a:ext>
            </a:extLst>
          </p:cNvPr>
          <p:cNvSpPr/>
          <p:nvPr/>
        </p:nvSpPr>
        <p:spPr>
          <a:xfrm>
            <a:off x="5014119" y="1447800"/>
            <a:ext cx="1997313" cy="2466110"/>
          </a:xfrm>
          <a:prstGeom prst="roundRect">
            <a:avLst/>
          </a:prstGeom>
          <a:noFill/>
          <a:ln w="793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xmlns="" id="{C76B79BB-5772-4416-B364-69F9B16FBE9C}"/>
              </a:ext>
            </a:extLst>
          </p:cNvPr>
          <p:cNvSpPr/>
          <p:nvPr/>
        </p:nvSpPr>
        <p:spPr>
          <a:xfrm>
            <a:off x="7284006" y="1496290"/>
            <a:ext cx="1997313" cy="2466110"/>
          </a:xfrm>
          <a:prstGeom prst="roundRect">
            <a:avLst/>
          </a:prstGeom>
          <a:noFill/>
          <a:ln w="793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xmlns="" id="{BF12DAA3-B130-4E31-9529-F12BB5F47074}"/>
              </a:ext>
            </a:extLst>
          </p:cNvPr>
          <p:cNvSpPr/>
          <p:nvPr/>
        </p:nvSpPr>
        <p:spPr>
          <a:xfrm>
            <a:off x="9570006" y="1447800"/>
            <a:ext cx="1997313" cy="2466110"/>
          </a:xfrm>
          <a:prstGeom prst="roundRect">
            <a:avLst/>
          </a:prstGeom>
          <a:noFill/>
          <a:ln w="793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460803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6" grpId="1" animBg="1"/>
      <p:bldP spid="28" grpId="0" animBg="1"/>
      <p:bldP spid="28" grpId="1" animBg="1"/>
      <p:bldP spid="31" grpId="0" animBg="1"/>
      <p:bldP spid="31" grpId="1" animBg="1"/>
      <p:bldP spid="33" grpId="0" animBg="1"/>
      <p:bldP spid="33" grpId="1" animBg="1"/>
      <p:bldP spid="34" grpId="0" animBg="1"/>
      <p:bldP spid="34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213519" y="38100"/>
            <a:ext cx="11658600" cy="692604"/>
            <a:chOff x="597668" y="449759"/>
            <a:chExt cx="11658600" cy="785068"/>
          </a:xfrm>
        </p:grpSpPr>
        <p:sp>
          <p:nvSpPr>
            <p:cNvPr id="44" name="Oval 43"/>
            <p:cNvSpPr/>
            <p:nvPr/>
          </p:nvSpPr>
          <p:spPr>
            <a:xfrm>
              <a:off x="597668" y="449759"/>
              <a:ext cx="690093" cy="69009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4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335820" y="526941"/>
              <a:ext cx="109204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Số</a:t>
              </a:r>
              <a:r>
                <a:rPr lang="en-US" sz="40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AD972A47-0467-46FA-8C8D-8FFB36EB7A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514" y="990600"/>
            <a:ext cx="7690805" cy="56934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95C28889-385B-4E29-88E0-09B1858224E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6" t="-2563" r="72007" b="2563"/>
          <a:stretch/>
        </p:blipFill>
        <p:spPr>
          <a:xfrm>
            <a:off x="9088207" y="1187889"/>
            <a:ext cx="2783912" cy="137820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F2F030E3-0289-4F24-8852-2B7BC704216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981" r="36173"/>
          <a:stretch/>
        </p:blipFill>
        <p:spPr>
          <a:xfrm>
            <a:off x="9082651" y="3155633"/>
            <a:ext cx="2789468" cy="13794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A1ECAC8B-418F-4C95-99D5-74A62099767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2301"/>
          <a:stretch/>
        </p:blipFill>
        <p:spPr>
          <a:xfrm>
            <a:off x="9088207" y="5072437"/>
            <a:ext cx="2783912" cy="138405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" name="Rounded Rectangle 7">
            <a:extLst>
              <a:ext uri="{FF2B5EF4-FFF2-40B4-BE49-F238E27FC236}">
                <a16:creationId xmlns:a16="http://schemas.microsoft.com/office/drawing/2014/main" xmlns="" id="{ACDAF146-40BC-4471-AD23-BA34EAC14AEF}"/>
              </a:ext>
            </a:extLst>
          </p:cNvPr>
          <p:cNvSpPr/>
          <p:nvPr/>
        </p:nvSpPr>
        <p:spPr>
          <a:xfrm>
            <a:off x="9088207" y="1700972"/>
            <a:ext cx="782234" cy="69260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3" name="Rounded Rectangle 8">
            <a:extLst>
              <a:ext uri="{FF2B5EF4-FFF2-40B4-BE49-F238E27FC236}">
                <a16:creationId xmlns:a16="http://schemas.microsoft.com/office/drawing/2014/main" xmlns="" id="{A6E57727-93C0-406F-BD95-B6F225FD3EFE}"/>
              </a:ext>
            </a:extLst>
          </p:cNvPr>
          <p:cNvSpPr/>
          <p:nvPr/>
        </p:nvSpPr>
        <p:spPr>
          <a:xfrm>
            <a:off x="9088207" y="5507178"/>
            <a:ext cx="787790" cy="76889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4" name="Rounded Rectangle 9">
            <a:extLst>
              <a:ext uri="{FF2B5EF4-FFF2-40B4-BE49-F238E27FC236}">
                <a16:creationId xmlns:a16="http://schemas.microsoft.com/office/drawing/2014/main" xmlns="" id="{F8FF8F3F-1FCA-440F-B6B1-DBD8BF8F8874}"/>
              </a:ext>
            </a:extLst>
          </p:cNvPr>
          <p:cNvSpPr/>
          <p:nvPr/>
        </p:nvSpPr>
        <p:spPr>
          <a:xfrm>
            <a:off x="9082651" y="3552654"/>
            <a:ext cx="787790" cy="76889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2DADD9C5-ADBF-472C-B97B-272F9517B6C6}"/>
              </a:ext>
            </a:extLst>
          </p:cNvPr>
          <p:cNvSpPr txBox="1"/>
          <p:nvPr/>
        </p:nvSpPr>
        <p:spPr>
          <a:xfrm rot="10800000">
            <a:off x="2118520" y="1447800"/>
            <a:ext cx="117689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/>
              <a:t>👇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E6250C03-B937-4E9A-AD93-99710619F2D0}"/>
              </a:ext>
            </a:extLst>
          </p:cNvPr>
          <p:cNvSpPr txBox="1"/>
          <p:nvPr/>
        </p:nvSpPr>
        <p:spPr>
          <a:xfrm rot="10800000">
            <a:off x="3456229" y="1295400"/>
            <a:ext cx="117689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/>
              <a:t>👇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2A07BFCE-387E-4970-B166-06D065FBA854}"/>
              </a:ext>
            </a:extLst>
          </p:cNvPr>
          <p:cNvSpPr txBox="1"/>
          <p:nvPr/>
        </p:nvSpPr>
        <p:spPr>
          <a:xfrm>
            <a:off x="1432719" y="4335959"/>
            <a:ext cx="117689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/>
              <a:t>👇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D06A3018-3307-46A8-B4FB-15A280599F44}"/>
              </a:ext>
            </a:extLst>
          </p:cNvPr>
          <p:cNvSpPr txBox="1"/>
          <p:nvPr/>
        </p:nvSpPr>
        <p:spPr>
          <a:xfrm>
            <a:off x="2694229" y="4335959"/>
            <a:ext cx="117689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/>
              <a:t>👇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68A16385-964F-46F4-8D9F-38A359603C5D}"/>
              </a:ext>
            </a:extLst>
          </p:cNvPr>
          <p:cNvSpPr txBox="1"/>
          <p:nvPr/>
        </p:nvSpPr>
        <p:spPr>
          <a:xfrm>
            <a:off x="3989629" y="4343400"/>
            <a:ext cx="117689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/>
              <a:t>👇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27DD0D68-2475-4710-A682-482042281615}"/>
              </a:ext>
            </a:extLst>
          </p:cNvPr>
          <p:cNvSpPr txBox="1"/>
          <p:nvPr/>
        </p:nvSpPr>
        <p:spPr>
          <a:xfrm>
            <a:off x="5132629" y="4412159"/>
            <a:ext cx="117689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/>
              <a:t>👇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56755BB5-9716-4832-A6DE-9390FB4F8D19}"/>
              </a:ext>
            </a:extLst>
          </p:cNvPr>
          <p:cNvSpPr txBox="1"/>
          <p:nvPr/>
        </p:nvSpPr>
        <p:spPr>
          <a:xfrm>
            <a:off x="2084629" y="2735759"/>
            <a:ext cx="117689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/>
              <a:t>👇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6A886754-E3F4-48F6-A6EB-2725BAF38004}"/>
              </a:ext>
            </a:extLst>
          </p:cNvPr>
          <p:cNvSpPr txBox="1"/>
          <p:nvPr/>
        </p:nvSpPr>
        <p:spPr>
          <a:xfrm>
            <a:off x="3337719" y="3345359"/>
            <a:ext cx="117689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/>
              <a:t>👇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21446CAA-0393-4FA7-BBB1-52F85120F46E}"/>
              </a:ext>
            </a:extLst>
          </p:cNvPr>
          <p:cNvSpPr txBox="1"/>
          <p:nvPr/>
        </p:nvSpPr>
        <p:spPr>
          <a:xfrm>
            <a:off x="1932229" y="3802559"/>
            <a:ext cx="117689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/>
              <a:t>👇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00C9F757-D1F6-4B16-92FB-D6FACC75AB77}"/>
              </a:ext>
            </a:extLst>
          </p:cNvPr>
          <p:cNvSpPr txBox="1"/>
          <p:nvPr/>
        </p:nvSpPr>
        <p:spPr>
          <a:xfrm>
            <a:off x="5285029" y="2286000"/>
            <a:ext cx="117689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/>
              <a:t>👇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D5093F4A-1921-47E8-ABD3-5E17BC668FBF}"/>
              </a:ext>
            </a:extLst>
          </p:cNvPr>
          <p:cNvSpPr txBox="1"/>
          <p:nvPr/>
        </p:nvSpPr>
        <p:spPr>
          <a:xfrm>
            <a:off x="6309519" y="3269159"/>
            <a:ext cx="117689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/>
              <a:t>👇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610266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/>
      <p:bldP spid="25" grpId="1"/>
      <p:bldP spid="26" grpId="0"/>
      <p:bldP spid="26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988A3B5-21CE-4339-862D-51313B17DD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5313" y="240917"/>
            <a:ext cx="10674264" cy="62011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B128BDC-EE99-441F-B8CF-613636605EF5}"/>
              </a:ext>
            </a:extLst>
          </p:cNvPr>
          <p:cNvSpPr/>
          <p:nvPr/>
        </p:nvSpPr>
        <p:spPr>
          <a:xfrm>
            <a:off x="2553616" y="2115728"/>
            <a:ext cx="6757668" cy="918898"/>
          </a:xfrm>
          <a:prstGeom prst="rect">
            <a:avLst/>
          </a:prstGeom>
          <a:noFill/>
        </p:spPr>
        <p:txBody>
          <a:bodyPr wrap="none" lIns="90988" tIns="45494" rIns="90988" bIns="45494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909834"/>
            <a:r>
              <a:rPr lang="en-US" sz="5374" b="1" dirty="0">
                <a:ln/>
                <a:solidFill>
                  <a:srgbClr val="8064A2"/>
                </a:solidFill>
                <a:latin typeface="Arial"/>
              </a:rPr>
              <a:t>CỦNG CỐ - DẶN DÒ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xmlns="" id="{8D443627-AA91-42B5-B6FD-BE2D0C6C3F81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603038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8442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5281FA5-0BA9-4A22-9289-07790D518C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483"/>
            <a:ext cx="12161838" cy="684103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28D37B1-3502-4148-BC1D-316FE56580AD}"/>
              </a:ext>
            </a:extLst>
          </p:cNvPr>
          <p:cNvSpPr/>
          <p:nvPr/>
        </p:nvSpPr>
        <p:spPr>
          <a:xfrm>
            <a:off x="2662038" y="1600200"/>
            <a:ext cx="7356045" cy="1076990"/>
          </a:xfrm>
          <a:prstGeom prst="rect">
            <a:avLst/>
          </a:prstGeom>
          <a:noFill/>
        </p:spPr>
        <p:txBody>
          <a:bodyPr wrap="none" lIns="91214" tIns="45607" rIns="91214" bIns="45607">
            <a:spAutoFit/>
          </a:bodyPr>
          <a:lstStyle/>
          <a:p>
            <a:pPr algn="ctr" defTabSz="91211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CHÚC CÁC CON CHĂM NGOAN, </a:t>
            </a:r>
          </a:p>
          <a:p>
            <a:pPr algn="ctr" defTabSz="91211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HIỆN TỐT THÔNG ĐIỆP 5K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EE6589F-2393-4F29-9A6E-61606A54141C}"/>
              </a:ext>
            </a:extLst>
          </p:cNvPr>
          <p:cNvSpPr/>
          <p:nvPr/>
        </p:nvSpPr>
        <p:spPr>
          <a:xfrm>
            <a:off x="3270502" y="2461902"/>
            <a:ext cx="5475723" cy="1569432"/>
          </a:xfrm>
          <a:prstGeom prst="rect">
            <a:avLst/>
          </a:prstGeom>
          <a:noFill/>
        </p:spPr>
        <p:txBody>
          <a:bodyPr wrap="none" lIns="91214" tIns="45607" rIns="91214" bIns="45607">
            <a:spAutoFit/>
          </a:bodyPr>
          <a:lstStyle/>
          <a:p>
            <a:pPr algn="ctr" defTabSz="912114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211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HẸN GẶP LẠI CÁC CON </a:t>
            </a:r>
          </a:p>
          <a:p>
            <a:pPr algn="ctr" defTabSz="91211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 CÁC BÀI HỌC SAU</a:t>
            </a:r>
          </a:p>
        </p:txBody>
      </p:sp>
    </p:spTree>
    <p:extLst>
      <p:ext uri="{BB962C8B-B14F-4D97-AF65-F5344CB8AC3E}">
        <p14:creationId xmlns:p14="http://schemas.microsoft.com/office/powerpoint/2010/main" xmlns="" val="443152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988A3B5-21CE-4339-862D-51313B17DD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5313" y="240917"/>
            <a:ext cx="10674264" cy="62011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B128BDC-EE99-441F-B8CF-613636605EF5}"/>
              </a:ext>
            </a:extLst>
          </p:cNvPr>
          <p:cNvSpPr/>
          <p:nvPr/>
        </p:nvSpPr>
        <p:spPr>
          <a:xfrm>
            <a:off x="3826397" y="2115728"/>
            <a:ext cx="4212099" cy="918898"/>
          </a:xfrm>
          <a:prstGeom prst="rect">
            <a:avLst/>
          </a:prstGeom>
          <a:noFill/>
        </p:spPr>
        <p:txBody>
          <a:bodyPr wrap="none" lIns="90988" tIns="45494" rIns="90988" bIns="45494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909834"/>
            <a:r>
              <a:rPr lang="en-US" sz="5374" b="1" dirty="0">
                <a:ln/>
                <a:solidFill>
                  <a:srgbClr val="8064A2"/>
                </a:solidFill>
                <a:latin typeface="Arial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xmlns="" val="3559514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1850" y="340176"/>
            <a:ext cx="10822365" cy="6033708"/>
          </a:xfrm>
          <a:prstGeom prst="rect">
            <a:avLst/>
          </a:prstGeom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813396" y="2662815"/>
            <a:ext cx="10918138" cy="216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None/>
            </a:pPr>
            <a:r>
              <a:rPr lang="en-US" altLang="en-US" sz="5387" b="1" dirty="0" err="1">
                <a:solidFill>
                  <a:schemeClr val="bg1"/>
                </a:solidFill>
                <a:latin typeface="HP001 4 hàng" pitchFamily="34" charset="0"/>
              </a:rPr>
              <a:t>Bài</a:t>
            </a:r>
            <a:r>
              <a:rPr lang="en-US" altLang="en-US" sz="5387" b="1" dirty="0">
                <a:solidFill>
                  <a:schemeClr val="bg1"/>
                </a:solidFill>
                <a:latin typeface="HP001 4 hàng" pitchFamily="34" charset="0"/>
              </a:rPr>
              <a:t> 6: </a:t>
            </a:r>
            <a:r>
              <a:rPr lang="en-US" altLang="en-US" sz="5387" b="1" dirty="0" err="1">
                <a:solidFill>
                  <a:schemeClr val="bg1"/>
                </a:solidFill>
                <a:latin typeface="HP001 4 hàng" pitchFamily="34" charset="0"/>
              </a:rPr>
              <a:t>Luyện</a:t>
            </a:r>
            <a:r>
              <a:rPr lang="en-US" altLang="en-US" sz="5387" b="1" dirty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altLang="en-US" sz="5387" b="1" dirty="0" err="1">
                <a:solidFill>
                  <a:schemeClr val="bg1"/>
                </a:solidFill>
                <a:latin typeface="HP001 4 hàng" pitchFamily="34" charset="0"/>
              </a:rPr>
              <a:t>tập</a:t>
            </a:r>
            <a:r>
              <a:rPr lang="en-US" altLang="en-US" sz="5387" b="1" dirty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altLang="en-US" sz="5387" b="1" dirty="0" err="1">
                <a:solidFill>
                  <a:schemeClr val="bg1"/>
                </a:solidFill>
                <a:latin typeface="HP001 4 hàng" pitchFamily="34" charset="0"/>
              </a:rPr>
              <a:t>chung</a:t>
            </a:r>
            <a:endParaRPr lang="en-US" altLang="en-US" sz="5387" b="1" dirty="0">
              <a:solidFill>
                <a:schemeClr val="bg1"/>
              </a:solidFill>
              <a:latin typeface="HP001 4 hàng" pitchFamily="34" charset="0"/>
            </a:endParaRPr>
          </a:p>
          <a:p>
            <a:pPr algn="ctr">
              <a:lnSpc>
                <a:spcPct val="100000"/>
              </a:lnSpc>
              <a:spcBef>
                <a:spcPct val="50000"/>
              </a:spcBef>
              <a:buNone/>
            </a:pPr>
            <a:r>
              <a:rPr lang="vi-VN" altLang="en-US" sz="5387" b="1" dirty="0">
                <a:solidFill>
                  <a:schemeClr val="bg1"/>
                </a:solidFill>
                <a:latin typeface="HP001 4 hàng" pitchFamily="34" charset="0"/>
              </a:rPr>
              <a:t>(Tiết </a:t>
            </a:r>
            <a:r>
              <a:rPr lang="en-US" altLang="en-US" sz="5387" b="1" dirty="0">
                <a:solidFill>
                  <a:schemeClr val="bg1"/>
                </a:solidFill>
                <a:latin typeface="HP001 4 hàng" pitchFamily="34" charset="0"/>
              </a:rPr>
              <a:t>1 - Trang 38- 39</a:t>
            </a:r>
            <a:r>
              <a:rPr lang="vi-VN" altLang="en-US" sz="5387" b="1" dirty="0">
                <a:solidFill>
                  <a:schemeClr val="bg1"/>
                </a:solidFill>
                <a:latin typeface="HP001 4 hàng" pitchFamily="34" charset="0"/>
              </a:rPr>
              <a:t>)</a:t>
            </a:r>
            <a:endParaRPr lang="en-US" altLang="en-US" sz="5387" b="1" dirty="0">
              <a:solidFill>
                <a:schemeClr val="bg1"/>
              </a:solidFill>
              <a:latin typeface="HP001 4 hàng" pitchFamily="34" charset="0"/>
            </a:endParaRPr>
          </a:p>
        </p:txBody>
      </p:sp>
      <p:sp>
        <p:nvSpPr>
          <p:cNvPr id="6" name="WordArt 5"/>
          <p:cNvSpPr>
            <a:spLocks noChangeArrowheads="1" noChangeShapeType="1" noTextEdit="1"/>
          </p:cNvSpPr>
          <p:nvPr/>
        </p:nvSpPr>
        <p:spPr bwMode="auto">
          <a:xfrm>
            <a:off x="4111531" y="747352"/>
            <a:ext cx="4321869" cy="134082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394" b="1" kern="10" dirty="0">
                <a:ln w="9525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5028906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988A3B5-21CE-4339-862D-51313B17DD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5313" y="240917"/>
            <a:ext cx="10674264" cy="62011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B128BDC-EE99-441F-B8CF-613636605EF5}"/>
              </a:ext>
            </a:extLst>
          </p:cNvPr>
          <p:cNvSpPr/>
          <p:nvPr/>
        </p:nvSpPr>
        <p:spPr>
          <a:xfrm>
            <a:off x="3888113" y="2115728"/>
            <a:ext cx="4088668" cy="918898"/>
          </a:xfrm>
          <a:prstGeom prst="rect">
            <a:avLst/>
          </a:prstGeom>
          <a:noFill/>
        </p:spPr>
        <p:txBody>
          <a:bodyPr wrap="none" lIns="90988" tIns="45494" rIns="90988" bIns="45494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909834"/>
            <a:r>
              <a:rPr lang="en-US" sz="5374" b="1" dirty="0">
                <a:ln/>
                <a:solidFill>
                  <a:srgbClr val="8064A2"/>
                </a:solidFill>
                <a:latin typeface="Arial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xmlns="" val="2400752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37914" y="265699"/>
            <a:ext cx="10924605" cy="855884"/>
            <a:chOff x="559883" y="346364"/>
            <a:chExt cx="10924605" cy="855884"/>
          </a:xfrm>
        </p:grpSpPr>
        <p:sp>
          <p:nvSpPr>
            <p:cNvPr id="2" name="Oval 1"/>
            <p:cNvSpPr/>
            <p:nvPr/>
          </p:nvSpPr>
          <p:spPr>
            <a:xfrm>
              <a:off x="559883" y="346364"/>
              <a:ext cx="831273" cy="83127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550352" y="432807"/>
              <a:ext cx="993413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4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Trong</a:t>
              </a:r>
              <a:r>
                <a:rPr lang="en-US" sz="44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44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hình</a:t>
              </a:r>
              <a:r>
                <a:rPr lang="en-US" sz="44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44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dưới</a:t>
              </a:r>
              <a:r>
                <a:rPr lang="en-US" sz="44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44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đây</a:t>
              </a:r>
              <a:r>
                <a:rPr lang="en-US" sz="44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44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có</a:t>
              </a:r>
              <a:r>
                <a:rPr lang="en-US" sz="44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44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những</a:t>
              </a:r>
              <a:r>
                <a:rPr lang="en-US" sz="44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44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số</a:t>
              </a:r>
              <a:r>
                <a:rPr lang="en-US" sz="44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44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nào</a:t>
              </a:r>
              <a:r>
                <a:rPr lang="en-US" sz="44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299" t="30053" r="3151" b="42222"/>
          <a:stretch/>
        </p:blipFill>
        <p:spPr>
          <a:xfrm>
            <a:off x="1201685" y="1447800"/>
            <a:ext cx="10187531" cy="4800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9886" b="100000" l="9728" r="92607">
                        <a14:foregroundMark x1="35798" y1="29658" x2="57198" y2="56654"/>
                        <a14:foregroundMark x1="42412" y1="25095" x2="59922" y2="73764"/>
                        <a14:foregroundMark x1="34630" y1="22814" x2="16342" y2="353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08375" y="1447800"/>
            <a:ext cx="2448267" cy="25054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0" b="100000" l="159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41977" y="1704562"/>
            <a:ext cx="2391109" cy="22196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3683" y="3785755"/>
            <a:ext cx="1781424" cy="21815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ackgroundRemoval t="0" b="100000" l="0" r="972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39754" y="1845871"/>
            <a:ext cx="1757555" cy="218934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backgroundRemoval t="1439" b="100000" l="0" r="9755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78401" y="3434073"/>
            <a:ext cx="2999192" cy="255237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468873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213519" y="152400"/>
            <a:ext cx="11658600" cy="770554"/>
            <a:chOff x="597668" y="449759"/>
            <a:chExt cx="11658600" cy="770554"/>
          </a:xfrm>
        </p:grpSpPr>
        <p:sp>
          <p:nvSpPr>
            <p:cNvPr id="44" name="Oval 43"/>
            <p:cNvSpPr/>
            <p:nvPr/>
          </p:nvSpPr>
          <p:spPr>
            <a:xfrm>
              <a:off x="597668" y="449759"/>
              <a:ext cx="690093" cy="69009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335820" y="512427"/>
              <a:ext cx="109204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Trong</a:t>
              </a:r>
              <a:r>
                <a:rPr lang="en-US" sz="40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40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mỗi</a:t>
              </a:r>
              <a:r>
                <a:rPr lang="en-US" sz="40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40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bể</a:t>
              </a:r>
              <a:r>
                <a:rPr lang="en-US" sz="40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40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có</a:t>
              </a:r>
              <a:r>
                <a:rPr lang="en-US" sz="40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bao </a:t>
              </a:r>
              <a:r>
                <a:rPr lang="en-US" sz="40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nhiêu</a:t>
              </a:r>
              <a:r>
                <a:rPr lang="en-US" sz="40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con </a:t>
              </a:r>
              <a:r>
                <a:rPr lang="en-US" sz="40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cá</a:t>
              </a:r>
              <a:r>
                <a:rPr lang="en-US" sz="40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118519" y="842493"/>
            <a:ext cx="7787319" cy="5786907"/>
            <a:chOff x="2118519" y="842493"/>
            <a:chExt cx="7787319" cy="578690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2446" t="61818" r="14266" b="5454"/>
            <a:stretch/>
          </p:blipFill>
          <p:spPr>
            <a:xfrm>
              <a:off x="2118519" y="842493"/>
              <a:ext cx="7787319" cy="5786907"/>
            </a:xfrm>
            <a:prstGeom prst="rect">
              <a:avLst/>
            </a:prstGeom>
          </p:spPr>
        </p:pic>
        <p:sp>
          <p:nvSpPr>
            <p:cNvPr id="4" name="Rounded Rectangle 3"/>
            <p:cNvSpPr/>
            <p:nvPr/>
          </p:nvSpPr>
          <p:spPr>
            <a:xfrm>
              <a:off x="2883289" y="2909455"/>
              <a:ext cx="640080" cy="6400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5593239" y="2964875"/>
              <a:ext cx="640080" cy="6400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8303189" y="3006440"/>
              <a:ext cx="640080" cy="6400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2869434" y="5770415"/>
              <a:ext cx="640080" cy="6400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5579384" y="5811980"/>
              <a:ext cx="640080" cy="6400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8289334" y="5853545"/>
              <a:ext cx="640080" cy="6400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xmlns="" val="679524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42F928D-EEA6-4B5B-9BFE-55DC296735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3519" y="1617223"/>
            <a:ext cx="3701983" cy="4935977"/>
          </a:xfrm>
          <a:prstGeom prst="rect">
            <a:avLst/>
          </a:prstGeom>
          <a:solidFill>
            <a:schemeClr val="bg1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ounded Rectangle 6">
            <a:extLst>
              <a:ext uri="{FF2B5EF4-FFF2-40B4-BE49-F238E27FC236}">
                <a16:creationId xmlns:a16="http://schemas.microsoft.com/office/drawing/2014/main" xmlns="" id="{91F69A69-77C1-40FD-9322-0FAB1435F93F}"/>
              </a:ext>
            </a:extLst>
          </p:cNvPr>
          <p:cNvSpPr/>
          <p:nvPr/>
        </p:nvSpPr>
        <p:spPr>
          <a:xfrm>
            <a:off x="5166519" y="5334000"/>
            <a:ext cx="1176890" cy="1143000"/>
          </a:xfrm>
          <a:prstGeom prst="roundRect">
            <a:avLst/>
          </a:prstGeom>
          <a:solidFill>
            <a:schemeClr val="bg1"/>
          </a:solidFill>
          <a:ln w="889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D3AFA72-D541-46E6-A00F-79029BE5347D}"/>
              </a:ext>
            </a:extLst>
          </p:cNvPr>
          <p:cNvSpPr txBox="1"/>
          <p:nvPr/>
        </p:nvSpPr>
        <p:spPr>
          <a:xfrm>
            <a:off x="4861719" y="1897559"/>
            <a:ext cx="117689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/>
              <a:t>👇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4CE611C-57DB-48B9-9B60-CF7277A33EFB}"/>
              </a:ext>
            </a:extLst>
          </p:cNvPr>
          <p:cNvSpPr txBox="1"/>
          <p:nvPr/>
        </p:nvSpPr>
        <p:spPr>
          <a:xfrm>
            <a:off x="6157119" y="2354759"/>
            <a:ext cx="117689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/>
              <a:t>👇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0648B8D-B9D2-4FE6-BA91-030099E1D905}"/>
              </a:ext>
            </a:extLst>
          </p:cNvPr>
          <p:cNvSpPr txBox="1"/>
          <p:nvPr/>
        </p:nvSpPr>
        <p:spPr>
          <a:xfrm>
            <a:off x="1180271" y="282714"/>
            <a:ext cx="10920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bể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bao </a:t>
            </a:r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cá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43FC7642-DD2D-4184-AD92-15CD151BA077}"/>
              </a:ext>
            </a:extLst>
          </p:cNvPr>
          <p:cNvSpPr/>
          <p:nvPr/>
        </p:nvSpPr>
        <p:spPr>
          <a:xfrm>
            <a:off x="514026" y="152400"/>
            <a:ext cx="690093" cy="69009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96DD231-8D74-465C-9E19-1AAE89FA8993}"/>
              </a:ext>
            </a:extLst>
          </p:cNvPr>
          <p:cNvSpPr txBox="1"/>
          <p:nvPr/>
        </p:nvSpPr>
        <p:spPr>
          <a:xfrm rot="10800000">
            <a:off x="4633120" y="4038600"/>
            <a:ext cx="117689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/>
              <a:t>👇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826258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4" grpId="1"/>
      <p:bldP spid="5" grpId="0"/>
      <p:bldP spid="5" grpId="1"/>
      <p:bldP spid="9" grpId="0"/>
      <p:bldP spid="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FE80F52-2C36-4AF6-9996-7B3DC45F93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4919" y="1541585"/>
            <a:ext cx="3962400" cy="50878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ounded Rectangle 6">
            <a:extLst>
              <a:ext uri="{FF2B5EF4-FFF2-40B4-BE49-F238E27FC236}">
                <a16:creationId xmlns:a16="http://schemas.microsoft.com/office/drawing/2014/main" xmlns="" id="{91F69A69-77C1-40FD-9322-0FAB1435F93F}"/>
              </a:ext>
            </a:extLst>
          </p:cNvPr>
          <p:cNvSpPr/>
          <p:nvPr/>
        </p:nvSpPr>
        <p:spPr>
          <a:xfrm>
            <a:off x="5090319" y="5334000"/>
            <a:ext cx="1176890" cy="1143000"/>
          </a:xfrm>
          <a:prstGeom prst="roundRect">
            <a:avLst/>
          </a:prstGeom>
          <a:solidFill>
            <a:schemeClr val="bg1"/>
          </a:solidFill>
          <a:ln w="889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D3AFA72-D541-46E6-A00F-79029BE5347D}"/>
              </a:ext>
            </a:extLst>
          </p:cNvPr>
          <p:cNvSpPr txBox="1"/>
          <p:nvPr/>
        </p:nvSpPr>
        <p:spPr>
          <a:xfrm>
            <a:off x="4861719" y="1897559"/>
            <a:ext cx="117689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/>
              <a:t>👇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4CE611C-57DB-48B9-9B60-CF7277A33EFB}"/>
              </a:ext>
            </a:extLst>
          </p:cNvPr>
          <p:cNvSpPr txBox="1"/>
          <p:nvPr/>
        </p:nvSpPr>
        <p:spPr>
          <a:xfrm>
            <a:off x="6157119" y="2354759"/>
            <a:ext cx="117689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/>
              <a:t>👇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0648B8D-B9D2-4FE6-BA91-030099E1D905}"/>
              </a:ext>
            </a:extLst>
          </p:cNvPr>
          <p:cNvSpPr txBox="1"/>
          <p:nvPr/>
        </p:nvSpPr>
        <p:spPr>
          <a:xfrm>
            <a:off x="1180271" y="282714"/>
            <a:ext cx="10920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bể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bao </a:t>
            </a:r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cá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43FC7642-DD2D-4184-AD92-15CD151BA077}"/>
              </a:ext>
            </a:extLst>
          </p:cNvPr>
          <p:cNvSpPr/>
          <p:nvPr/>
        </p:nvSpPr>
        <p:spPr>
          <a:xfrm>
            <a:off x="514026" y="152400"/>
            <a:ext cx="690093" cy="69009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96DD231-8D74-465C-9E19-1AAE89FA8993}"/>
              </a:ext>
            </a:extLst>
          </p:cNvPr>
          <p:cNvSpPr txBox="1"/>
          <p:nvPr/>
        </p:nvSpPr>
        <p:spPr>
          <a:xfrm rot="10800000">
            <a:off x="6275629" y="4038600"/>
            <a:ext cx="117689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/>
              <a:t>👇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E2FB585-708F-4C34-9F5E-62A6C7065D89}"/>
              </a:ext>
            </a:extLst>
          </p:cNvPr>
          <p:cNvSpPr txBox="1"/>
          <p:nvPr/>
        </p:nvSpPr>
        <p:spPr>
          <a:xfrm rot="10800000">
            <a:off x="4328320" y="4114800"/>
            <a:ext cx="117689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/>
              <a:t>👇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42CBBDF-95DD-4DFD-B397-4B0214608F08}"/>
              </a:ext>
            </a:extLst>
          </p:cNvPr>
          <p:cNvSpPr txBox="1"/>
          <p:nvPr/>
        </p:nvSpPr>
        <p:spPr>
          <a:xfrm>
            <a:off x="3794919" y="2667000"/>
            <a:ext cx="117689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/>
              <a:t>👇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605074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4" grpId="1"/>
      <p:bldP spid="5" grpId="0"/>
      <p:bldP spid="5" grpId="1"/>
      <p:bldP spid="9" grpId="0"/>
      <p:bldP spid="9" grpId="1"/>
      <p:bldP spid="14" grpId="0"/>
      <p:bldP spid="14" grpId="1"/>
      <p:bldP spid="15" grpId="0"/>
      <p:bldP spid="1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7F55E4D-BA17-402D-AD61-6266FA94FF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7319" y="1981200"/>
            <a:ext cx="3505200" cy="4595230"/>
          </a:xfrm>
          <a:prstGeom prst="rect">
            <a:avLst/>
          </a:prstGeom>
          <a:solidFill>
            <a:schemeClr val="bg1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ounded Rectangle 6">
            <a:extLst>
              <a:ext uri="{FF2B5EF4-FFF2-40B4-BE49-F238E27FC236}">
                <a16:creationId xmlns:a16="http://schemas.microsoft.com/office/drawing/2014/main" xmlns="" id="{91F69A69-77C1-40FD-9322-0FAB1435F93F}"/>
              </a:ext>
            </a:extLst>
          </p:cNvPr>
          <p:cNvSpPr/>
          <p:nvPr/>
        </p:nvSpPr>
        <p:spPr>
          <a:xfrm>
            <a:off x="5166519" y="5334000"/>
            <a:ext cx="1176890" cy="1143000"/>
          </a:xfrm>
          <a:prstGeom prst="roundRect">
            <a:avLst/>
          </a:prstGeom>
          <a:solidFill>
            <a:schemeClr val="bg1"/>
          </a:solidFill>
          <a:ln w="889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D3AFA72-D541-46E6-A00F-79029BE5347D}"/>
              </a:ext>
            </a:extLst>
          </p:cNvPr>
          <p:cNvSpPr txBox="1"/>
          <p:nvPr/>
        </p:nvSpPr>
        <p:spPr>
          <a:xfrm>
            <a:off x="4861719" y="2659559"/>
            <a:ext cx="117689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/>
              <a:t>👇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0648B8D-B9D2-4FE6-BA91-030099E1D905}"/>
              </a:ext>
            </a:extLst>
          </p:cNvPr>
          <p:cNvSpPr txBox="1"/>
          <p:nvPr/>
        </p:nvSpPr>
        <p:spPr>
          <a:xfrm>
            <a:off x="1180271" y="282714"/>
            <a:ext cx="10920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bể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bao </a:t>
            </a:r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cá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43FC7642-DD2D-4184-AD92-15CD151BA077}"/>
              </a:ext>
            </a:extLst>
          </p:cNvPr>
          <p:cNvSpPr/>
          <p:nvPr/>
        </p:nvSpPr>
        <p:spPr>
          <a:xfrm>
            <a:off x="514026" y="152400"/>
            <a:ext cx="690093" cy="69009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03944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4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208045602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5.1|1|1.1|1|3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6|5.4|3.3|3.2|6.1|3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4.3|15.1|3.2|1.3|1.2|2.8|21|3|3.7|4|1.7|1.2|3.1|4.5|2.9|1.4|1.2|1.1|1.4|2.9|4.9|1.2|1.4|1.2|1.5|3.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5|3.2|8.1|1.1|2.4|22.2|1.1|3.8|8.2|1.1|1|1.1|3.1|10.9|1.1|1.2|1|1.5|6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53.7|2.2|2.1|1.8|1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10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6.1|0.9|0.9|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4.2|0.9|0.9|1|1|3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3.2|5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10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4.2|1.5|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3338</TotalTime>
  <Words>228</Words>
  <Application>Microsoft Office PowerPoint</Application>
  <PresentationFormat>Custom</PresentationFormat>
  <Paragraphs>96</Paragraphs>
  <Slides>17</Slides>
  <Notes>6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232</cp:revision>
  <dcterms:created xsi:type="dcterms:W3CDTF">2021-05-23T10:25:42Z</dcterms:created>
  <dcterms:modified xsi:type="dcterms:W3CDTF">2024-05-29T08:26:54Z</dcterms:modified>
</cp:coreProperties>
</file>