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</p:sldMasterIdLst>
  <p:notesMasterIdLst>
    <p:notesMasterId r:id="rId12"/>
  </p:notesMasterIdLst>
  <p:sldIdLst>
    <p:sldId id="257" r:id="rId3"/>
    <p:sldId id="358" r:id="rId4"/>
    <p:sldId id="360" r:id="rId5"/>
    <p:sldId id="317" r:id="rId6"/>
    <p:sldId id="361" r:id="rId7"/>
    <p:sldId id="364" r:id="rId8"/>
    <p:sldId id="365" r:id="rId9"/>
    <p:sldId id="256" r:id="rId10"/>
    <p:sldId id="3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8EA12-8FFB-42DB-A9DB-9126F3DD1357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5799-F45D-4A04-B26E-C51979EF03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15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296976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6061098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366833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46660618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9589171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xmlns="" val="243303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998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764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233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846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127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860106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500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604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479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6362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8479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5881833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5956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4931929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1965319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908880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85073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2450605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6335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1" r:id="rId12"/>
    <p:sldLayoutId id="2147483670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2023/9/22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xmlns="" val="16627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xmlns="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8890" y="355124"/>
            <a:ext cx="97979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endParaRPr lang="en-US" sz="4400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13E6BF-7D5E-4A4E-B126-0E541EC93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9608" y="1473379"/>
            <a:ext cx="4997388" cy="499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81F3B2-0871-40E4-A489-C2E2DEF0F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561" y="1505489"/>
            <a:ext cx="4997388" cy="49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952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353E1-CDFC-4164-A91C-85714C113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133" y="1043865"/>
            <a:ext cx="5139431" cy="5139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38668D-3DDF-4673-BD2E-7E3DDB06C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353" y="1043865"/>
            <a:ext cx="5139430" cy="51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779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4426" y="472800"/>
            <a:ext cx="868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các hoạt động của bạn nhỏ trong tranh.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445099-AE76-4592-9FB4-6797A55C3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44" b="18044"/>
          <a:stretch/>
        </p:blipFill>
        <p:spPr>
          <a:xfrm>
            <a:off x="435797" y="3429000"/>
            <a:ext cx="3611885" cy="2308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339EE9-F3A6-4AEE-9987-497083EA8BFB}"/>
              </a:ext>
            </a:extLst>
          </p:cNvPr>
          <p:cNvSpPr txBox="1"/>
          <p:nvPr/>
        </p:nvSpPr>
        <p:spPr>
          <a:xfrm>
            <a:off x="721548" y="1009037"/>
            <a:ext cx="9337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G: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Bạn nhỏ làm những việc gì?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Theo em, bạn nhỏ làm những việc đó trong thời gian nào?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Còn em, trước khi đi học, em thường tự làm những việc gì?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7F740F-2568-48AA-AEB9-6871A0381901}"/>
              </a:ext>
            </a:extLst>
          </p:cNvPr>
          <p:cNvSpPr txBox="1"/>
          <p:nvPr/>
        </p:nvSpPr>
        <p:spPr>
          <a:xfrm>
            <a:off x="4162426" y="3490675"/>
            <a:ext cx="71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nhỏ ngủ dậy, ngồi trên giường, hai tay vươn cao, vẻ mặt tươi cười, vui vẻ, thoải mái.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Theo em, bạn nhỏ thức dậy vào buổi sáng.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Trước khi đi học, em thường thức dậy lúc 7 giờ để chuẩn bị.</a:t>
            </a:r>
          </a:p>
        </p:txBody>
      </p:sp>
    </p:spTree>
    <p:extLst>
      <p:ext uri="{BB962C8B-B14F-4D97-AF65-F5344CB8AC3E}">
        <p14:creationId xmlns:p14="http://schemas.microsoft.com/office/powerpoint/2010/main" xmlns="" val="386182984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684D29-768B-4D76-A526-A8F268855AD8}"/>
              </a:ext>
            </a:extLst>
          </p:cNvPr>
          <p:cNvSpPr txBox="1"/>
          <p:nvPr/>
        </p:nvSpPr>
        <p:spPr>
          <a:xfrm>
            <a:off x="1266826" y="398009"/>
            <a:ext cx="954405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các hoạt động của bạn nhỏ trong tranh.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76B4DA-4F5E-4E6D-88A2-BF60ABDFD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2895534" y="4021591"/>
            <a:ext cx="688029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F9F6D6-6839-470F-A9D0-726984C4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4334543" y="1143000"/>
            <a:ext cx="3522913" cy="26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37014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82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F70766-9587-46A1-A9CE-E7B2CB04AF63}"/>
              </a:ext>
            </a:extLst>
          </p:cNvPr>
          <p:cNvSpPr txBox="1"/>
          <p:nvPr/>
        </p:nvSpPr>
        <p:spPr>
          <a:xfrm>
            <a:off x="443457" y="302426"/>
            <a:ext cx="9344433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3: Tính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30 + 50 – 20 = .............=.............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22 + 65 – 11 =..............=..............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50 – 20 + 37 =..............=..............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34 – 11 + 26 =...............=..............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23 </a:t>
            </a:r>
            <a:r>
              <a:rPr lang="en-US" sz="3200" b="1" kern="0" baseline="30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+</a:t>
            </a: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40 – 11 =................=..............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4: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Lớp 2A có 15 cái đèn ông sao, lớp 2B có 11 cái đèn ông sao. Hỏi cả hai lớp có bao nhiêu đèn ông sao?</a:t>
            </a:r>
            <a:endParaRPr lang="en-US" sz="32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87693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F70766-9587-46A1-A9CE-E7B2CB04AF63}"/>
              </a:ext>
            </a:extLst>
          </p:cNvPr>
          <p:cNvSpPr txBox="1"/>
          <p:nvPr/>
        </p:nvSpPr>
        <p:spPr>
          <a:xfrm>
            <a:off x="0" y="237112"/>
            <a:ext cx="12004766" cy="676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                 Bài ôn tập cuối tuần</a:t>
            </a:r>
          </a:p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1: Đặt tính rồi tính: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23 + 76      b) 56 – 22       c) 87 – 34       d) 11 + 78 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 Cách ra 3 dòng)</a:t>
            </a:r>
            <a:endParaRPr lang="en-US" sz="3200" b="1" kern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2: Điền dấu &lt;,&gt;,=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FontTx/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23 + 12 ....... 13 </a:t>
            </a: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+ 24                  45 – 23 ........ 56 – 16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11 + 50 ......... 50 + 11                99 – 45 ........ 12 + 27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3: 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 mua 23 quả cam và 15 quả bưởi. Hỏi mẹ đã mua 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tất cảbao nhiêu quả cam và quả bưởi?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4: Từ 3 thẻ số 0,2,8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32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 viết tất cả các số có 2 chữ số.</a:t>
            </a:r>
          </a:p>
          <a:p>
            <a:pPr marL="514350" indent="-514350" algn="just" defTabSz="1219170">
              <a:lnSpc>
                <a:spcPts val="4000"/>
              </a:lnSpc>
              <a:buClr>
                <a:srgbClr val="000000"/>
              </a:buClr>
              <a:buAutoNum type="alphaLcParenR"/>
            </a:pPr>
            <a:r>
              <a:rPr lang="en-US" sz="2800" b="1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Hiệu số lớn nhất và số nhỏ nhất trong các số vừa tìm.</a:t>
            </a:r>
            <a:endParaRPr lang="en-US" sz="2800" b="1" kern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16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đọc bài thơ, câu chuyện về trẻ em làm việc 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358</Words>
  <Application>Microsoft Office PowerPoint</Application>
  <PresentationFormat>Custom</PresentationFormat>
  <Paragraphs>39</Paragraphs>
  <Slides>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千图网拥有20W+精美PPT模板 更多PPT模板下载至：www.58pic.com/office/ppt​​</vt:lpstr>
      <vt:lpstr>第一PPT，www.1ppt.com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2021-07-25T03:41:47Z</dcterms:created>
  <dcterms:modified xsi:type="dcterms:W3CDTF">2023-09-22T10:05:39Z</dcterms:modified>
</cp:coreProperties>
</file>