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  <p:sldMasterId id="2147483695" r:id="rId4"/>
    <p:sldMasterId id="2147483707" r:id="rId5"/>
    <p:sldMasterId id="2147483713" r:id="rId6"/>
  </p:sldMasterIdLst>
  <p:notesMasterIdLst>
    <p:notesMasterId r:id="rId18"/>
  </p:notesMasterIdLst>
  <p:sldIdLst>
    <p:sldId id="259" r:id="rId7"/>
    <p:sldId id="370" r:id="rId8"/>
    <p:sldId id="371" r:id="rId9"/>
    <p:sldId id="257" r:id="rId10"/>
    <p:sldId id="297" r:id="rId11"/>
    <p:sldId id="372" r:id="rId12"/>
    <p:sldId id="358" r:id="rId13"/>
    <p:sldId id="256" r:id="rId14"/>
    <p:sldId id="373" r:id="rId15"/>
    <p:sldId id="258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7729C-FB61-4457-88F0-85B73B740D9B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16A7C-6A41-4F49-AF5C-98C4453B9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1720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49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897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372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504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79070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6556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28226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4484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3194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7142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86213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5231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48519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082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xmlns="" val="2303392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4292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68123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48847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83963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65306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38822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03840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69120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73246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871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6669413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532729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07008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06668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9690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23936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89739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2512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30200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3531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4556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xmlns="" val="1785006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87852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63591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12963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585189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9/19/2023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25543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9/19/2023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17987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4738492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171701093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05717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578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5421095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66545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3749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7848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56357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4145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27511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48773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38844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139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xmlns="" val="322707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907158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59316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3493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CBD5DB7-194E-4A45-833C-787C1694C717}"/>
              </a:ext>
            </a:extLst>
          </p:cNvPr>
          <p:cNvSpPr/>
          <p:nvPr userDrawn="1"/>
        </p:nvSpPr>
        <p:spPr>
          <a:xfrm>
            <a:off x="9331877" y="6500150"/>
            <a:ext cx="2752677" cy="256545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067" b="0" i="1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067" b="0" i="1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067" b="0" i="1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r>
              <a:rPr lang="en-US" sz="1067" b="0" i="1" dirty="0">
                <a:solidFill>
                  <a:srgbClr val="000000"/>
                </a:solidFill>
                <a:effectLst/>
                <a:latin typeface="+mn-lt"/>
              </a:rPr>
              <a:t>: tranthao121004@gmail.com</a:t>
            </a:r>
            <a:endParaRPr lang="vi-VN" sz="1067" i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2750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xmlns="" val="169757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3339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pPr/>
              <a:t>2023/9/19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1102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 advTm="2000">
        <p:split orient="vert"/>
      </p:transition>
    </mc:Choice>
    <mc:Fallback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231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574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8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4.gif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8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4.gif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4.gif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xmlns="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27" t="45612" r="46939" b="16614"/>
          <a:stretch/>
        </p:blipFill>
        <p:spPr>
          <a:xfrm>
            <a:off x="404759" y="772054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7854D3-9C9C-4370-ABE5-4B27E2737DD0}"/>
              </a:ext>
            </a:extLst>
          </p:cNvPr>
          <p:cNvSpPr/>
          <p:nvPr/>
        </p:nvSpPr>
        <p:spPr>
          <a:xfrm>
            <a:off x="1128393" y="1917263"/>
            <a:ext cx="890388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88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 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 </a:t>
            </a:r>
            <a:r>
              <a:rPr kumimoji="0" lang="en-US" sz="44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nghe: Kể</a:t>
            </a:r>
            <a:r>
              <a:rPr kumimoji="0" lang="en-US" sz="44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chuyện Em có xinh không?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AC5EF80-AD52-4F15-BB79-9CE6490CA7F7}"/>
              </a:ext>
            </a:extLst>
          </p:cNvPr>
          <p:cNvSpPr txBox="1"/>
          <p:nvPr/>
        </p:nvSpPr>
        <p:spPr>
          <a:xfrm>
            <a:off x="2722485" y="106547"/>
            <a:ext cx="6747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Bài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giảng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thiết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kế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bởi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 - tranthao121004@gmail.com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580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dê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sóc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2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mãn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iêu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ngạo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3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FF9CC8-BCC0-4876-919F-2296B2B78F50}"/>
              </a:ext>
            </a:extLst>
          </p:cNvPr>
          <p:cNvSpPr txBox="1"/>
          <p:nvPr/>
        </p:nvSpPr>
        <p:spPr>
          <a:xfrm>
            <a:off x="381000" y="537421"/>
            <a:ext cx="1153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</a:t>
            </a:r>
            <a:r>
              <a:rPr lang="vi-VN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Quan sát tranh, nói tên các nhân vật và sự việc được thể hiện trong tranh.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9B14E0-D0E3-40D7-9A32-0D1AE63BD0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6559" b="49610"/>
          <a:stretch/>
        </p:blipFill>
        <p:spPr>
          <a:xfrm>
            <a:off x="2596229" y="1200719"/>
            <a:ext cx="2840553" cy="20748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3A08D5-F518-4F1E-972F-569229D5D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671" t="-390" r="417" b="50000"/>
          <a:stretch/>
        </p:blipFill>
        <p:spPr>
          <a:xfrm>
            <a:off x="6675966" y="1200718"/>
            <a:ext cx="2440369" cy="2074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90B65F-B6E3-4A3A-91FD-58982B5F5C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15" t="50000" r="47021" b="-390"/>
          <a:stretch/>
        </p:blipFill>
        <p:spPr>
          <a:xfrm>
            <a:off x="2871381" y="3797889"/>
            <a:ext cx="2565400" cy="2074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77BC35-F816-4EB5-B809-94CBD89BB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088" t="50000" b="-390"/>
          <a:stretch/>
        </p:blipFill>
        <p:spPr>
          <a:xfrm>
            <a:off x="6675966" y="3797889"/>
            <a:ext cx="2440369" cy="20748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E3AF38F-EBC1-4F5A-A73B-A61F865723FD}"/>
              </a:ext>
            </a:extLst>
          </p:cNvPr>
          <p:cNvSpPr txBox="1"/>
          <p:nvPr/>
        </p:nvSpPr>
        <p:spPr>
          <a:xfrm>
            <a:off x="2062492" y="3201346"/>
            <a:ext cx="4183179" cy="120032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em hỏi voi anh: “Em có xinh không?”. Voi anh trả lời: “Em xinh lắm!”</a:t>
            </a: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xmlns="" id="{6A792F9D-0A68-4153-A5E5-10F2553387C7}"/>
              </a:ext>
            </a:extLst>
          </p:cNvPr>
          <p:cNvSpPr/>
          <p:nvPr/>
        </p:nvSpPr>
        <p:spPr>
          <a:xfrm>
            <a:off x="2210533" y="2547749"/>
            <a:ext cx="1269268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em</a:t>
            </a:r>
            <a:endParaRPr lang="en-US" sz="24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xmlns="" id="{F85FD5B0-0A32-4FA3-899E-03143E01803A}"/>
              </a:ext>
            </a:extLst>
          </p:cNvPr>
          <p:cNvSpPr/>
          <p:nvPr/>
        </p:nvSpPr>
        <p:spPr>
          <a:xfrm>
            <a:off x="6095998" y="4117154"/>
            <a:ext cx="1269268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anh</a:t>
            </a:r>
            <a:endParaRPr lang="en-US" sz="24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xmlns="" id="{48FF0F2E-23DF-4956-B378-CD8DAA5B768E}"/>
              </a:ext>
            </a:extLst>
          </p:cNvPr>
          <p:cNvSpPr/>
          <p:nvPr/>
        </p:nvSpPr>
        <p:spPr>
          <a:xfrm>
            <a:off x="8676441" y="1980422"/>
            <a:ext cx="1027264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hươu</a:t>
            </a:r>
            <a:endParaRPr lang="en-US" sz="24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xmlns="" id="{52E0D626-8E8C-46DF-8C12-70BA82FBB5B3}"/>
              </a:ext>
            </a:extLst>
          </p:cNvPr>
          <p:cNvSpPr/>
          <p:nvPr/>
        </p:nvSpPr>
        <p:spPr>
          <a:xfrm>
            <a:off x="4803837" y="4049244"/>
            <a:ext cx="750300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dê</a:t>
            </a:r>
            <a:endParaRPr lang="en-US" sz="24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B2CA4D9-A0F4-4A74-9EA1-C6CE5B016076}"/>
              </a:ext>
            </a:extLst>
          </p:cNvPr>
          <p:cNvSpPr/>
          <p:nvPr/>
        </p:nvSpPr>
        <p:spPr>
          <a:xfrm>
            <a:off x="6338821" y="1627529"/>
            <a:ext cx="1269268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em</a:t>
            </a:r>
            <a:endParaRPr lang="en-US" sz="24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xmlns="" id="{B2EA4728-ACE5-4999-A3BE-3AD29FC31F85}"/>
              </a:ext>
            </a:extLst>
          </p:cNvPr>
          <p:cNvSpPr/>
          <p:nvPr/>
        </p:nvSpPr>
        <p:spPr>
          <a:xfrm>
            <a:off x="2147559" y="4387301"/>
            <a:ext cx="1269267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em</a:t>
            </a:r>
            <a:endParaRPr lang="en-US" sz="24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xmlns="" id="{27EC5C5B-784A-4456-BF22-9381A06075A8}"/>
              </a:ext>
            </a:extLst>
          </p:cNvPr>
          <p:cNvSpPr/>
          <p:nvPr/>
        </p:nvSpPr>
        <p:spPr>
          <a:xfrm>
            <a:off x="8651309" y="4664370"/>
            <a:ext cx="1269267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em</a:t>
            </a:r>
            <a:endParaRPr lang="en-US" sz="24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xmlns="" id="{DB646736-704B-42BD-9BBD-2751C82E39D3}"/>
              </a:ext>
            </a:extLst>
          </p:cNvPr>
          <p:cNvSpPr/>
          <p:nvPr/>
        </p:nvSpPr>
        <p:spPr>
          <a:xfrm>
            <a:off x="5008405" y="1981717"/>
            <a:ext cx="1269268" cy="341841"/>
          </a:xfrm>
          <a:prstGeom prst="round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anh</a:t>
            </a:r>
            <a:endParaRPr lang="en-US" sz="2400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714E20F-8015-4674-B610-54879FF40BFD}"/>
              </a:ext>
            </a:extLst>
          </p:cNvPr>
          <p:cNvSpPr txBox="1"/>
          <p:nvPr/>
        </p:nvSpPr>
        <p:spPr>
          <a:xfrm>
            <a:off x="6095997" y="3003700"/>
            <a:ext cx="5667377" cy="120032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em hỏi chuyện hươu. Sau khi nói chuyện, voi em bẻ vài cành cây, gài lên đầu để có sừng giống hươu.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C0F4C1D-1ADF-42E3-8ECE-E9EF5C706214}"/>
              </a:ext>
            </a:extLst>
          </p:cNvPr>
          <p:cNvSpPr txBox="1"/>
          <p:nvPr/>
        </p:nvSpPr>
        <p:spPr>
          <a:xfrm>
            <a:off x="552451" y="5364269"/>
            <a:ext cx="5503924" cy="120032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em hỏi chuyện dê. Sau khi nói chuyện, voi em nhổ một khóm cỏ dại bên đường, dính vào cằm mình cho giống dê.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A0E3697-748F-4EFB-9622-42D5A1D6E653}"/>
              </a:ext>
            </a:extLst>
          </p:cNvPr>
          <p:cNvSpPr txBox="1"/>
          <p:nvPr/>
        </p:nvSpPr>
        <p:spPr>
          <a:xfrm>
            <a:off x="6166923" y="5380307"/>
            <a:ext cx="4863027" cy="120032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Voi anh ngỡ ngàng trước việc em có sừng và râu. Voi em nhận ra mình chỉ xinh đẹp khi đúng là voi.</a:t>
            </a:r>
          </a:p>
        </p:txBody>
      </p:sp>
    </p:spTree>
    <p:extLst>
      <p:ext uri="{BB962C8B-B14F-4D97-AF65-F5344CB8AC3E}">
        <p14:creationId xmlns:p14="http://schemas.microsoft.com/office/powerpoint/2010/main" xmlns="" val="146817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E8CC205-A822-48D6-A9C7-90F62BA03B76}"/>
              </a:ext>
            </a:extLst>
          </p:cNvPr>
          <p:cNvSpPr txBox="1"/>
          <p:nvPr/>
        </p:nvSpPr>
        <p:spPr>
          <a:xfrm>
            <a:off x="2414464" y="232297"/>
            <a:ext cx="777093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</a:t>
            </a:r>
            <a:r>
              <a:rPr lang="vi-VN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Chọn kể lại 1-2 đoạn của câu chuyện theo tranh.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B31C74-D193-4B71-B40E-B2007B6B7A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" r="227" b="-76"/>
          <a:stretch/>
        </p:blipFill>
        <p:spPr>
          <a:xfrm>
            <a:off x="2414464" y="984800"/>
            <a:ext cx="6983537" cy="542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313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8CD261-C0C6-4F9B-9627-8BC42574CEBD}"/>
              </a:ext>
            </a:extLst>
          </p:cNvPr>
          <p:cNvSpPr txBox="1"/>
          <p:nvPr/>
        </p:nvSpPr>
        <p:spPr>
          <a:xfrm>
            <a:off x="7460197" y="1602658"/>
            <a:ext cx="38960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B21153A-EA77-41EC-B066-6102D6648F9C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xmlns="" val="1401464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 advTm="2000">
        <p15:prstTrans prst="origami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9E0CCCC3-E577-46FE-871C-98704EFD4779}"/>
              </a:ext>
            </a:extLst>
          </p:cNvPr>
          <p:cNvGrpSpPr/>
          <p:nvPr/>
        </p:nvGrpSpPr>
        <p:grpSpPr>
          <a:xfrm>
            <a:off x="7609656" y="3490499"/>
            <a:ext cx="4488720" cy="3367501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3A43D98-DDF0-4FA5-B0CE-C004F3A58571}"/>
              </a:ext>
            </a:extLst>
          </p:cNvPr>
          <p:cNvSpPr/>
          <p:nvPr/>
        </p:nvSpPr>
        <p:spPr>
          <a:xfrm>
            <a:off x="2246702" y="397388"/>
            <a:ext cx="76947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Ý </a:t>
            </a:r>
            <a:r>
              <a:rPr lang="en-US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E08BD39-EF6D-4A71-A883-1549C0C9817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474" y="3290099"/>
            <a:ext cx="7348693" cy="287979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E79DCBB-0034-4022-8504-1C1B97498C83}"/>
              </a:ext>
            </a:extLst>
          </p:cNvPr>
          <p:cNvGrpSpPr/>
          <p:nvPr/>
        </p:nvGrpSpPr>
        <p:grpSpPr>
          <a:xfrm>
            <a:off x="1115434" y="1597717"/>
            <a:ext cx="9505107" cy="2060682"/>
            <a:chOff x="743710" y="1514475"/>
            <a:chExt cx="5370580" cy="1200150"/>
          </a:xfrm>
        </p:grpSpPr>
        <p:sp>
          <p:nvSpPr>
            <p:cNvPr id="17" name="Scroll: Horizontal 16">
              <a:extLst>
                <a:ext uri="{FF2B5EF4-FFF2-40B4-BE49-F238E27FC236}">
                  <a16:creationId xmlns:a16="http://schemas.microsoft.com/office/drawing/2014/main" xmlns="" id="{E7ECFFC4-38BE-4C61-9971-8468BC3DEA20}"/>
                </a:ext>
              </a:extLst>
            </p:cNvPr>
            <p:cNvSpPr/>
            <p:nvPr/>
          </p:nvSpPr>
          <p:spPr>
            <a:xfrm>
              <a:off x="743710" y="1514475"/>
              <a:ext cx="5370580" cy="1200150"/>
            </a:xfrm>
            <a:prstGeom prst="horizontalScroll">
              <a:avLst/>
            </a:prstGeom>
            <a:solidFill>
              <a:srgbClr val="FAFDD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vi-VN" sz="1867" kern="0">
                <a:solidFill>
                  <a:srgbClr val="BAE5E4"/>
                </a:solidFill>
                <a:latin typeface="Arial" panose="020B0604020202020204" pitchFamily="34" charset="0"/>
                <a:sym typeface="Arial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902FE05-959F-489A-AD27-16F5CDA1B53F}"/>
                </a:ext>
              </a:extLst>
            </p:cNvPr>
            <p:cNvSpPr txBox="1"/>
            <p:nvPr/>
          </p:nvSpPr>
          <p:spPr>
            <a:xfrm>
              <a:off x="968981" y="1593330"/>
              <a:ext cx="5060977" cy="110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200" b="1" kern="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Mình chỉ xinh đẹp khi là chính mình. Hãy tự tin vào vẻ đẹp của bản thân.</a:t>
              </a:r>
              <a:endParaRPr lang="vi-VN" sz="32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7C4A268-2CFB-4BE4-9ADD-3176B227D6C2}"/>
              </a:ext>
            </a:extLst>
          </p:cNvPr>
          <p:cNvGrpSpPr/>
          <p:nvPr/>
        </p:nvGrpSpPr>
        <p:grpSpPr>
          <a:xfrm>
            <a:off x="1638300" y="331569"/>
            <a:ext cx="8153403" cy="1392456"/>
            <a:chOff x="511811" y="527283"/>
            <a:chExt cx="5834378" cy="9000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70AA87D9-8E5B-4C45-A1A4-C04B73E02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811" y="527283"/>
              <a:ext cx="5834378" cy="8779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7B54FEF-35F4-4CC7-91C6-94A6D2AA8D40}"/>
                </a:ext>
              </a:extLst>
            </p:cNvPr>
            <p:cNvSpPr txBox="1"/>
            <p:nvPr/>
          </p:nvSpPr>
          <p:spPr>
            <a:xfrm>
              <a:off x="1196865" y="711756"/>
              <a:ext cx="4975336" cy="715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vi-VN" sz="2800" kern="0" dirty="0">
                  <a:solidFill>
                    <a:srgbClr val="213054">
                      <a:lumMod val="50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Kể cho người thân về nhân vật voi em trong câu chuyện.</a:t>
              </a:r>
              <a:endParaRPr lang="en-US" sz="2800" kern="0" dirty="0">
                <a:solidFill>
                  <a:srgbClr val="21305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71DA8E-357E-43C8-B15A-F2DD539329D7}"/>
              </a:ext>
            </a:extLst>
          </p:cNvPr>
          <p:cNvSpPr txBox="1"/>
          <p:nvPr/>
        </p:nvSpPr>
        <p:spPr>
          <a:xfrm>
            <a:off x="6096000" y="1925150"/>
            <a:ext cx="5591175" cy="450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3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Quan </a:t>
            </a: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sát và kể lại theo tranh minh họa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  <a:p>
            <a:pPr algn="just" defTabSz="1219170">
              <a:lnSpc>
                <a:spcPct val="13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Kể về những hành động và cảm xúc của voi em sau khi nói chuyện với hươu và dê.</a:t>
            </a:r>
          </a:p>
          <a:p>
            <a:pPr algn="just" defTabSz="1219170">
              <a:lnSpc>
                <a:spcPct val="13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Rút ra bài học.</a:t>
            </a:r>
          </a:p>
          <a:p>
            <a:pPr algn="just" defTabSz="1219170">
              <a:lnSpc>
                <a:spcPct val="13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Lắng nghe ý kiến của người thân sau khi nghe em kể. 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1E09D3A-D9BE-46B0-84F8-BD2FD8E700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" r="227" b="-76"/>
          <a:stretch/>
        </p:blipFill>
        <p:spPr>
          <a:xfrm>
            <a:off x="1341742" y="1925150"/>
            <a:ext cx="4643687" cy="360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203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Trò chơi củng cố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Ong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non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EA834E6-709B-490E-901D-06776B901B01}"/>
              </a:ext>
            </a:extLst>
          </p:cNvPr>
          <p:cNvSpPr/>
          <p:nvPr/>
        </p:nvSpPr>
        <p:spPr>
          <a:xfrm>
            <a:off x="4753961" y="5417818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little bee</a:t>
            </a:r>
          </a:p>
        </p:txBody>
      </p:sp>
    </p:spTree>
    <p:extLst>
      <p:ext uri="{BB962C8B-B14F-4D97-AF65-F5344CB8AC3E}">
        <p14:creationId xmlns:p14="http://schemas.microsoft.com/office/powerpoint/2010/main" xmlns="" val="3191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Chia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bùi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chia</a:t>
            </a:r>
          </a:p>
        </p:txBody>
      </p:sp>
    </p:spTree>
    <p:extLst>
      <p:ext uri="{BB962C8B-B14F-4D97-AF65-F5344CB8AC3E}">
        <p14:creationId xmlns:p14="http://schemas.microsoft.com/office/powerpoint/2010/main" xmlns="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390</Words>
  <Application>Microsoft Office PowerPoint</Application>
  <PresentationFormat>Custom</PresentationFormat>
  <Paragraphs>53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Doodle Sketchbook by Slidesgo</vt:lpstr>
      <vt:lpstr>1_Office 主题​​</vt:lpstr>
      <vt:lpstr>2_Office 主题​​</vt:lpstr>
      <vt:lpstr>Office 主题​​</vt:lpstr>
      <vt:lpstr>Office 主题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</cp:revision>
  <dcterms:created xsi:type="dcterms:W3CDTF">2021-07-24T10:55:38Z</dcterms:created>
  <dcterms:modified xsi:type="dcterms:W3CDTF">2023-09-19T02:48:40Z</dcterms:modified>
</cp:coreProperties>
</file>