
<file path=[Content_Types].xml><?xml version="1.0" encoding="utf-8"?>
<Types xmlns="http://schemas.openxmlformats.org/package/2006/content-types">
  <Default Extension="bin" ContentType="application/vnd.openxmlformats-officedocument.oleObject"/>
  <Default Extension="png" ContentType="image/png"/>
  <Default Extension="mp3" ContentType="audio/mpeg"/>
  <Default Extension="wmf" ContentType="image/x-wmf"/>
  <Default Extension="jpeg" ContentType="image/jpeg"/>
  <Default Extension="rels" ContentType="application/vnd.openxmlformats-package.relationships+xml"/>
  <Default Extension="xml" ContentType="application/xml"/>
  <Default Extension="wav" ContentType="audio/x-wav"/>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80" r:id="rId4"/>
    <p:sldMasterId id="2147483792" r:id="rId5"/>
    <p:sldMasterId id="2147483804" r:id="rId6"/>
    <p:sldMasterId id="2147483816" r:id="rId7"/>
    <p:sldMasterId id="2147483828" r:id="rId8"/>
    <p:sldMasterId id="2147483840" r:id="rId9"/>
    <p:sldMasterId id="2147483852" r:id="rId10"/>
  </p:sldMasterIdLst>
  <p:notesMasterIdLst>
    <p:notesMasterId r:id="rId30"/>
  </p:notesMasterIdLst>
  <p:sldIdLst>
    <p:sldId id="320" r:id="rId11"/>
    <p:sldId id="272" r:id="rId12"/>
    <p:sldId id="276" r:id="rId13"/>
    <p:sldId id="301" r:id="rId14"/>
    <p:sldId id="273" r:id="rId15"/>
    <p:sldId id="302" r:id="rId16"/>
    <p:sldId id="304" r:id="rId17"/>
    <p:sldId id="283" r:id="rId18"/>
    <p:sldId id="305" r:id="rId19"/>
    <p:sldId id="307" r:id="rId20"/>
    <p:sldId id="308" r:id="rId21"/>
    <p:sldId id="309" r:id="rId22"/>
    <p:sldId id="310" r:id="rId23"/>
    <p:sldId id="311" r:id="rId24"/>
    <p:sldId id="317" r:id="rId25"/>
    <p:sldId id="316" r:id="rId26"/>
    <p:sldId id="318" r:id="rId27"/>
    <p:sldId id="319" r:id="rId28"/>
    <p:sldId id="32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66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 Type="http://schemas.openxmlformats.org/officeDocument/2006/relationships/slideMaster" Target="slideMasters/slideMaster3.xml"/><Relationship Id="rId21" Type="http://schemas.openxmlformats.org/officeDocument/2006/relationships/slide" Target="slides/slide11.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image" Target="../media/image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402621-23B7-4D0D-91D8-3469CBD588A4}" type="datetimeFigureOut">
              <a:rPr lang="en-US" smtClean="0"/>
              <a:t>3/8/2021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222246-09CD-4B67-B34D-F7BCBA5D695F}" type="slidenum">
              <a:rPr lang="en-US" smtClean="0"/>
              <a:t>‹#›</a:t>
            </a:fld>
            <a:endParaRPr lang="en-US"/>
          </a:p>
        </p:txBody>
      </p:sp>
    </p:spTree>
    <p:extLst>
      <p:ext uri="{BB962C8B-B14F-4D97-AF65-F5344CB8AC3E}">
        <p14:creationId xmlns:p14="http://schemas.microsoft.com/office/powerpoint/2010/main" val="9034408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81417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375655596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016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533839"/>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842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6720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1098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9570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8681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72721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00344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16412904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532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5966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71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57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04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050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589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915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0778453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5981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170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080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5320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55966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6711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057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6045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3050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9758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t>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58585638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19153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65981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6170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58080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3265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40739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65765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6148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735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087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17905012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874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656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881283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50382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26424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71531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7914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0360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4057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801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t>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28413692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82098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021049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48033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411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34535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55708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09811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22701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0715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7381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t>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7831749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3856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374546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332520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80006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043543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224153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89116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016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53383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8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t>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47343244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6720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109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9570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8681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72721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00344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75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74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016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533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139274828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84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672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109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9570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8681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7272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00344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750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74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016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t>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0AA56C-DBB6-4E81-B538-A095C05974B2}" type="slidenum">
              <a:rPr lang="en-US" smtClean="0"/>
              <a:t>‹#›</a:t>
            </a:fld>
            <a:endParaRPr lang="en-US"/>
          </a:p>
        </p:txBody>
      </p:sp>
    </p:spTree>
    <p:extLst>
      <p:ext uri="{BB962C8B-B14F-4D97-AF65-F5344CB8AC3E}">
        <p14:creationId xmlns:p14="http://schemas.microsoft.com/office/powerpoint/2010/main" val="5263415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853383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484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3672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4109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79570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4868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7272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600344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075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5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377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t>3/8/2021</a:t>
            </a:fld>
            <a:endParaRPr lang="en-US"/>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t>‹#›</a:t>
            </a:fld>
            <a:endParaRPr lang="en-US"/>
          </a:p>
        </p:txBody>
      </p:sp>
    </p:spTree>
    <p:extLst>
      <p:ext uri="{BB962C8B-B14F-4D97-AF65-F5344CB8AC3E}">
        <p14:creationId xmlns:p14="http://schemas.microsoft.com/office/powerpoint/2010/main" val="1870564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6182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349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75349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6076016"/>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374290"/>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83429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6182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61829"/>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F3415-4068-4EF0-802C-A89A2F447F18}" type="datetimeFigureOut">
              <a:rPr lang="en-US" smtClean="0">
                <a:solidFill>
                  <a:prstClr val="black">
                    <a:tint val="75000"/>
                  </a:prstClr>
                </a:solidFill>
              </a:rPr>
              <a:pPr/>
              <a:t>3/8/2021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0AA56C-DBB6-4E81-B538-A095C05974B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386182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7.gif"/><Relationship Id="rId3" Type="http://schemas.openxmlformats.org/officeDocument/2006/relationships/oleObject" Target="../embeddings/oleObject1.bin"/><Relationship Id="rId7" Type="http://schemas.openxmlformats.org/officeDocument/2006/relationships/image" Target="../media/image4.gif"/><Relationship Id="rId12" Type="http://schemas.openxmlformats.org/officeDocument/2006/relationships/image" Target="../media/image6.gi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gif"/><Relationship Id="rId11" Type="http://schemas.openxmlformats.org/officeDocument/2006/relationships/image" Target="../media/image5.png"/><Relationship Id="rId5" Type="http://schemas.openxmlformats.org/officeDocument/2006/relationships/audio" Target="../media/audio1.wav"/><Relationship Id="rId10" Type="http://schemas.openxmlformats.org/officeDocument/2006/relationships/slide" Target="slide14.xml"/><Relationship Id="rId4" Type="http://schemas.openxmlformats.org/officeDocument/2006/relationships/image" Target="../media/image1.wmf"/><Relationship Id="rId9"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slide" Target="slide14.xml"/><Relationship Id="rId7" Type="http://schemas.openxmlformats.org/officeDocument/2006/relationships/slide" Target="slide18.xml"/><Relationship Id="rId2" Type="http://schemas.openxmlformats.org/officeDocument/2006/relationships/slide" Target="slide13.xml"/><Relationship Id="rId1" Type="http://schemas.openxmlformats.org/officeDocument/2006/relationships/slideLayout" Target="../slideLayouts/slideLayout1.xml"/><Relationship Id="rId6" Type="http://schemas.openxmlformats.org/officeDocument/2006/relationships/slide" Target="slide17.xml"/><Relationship Id="rId5" Type="http://schemas.openxmlformats.org/officeDocument/2006/relationships/slide" Target="slide16.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8.jpg"/><Relationship Id="rId1" Type="http://schemas.openxmlformats.org/officeDocument/2006/relationships/slideLayout" Target="../slideLayouts/slideLayout79.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8.jpg"/><Relationship Id="rId1" Type="http://schemas.openxmlformats.org/officeDocument/2006/relationships/slideLayout" Target="../slideLayouts/slideLayout68.xml"/><Relationship Id="rId4" Type="http://schemas.openxmlformats.org/officeDocument/2006/relationships/image" Target="../media/image20.jpe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 Target="slide12.xml"/><Relationship Id="rId7" Type="http://schemas.openxmlformats.org/officeDocument/2006/relationships/image" Target="../media/image23.png"/><Relationship Id="rId2" Type="http://schemas.openxmlformats.org/officeDocument/2006/relationships/image" Target="../media/image8.jpg"/><Relationship Id="rId1" Type="http://schemas.openxmlformats.org/officeDocument/2006/relationships/slideLayout" Target="../slideLayouts/slideLayout90.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slide" Target="slide12.xml"/><Relationship Id="rId7" Type="http://schemas.openxmlformats.org/officeDocument/2006/relationships/image" Target="../media/image26.png"/><Relationship Id="rId2" Type="http://schemas.openxmlformats.org/officeDocument/2006/relationships/image" Target="../media/image8.jpg"/><Relationship Id="rId1" Type="http://schemas.openxmlformats.org/officeDocument/2006/relationships/slideLayout" Target="../slideLayouts/slideLayout101.xml"/><Relationship Id="rId6" Type="http://schemas.openxmlformats.org/officeDocument/2006/relationships/image" Target="../media/image25.png"/><Relationship Id="rId5" Type="http://schemas.openxmlformats.org/officeDocument/2006/relationships/image" Target="../media/image23.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gif"/><Relationship Id="rId18" Type="http://schemas.openxmlformats.org/officeDocument/2006/relationships/image" Target="../media/image12.gif"/><Relationship Id="rId3" Type="http://schemas.openxmlformats.org/officeDocument/2006/relationships/audio" Target="../media/media1.mp3"/><Relationship Id="rId7" Type="http://schemas.openxmlformats.org/officeDocument/2006/relationships/image" Target="../media/image30.png"/><Relationship Id="rId12" Type="http://schemas.openxmlformats.org/officeDocument/2006/relationships/image" Target="../media/image13.wmf"/><Relationship Id="rId17" Type="http://schemas.openxmlformats.org/officeDocument/2006/relationships/image" Target="../media/image37.png"/><Relationship Id="rId2" Type="http://schemas.microsoft.com/office/2007/relationships/media" Target="../media/media1.mp3"/><Relationship Id="rId16" Type="http://schemas.openxmlformats.org/officeDocument/2006/relationships/image" Target="../media/image36.gif"/><Relationship Id="rId1" Type="http://schemas.openxmlformats.org/officeDocument/2006/relationships/audio" Target="123.mp3" TargetMode="External"/><Relationship Id="rId6" Type="http://schemas.openxmlformats.org/officeDocument/2006/relationships/image" Target="../media/image29.gif"/><Relationship Id="rId11" Type="http://schemas.openxmlformats.org/officeDocument/2006/relationships/image" Target="../media/image34.gif"/><Relationship Id="rId5" Type="http://schemas.openxmlformats.org/officeDocument/2006/relationships/image" Target="../media/image28.gif"/><Relationship Id="rId15" Type="http://schemas.openxmlformats.org/officeDocument/2006/relationships/image" Target="../media/image11.gif"/><Relationship Id="rId10" Type="http://schemas.openxmlformats.org/officeDocument/2006/relationships/image" Target="../media/image33.gif"/><Relationship Id="rId4" Type="http://schemas.openxmlformats.org/officeDocument/2006/relationships/slideLayout" Target="../slideLayouts/slideLayout106.xml"/><Relationship Id="rId9" Type="http://schemas.openxmlformats.org/officeDocument/2006/relationships/image" Target="../media/image32.png"/><Relationship Id="rId14" Type="http://schemas.openxmlformats.org/officeDocument/2006/relationships/image" Target="../media/image10.wmf"/></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png"/><Relationship Id="rId1" Type="http://schemas.openxmlformats.org/officeDocument/2006/relationships/slideLayout" Target="../slideLayouts/slideLayout17.xml"/><Relationship Id="rId5" Type="http://schemas.openxmlformats.org/officeDocument/2006/relationships/image" Target="../media/image12.gif"/><Relationship Id="rId4" Type="http://schemas.openxmlformats.org/officeDocument/2006/relationships/image" Target="../media/image11.gif"/></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w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3"/>
          <p:cNvGraphicFramePr>
            <a:graphicFrameLocks noChangeAspect="1"/>
          </p:cNvGraphicFramePr>
          <p:nvPr/>
        </p:nvGraphicFramePr>
        <p:xfrm>
          <a:off x="7145338" y="5026025"/>
          <a:ext cx="1998662" cy="1831975"/>
        </p:xfrm>
        <a:graphic>
          <a:graphicData uri="http://schemas.openxmlformats.org/presentationml/2006/ole">
            <mc:AlternateContent xmlns:mc="http://schemas.openxmlformats.org/markup-compatibility/2006">
              <mc:Choice xmlns:v="urn:schemas-microsoft-com:vml" Requires="v">
                <p:oleObj spid="_x0000_s1034" name="Clip" r:id="rId3" imgW="1999793" imgH="1831543" progId="">
                  <p:embed/>
                </p:oleObj>
              </mc:Choice>
              <mc:Fallback>
                <p:oleObj name="Clip" r:id="rId3" imgW="1999793" imgH="1831543" progId="">
                  <p:embed/>
                  <p:pic>
                    <p:nvPicPr>
                      <p:cNvPr id="205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8" y="5026025"/>
                        <a:ext cx="1998662" cy="183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51" name="AutoShape 4">
            <a:hlinkClick r:id="" action="ppaction://noaction" highlightClick="1"/>
            <a:hlinkHover r:id="" action="ppaction://noaction">
              <a:snd r:embed="rId5" name="applause.wav"/>
            </a:hlinkHover>
          </p:cNvPr>
          <p:cNvSpPr>
            <a:spLocks noChangeArrowheads="1"/>
          </p:cNvSpPr>
          <p:nvPr/>
        </p:nvSpPr>
        <p:spPr bwMode="auto">
          <a:xfrm>
            <a:off x="6705600" y="6477000"/>
            <a:ext cx="330200" cy="230188"/>
          </a:xfrm>
          <a:prstGeom prst="actionButtonSound">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endParaRPr lang="vi-VN" altLang="vi-VN">
              <a:latin typeface="Arial" panose="020B0604020202020204" pitchFamily="34" charset="0"/>
            </a:endParaRPr>
          </a:p>
        </p:txBody>
      </p:sp>
      <p:sp>
        <p:nvSpPr>
          <p:cNvPr id="2052" name="WordArt 14"/>
          <p:cNvSpPr>
            <a:spLocks noChangeArrowheads="1" noChangeShapeType="1" noTextEdit="1"/>
          </p:cNvSpPr>
          <p:nvPr/>
        </p:nvSpPr>
        <p:spPr bwMode="auto">
          <a:xfrm>
            <a:off x="1600200" y="381000"/>
            <a:ext cx="6324600" cy="2438400"/>
          </a:xfrm>
          <a:prstGeom prst="rect">
            <a:avLst/>
          </a:prstGeom>
        </p:spPr>
        <p:txBody>
          <a:bodyPr wrap="none" fromWordArt="1">
            <a:prstTxWarp prst="textCanUp">
              <a:avLst>
                <a:gd name="adj" fmla="val 85713"/>
              </a:avLst>
            </a:prstTxWarp>
          </a:bodyPr>
          <a:lstStyle/>
          <a:p>
            <a:pPr algn="ctr"/>
            <a:endParaRPr lang="en-US" sz="2800" kern="10">
              <a:ln w="12700">
                <a:solidFill>
                  <a:srgbClr val="00FF00"/>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cs typeface="Calibri" panose="020F0502020204030204" pitchFamily="34" charset="0"/>
            </a:endParaRPr>
          </a:p>
        </p:txBody>
      </p:sp>
      <p:sp>
        <p:nvSpPr>
          <p:cNvPr id="5" name="WordArt 11"/>
          <p:cNvSpPr>
            <a:spLocks noChangeArrowheads="1" noChangeShapeType="1" noTextEdit="1"/>
          </p:cNvSpPr>
          <p:nvPr/>
        </p:nvSpPr>
        <p:spPr bwMode="auto">
          <a:xfrm>
            <a:off x="0" y="152400"/>
            <a:ext cx="9372600" cy="8915400"/>
          </a:xfrm>
          <a:prstGeom prst="rect">
            <a:avLst/>
          </a:prstGeom>
        </p:spPr>
        <p:txBody>
          <a:bodyPr wrap="none" fromWordArt="1">
            <a:prstTxWarp prst="textArchUpPour">
              <a:avLst>
                <a:gd name="adj1" fmla="val 10800004"/>
                <a:gd name="adj2" fmla="val 50000"/>
              </a:avLst>
            </a:prstTxWarp>
          </a:bodyPr>
          <a:lstStyle/>
          <a:p>
            <a:pPr algn="ctr" fontAlgn="auto">
              <a:spcBef>
                <a:spcPts val="0"/>
              </a:spcBef>
              <a:spcAft>
                <a:spcPts val="0"/>
              </a:spcAft>
              <a:defRPr/>
            </a:pPr>
            <a:r>
              <a:rPr lang="en-US" sz="8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Giáo</a:t>
            </a:r>
            <a:r>
              <a:rPr lang="en-US" sz="8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8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án</a:t>
            </a:r>
            <a:r>
              <a:rPr lang="en-US" sz="8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8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điện</a:t>
            </a:r>
            <a:r>
              <a:rPr lang="en-US" sz="8000" b="1"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8000" b="1" kern="10" dirty="0" err="1"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Times New Roman" pitchFamily="18" charset="0"/>
                <a:cs typeface="Times New Roman" pitchFamily="18" charset="0"/>
              </a:rPr>
              <a:t>tử</a:t>
            </a:r>
            <a:endParaRPr lang="en-US" sz="8000" b="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VnLinus"/>
              <a:cs typeface="+mn-cs"/>
            </a:endParaRPr>
          </a:p>
        </p:txBody>
      </p:sp>
      <p:sp>
        <p:nvSpPr>
          <p:cNvPr id="2054" name="WordArt 20"/>
          <p:cNvSpPr>
            <a:spLocks noChangeArrowheads="1" noChangeShapeType="1" noTextEdit="1"/>
          </p:cNvSpPr>
          <p:nvPr/>
        </p:nvSpPr>
        <p:spPr bwMode="auto">
          <a:xfrm>
            <a:off x="2971800" y="3359150"/>
            <a:ext cx="3810000" cy="984250"/>
          </a:xfrm>
          <a:prstGeom prst="rect">
            <a:avLst/>
          </a:prstGeom>
        </p:spPr>
        <p:txBody>
          <a:bodyPr wrap="none" fromWordArt="1">
            <a:prstTxWarp prst="textPlain">
              <a:avLst>
                <a:gd name="adj" fmla="val 50000"/>
              </a:avLst>
            </a:prstTxWarp>
          </a:bodyPr>
          <a:lstStyle/>
          <a:p>
            <a:pPr algn="ctr"/>
            <a:r>
              <a:rPr lang="en-US" sz="3600" kern="10" dirty="0">
                <a:ln w="9525" cap="sq">
                  <a:solidFill>
                    <a:srgbClr val="FF0066"/>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MÔN TIN HỌC</a:t>
            </a:r>
          </a:p>
          <a:p>
            <a:pPr algn="ctr"/>
            <a:r>
              <a:rPr lang="en-US" sz="3600" kern="10" dirty="0">
                <a:ln w="9525" cap="sq">
                  <a:solidFill>
                    <a:srgbClr val="FF0066"/>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LỚP </a:t>
            </a:r>
            <a:r>
              <a:rPr lang="en-US" sz="3600" kern="10" dirty="0" smtClean="0">
                <a:ln w="9525" cap="sq">
                  <a:solidFill>
                    <a:srgbClr val="FF0066"/>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rPr>
              <a:t>5</a:t>
            </a:r>
            <a:endParaRPr lang="en-US" sz="3600" kern="10" dirty="0">
              <a:ln w="9525" cap="sq">
                <a:solidFill>
                  <a:srgbClr val="FF0066"/>
                </a:solidFill>
                <a:round/>
                <a:headEnd/>
                <a:tailEnd/>
              </a:ln>
              <a:effectLst>
                <a:outerShdw dist="45791" dir="2021404" algn="ctr" rotWithShape="0">
                  <a:srgbClr val="B2B2B2">
                    <a:alpha val="79999"/>
                  </a:srgbClr>
                </a:outerShdw>
              </a:effectLst>
              <a:latin typeface="Times New Roman" panose="02020603050405020304" pitchFamily="18" charset="0"/>
              <a:cs typeface="Times New Roman" panose="02020603050405020304" pitchFamily="18" charset="0"/>
            </a:endParaRPr>
          </a:p>
        </p:txBody>
      </p:sp>
      <p:pic>
        <p:nvPicPr>
          <p:cNvPr id="2055" name="Picture 4" descr="1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3733800"/>
            <a:ext cx="6096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0" descr="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0" y="5486400"/>
            <a:ext cx="16002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7" name="Picture 5" descr="1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flipV="1">
            <a:off x="2667000" y="4419600"/>
            <a:ext cx="60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8" name="Picture 10" descr="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001000" y="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9" name="Picture 9" descr="1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534400" y="990600"/>
            <a:ext cx="609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0" name="Picture 9" descr="13"/>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200900" y="-800100"/>
            <a:ext cx="609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061" name="Object 2"/>
          <p:cNvGraphicFramePr>
            <a:graphicFrameLocks noChangeAspect="1"/>
          </p:cNvGraphicFramePr>
          <p:nvPr/>
        </p:nvGraphicFramePr>
        <p:xfrm>
          <a:off x="0" y="0"/>
          <a:ext cx="1422400" cy="1524000"/>
        </p:xfrm>
        <a:graphic>
          <a:graphicData uri="http://schemas.openxmlformats.org/presentationml/2006/ole">
            <mc:AlternateContent xmlns:mc="http://schemas.openxmlformats.org/markup-compatibility/2006">
              <mc:Choice xmlns:v="urn:schemas-microsoft-com:vml" Requires="v">
                <p:oleObj spid="_x0000_s1035" name="Clip" r:id="rId8" imgW="1278331" imgH="1273759" progId="">
                  <p:embed/>
                </p:oleObj>
              </mc:Choice>
              <mc:Fallback>
                <p:oleObj name="Clip" r:id="rId8" imgW="1278331" imgH="1273759" progId="">
                  <p:embed/>
                  <p:pic>
                    <p:nvPicPr>
                      <p:cNvPr id="2061" name="Object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22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063" name="Picture 29" descr="Bauernbar">
            <a:hlinkClick r:id="rId10" action="ppaction://hlinksldjump" tooltip="click vao qua 3"/>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67000" y="5562600"/>
            <a:ext cx="45720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5"/>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711200" y="571500"/>
            <a:ext cx="11430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5"/>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955800" y="872981"/>
            <a:ext cx="9906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8" descr="2"/>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flipH="1">
            <a:off x="4191000" y="2105025"/>
            <a:ext cx="1820863"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0" descr="2"/>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3816350" y="2105025"/>
            <a:ext cx="144145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8" name="TextBox 19"/>
          <p:cNvSpPr txBox="1">
            <a:spLocks noChangeArrowheads="1"/>
          </p:cNvSpPr>
          <p:nvPr/>
        </p:nvSpPr>
        <p:spPr bwMode="auto">
          <a:xfrm>
            <a:off x="1854200" y="4802186"/>
            <a:ext cx="6005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vi-VN" sz="3600" i="1" dirty="0">
                <a:latin typeface="Times New Roman" panose="02020603050405020304" pitchFamily="18" charset="0"/>
                <a:cs typeface="Times New Roman" panose="02020603050405020304" pitchFamily="18" charset="0"/>
              </a:rPr>
              <a:t>GV: </a:t>
            </a:r>
            <a:r>
              <a:rPr lang="en-US" altLang="vi-VN" sz="3600" i="1" dirty="0" err="1" smtClean="0">
                <a:latin typeface="Times New Roman" panose="02020603050405020304" pitchFamily="18" charset="0"/>
                <a:cs typeface="Times New Roman" panose="02020603050405020304" pitchFamily="18" charset="0"/>
              </a:rPr>
              <a:t>Vũ</a:t>
            </a:r>
            <a:r>
              <a:rPr lang="en-US" altLang="vi-VN" sz="3600" i="1" dirty="0" smtClean="0">
                <a:latin typeface="Times New Roman" panose="02020603050405020304" pitchFamily="18" charset="0"/>
                <a:cs typeface="Times New Roman" panose="02020603050405020304" pitchFamily="18" charset="0"/>
              </a:rPr>
              <a:t> </a:t>
            </a:r>
            <a:r>
              <a:rPr lang="en-US" altLang="vi-VN" sz="3600" i="1" dirty="0" err="1" smtClean="0">
                <a:latin typeface="Times New Roman" panose="02020603050405020304" pitchFamily="18" charset="0"/>
                <a:cs typeface="Times New Roman" panose="02020603050405020304" pitchFamily="18" charset="0"/>
              </a:rPr>
              <a:t>Thị</a:t>
            </a:r>
            <a:r>
              <a:rPr lang="en-US" altLang="vi-VN" sz="3600" i="1" dirty="0" smtClean="0">
                <a:latin typeface="Times New Roman" panose="02020603050405020304" pitchFamily="18" charset="0"/>
                <a:cs typeface="Times New Roman" panose="02020603050405020304" pitchFamily="18" charset="0"/>
              </a:rPr>
              <a:t> </a:t>
            </a:r>
            <a:r>
              <a:rPr lang="en-US" altLang="vi-VN" sz="3600" i="1" dirty="0" err="1" smtClean="0">
                <a:latin typeface="Times New Roman" panose="02020603050405020304" pitchFamily="18" charset="0"/>
                <a:cs typeface="Times New Roman" panose="02020603050405020304" pitchFamily="18" charset="0"/>
              </a:rPr>
              <a:t>Dịu</a:t>
            </a:r>
            <a:endParaRPr lang="en-US" altLang="vi-VN" sz="3600" i="1" dirty="0">
              <a:latin typeface="Times New Roman" panose="02020603050405020304" pitchFamily="18" charset="0"/>
              <a:cs typeface="Times New Roman" panose="02020603050405020304" pitchFamily="18" charset="0"/>
            </a:endParaRPr>
          </a:p>
        </p:txBody>
      </p:sp>
      <p:pic>
        <p:nvPicPr>
          <p:cNvPr id="20" name="Picture 10" descr="11"/>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361383" y="5551555"/>
            <a:ext cx="1342682" cy="115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49897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TextBox 15"/>
          <p:cNvSpPr txBox="1"/>
          <p:nvPr/>
        </p:nvSpPr>
        <p:spPr>
          <a:xfrm>
            <a:off x="294984" y="563635"/>
            <a:ext cx="7619999" cy="523220"/>
          </a:xfrm>
          <a:prstGeom prst="rect">
            <a:avLst/>
          </a:prstGeom>
          <a:noFill/>
        </p:spPr>
        <p:txBody>
          <a:bodyPr wrap="square" rtlCol="0" anchor="ctr">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Điều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chỉnh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99469" y="1405518"/>
            <a:ext cx="9051360" cy="954107"/>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b. Lần lượt điều chỉnh thông số về tiêu đề, nội dung, số trang, màu nền trang mẫu.</a:t>
            </a:r>
          </a:p>
        </p:txBody>
      </p:sp>
      <p:sp>
        <p:nvSpPr>
          <p:cNvPr id="12" name="TextBox 11"/>
          <p:cNvSpPr txBox="1"/>
          <p:nvPr/>
        </p:nvSpPr>
        <p:spPr>
          <a:xfrm>
            <a:off x="294984" y="2996952"/>
            <a:ext cx="8229600" cy="2246769"/>
          </a:xfrm>
          <a:prstGeom prst="rect">
            <a:avLst/>
          </a:prstGeom>
          <a:noFill/>
        </p:spPr>
        <p:txBody>
          <a:bodyPr wrap="square" rtlCol="0">
            <a:spAutoFit/>
          </a:bodyPr>
          <a:lstStyle/>
          <a:p>
            <a:pPr algn="just"/>
            <a:r>
              <a:rPr lang="vi-VN" sz="2800" dirty="0" smtClean="0">
                <a:latin typeface="Times New Roman" panose="02020603050405020304" pitchFamily="18" charset="0"/>
                <a:cs typeface="Times New Roman" panose="02020603050405020304" pitchFamily="18" charset="0"/>
              </a:rPr>
              <a:t>Chẳng</a:t>
            </a:r>
            <a:r>
              <a:rPr lang="vi-VN" sz="2800" dirty="0">
                <a:latin typeface="Times New Roman" panose="02020603050405020304" pitchFamily="18" charset="0"/>
                <a:cs typeface="Times New Roman" panose="02020603050405020304" pitchFamily="18" charset="0"/>
              </a:rPr>
              <a:t> hạn</a:t>
            </a:r>
            <a:r>
              <a:rPr lang="vi-VN" sz="2800" dirty="0" smtClean="0">
                <a:latin typeface="Times New Roman" panose="02020603050405020304" pitchFamily="18" charset="0"/>
                <a:cs typeface="Times New Roman" panose="02020603050405020304" pitchFamily="18" charset="0"/>
              </a:rPr>
              <a:t>:</a:t>
            </a:r>
          </a:p>
          <a:p>
            <a:r>
              <a:rPr lang="vi-VN" sz="2800"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Tiêu đề</a:t>
            </a:r>
            <a:r>
              <a:rPr lang="en-US"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nội </a:t>
            </a:r>
            <a:r>
              <a:rPr lang="vi-VN" sz="2800" dirty="0">
                <a:latin typeface="Times New Roman" panose="02020603050405020304" pitchFamily="18" charset="0"/>
                <a:cs typeface="Times New Roman" panose="02020603050405020304" pitchFamily="18" charset="0"/>
              </a:rPr>
              <a:t>dung </a:t>
            </a:r>
            <a:r>
              <a:rPr lang="vi-VN" sz="2800" dirty="0" smtClean="0">
                <a:latin typeface="Times New Roman" panose="02020603050405020304" pitchFamily="18" charset="0"/>
                <a:cs typeface="Times New Roman" panose="02020603050405020304" pitchFamily="18" charset="0"/>
              </a:rPr>
              <a:t>đều</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dùng</a:t>
            </a:r>
            <a:r>
              <a:rPr lang="vi-VN" sz="2800" dirty="0">
                <a:latin typeface="Times New Roman" panose="02020603050405020304" pitchFamily="18" charset="0"/>
                <a:cs typeface="Times New Roman" panose="02020603050405020304" pitchFamily="18" charset="0"/>
              </a:rPr>
              <a:t> phông </a:t>
            </a:r>
            <a:r>
              <a:rPr lang="vi-VN" sz="2800" dirty="0" smtClean="0">
                <a:latin typeface="Times New Roman" panose="02020603050405020304" pitchFamily="18" charset="0"/>
                <a:cs typeface="Times New Roman" panose="02020603050405020304" pitchFamily="18" charset="0"/>
              </a:rPr>
              <a:t>Tahoma</a:t>
            </a:r>
            <a:r>
              <a:rPr lang="vi-VN" sz="2800" dirty="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màu</a:t>
            </a:r>
            <a:r>
              <a:rPr lang="vi-VN" sz="2800" dirty="0">
                <a:latin typeface="Times New Roman" panose="02020603050405020304" pitchFamily="18" charset="0"/>
                <a:cs typeface="Times New Roman" panose="02020603050405020304" pitchFamily="18" charset="0"/>
              </a:rPr>
              <a:t> xanh </a:t>
            </a:r>
            <a:r>
              <a:rPr lang="vi-VN" sz="2800" dirty="0" smtClean="0">
                <a:latin typeface="Times New Roman" panose="02020603050405020304" pitchFamily="18" charset="0"/>
                <a:cs typeface="Times New Roman" panose="02020603050405020304" pitchFamily="18" charset="0"/>
              </a:rPr>
              <a:t>dương</a:t>
            </a:r>
            <a:r>
              <a:rPr lang="en-US" sz="2800" dirty="0" smtClean="0">
                <a:latin typeface="Times New Roman" panose="02020603050405020304" pitchFamily="18" charset="0"/>
                <a:cs typeface="Times New Roman" panose="02020603050405020304" pitchFamily="18" charset="0"/>
              </a:rPr>
              <a:t>.</a:t>
            </a:r>
            <a:endParaRPr lang="vi-VN"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Chọn nền </a:t>
            </a:r>
            <a:r>
              <a:rPr lang="vi-VN" sz="2800" dirty="0">
                <a:latin typeface="Times New Roman" panose="02020603050405020304" pitchFamily="18" charset="0"/>
                <a:cs typeface="Times New Roman" panose="02020603050405020304" pitchFamily="18" charset="0"/>
              </a:rPr>
              <a:t>cho trang </a:t>
            </a:r>
            <a:r>
              <a:rPr lang="vi-VN" sz="2800" dirty="0" smtClean="0">
                <a:latin typeface="Times New Roman" panose="02020603050405020304" pitchFamily="18" charset="0"/>
                <a:cs typeface="Times New Roman" panose="02020603050405020304" pitchFamily="18" charset="0"/>
              </a:rPr>
              <a:t>mẫu</a:t>
            </a:r>
            <a:r>
              <a:rPr lang="en-US" sz="2800" dirty="0" smtClean="0">
                <a:latin typeface="Times New Roman" panose="02020603050405020304" pitchFamily="18" charset="0"/>
                <a:cs typeface="Times New Roman" panose="02020603050405020304" pitchFamily="18" charset="0"/>
              </a:rPr>
              <a:t>.</a:t>
            </a:r>
            <a:endParaRPr lang="vi-VN" sz="2800" dirty="0" smtClean="0">
              <a:latin typeface="Times New Roman" panose="02020603050405020304" pitchFamily="18" charset="0"/>
              <a:cs typeface="Times New Roman" panose="02020603050405020304" pitchFamily="18" charset="0"/>
            </a:endParaRPr>
          </a:p>
          <a:p>
            <a:pPr algn="just"/>
            <a:endParaRPr lang="vi-VN"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965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TextBox 15"/>
          <p:cNvSpPr txBox="1"/>
          <p:nvPr/>
        </p:nvSpPr>
        <p:spPr>
          <a:xfrm>
            <a:off x="294984" y="499920"/>
            <a:ext cx="7619999" cy="523220"/>
          </a:xfrm>
          <a:prstGeom prst="rect">
            <a:avLst/>
          </a:prstGeom>
          <a:noFill/>
        </p:spPr>
        <p:txBody>
          <a:bodyPr wrap="square" rtlCol="0" anchor="ctr">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Điều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chỉnh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99469" y="1405518"/>
            <a:ext cx="9051360" cy="954107"/>
          </a:xfrm>
          <a:prstGeom prst="rect">
            <a:avLst/>
          </a:prstGeom>
          <a:noFill/>
        </p:spPr>
        <p:txBody>
          <a:bodyPr wrap="square" rtlCol="0">
            <a:spAutoFit/>
          </a:bodyPr>
          <a:lstStyle/>
          <a:p>
            <a:pPr algn="just"/>
            <a:r>
              <a:rPr lang="vi-VN" sz="2800" b="1" dirty="0">
                <a:solidFill>
                  <a:prstClr val="black"/>
                </a:solidFill>
                <a:latin typeface="Times New Roman" panose="02020603050405020304" pitchFamily="18" charset="0"/>
                <a:cs typeface="Times New Roman" panose="02020603050405020304" pitchFamily="18" charset="0"/>
              </a:rPr>
              <a:t>b. Lần lượt điều chỉnh thông số về tiêu đề, nội dung, số trang, màu nền trang mẫu.</a:t>
            </a:r>
          </a:p>
        </p:txBody>
      </p:sp>
      <p:sp>
        <p:nvSpPr>
          <p:cNvPr id="12" name="TextBox 11"/>
          <p:cNvSpPr txBox="1"/>
          <p:nvPr/>
        </p:nvSpPr>
        <p:spPr>
          <a:xfrm>
            <a:off x="294984" y="2996951"/>
            <a:ext cx="8229600" cy="1384995"/>
          </a:xfrm>
          <a:prstGeom prst="rect">
            <a:avLst/>
          </a:prstGeom>
          <a:noFill/>
        </p:spPr>
        <p:txBody>
          <a:bodyPr wrap="square" rtlCol="0">
            <a:spAutoFit/>
          </a:bodyPr>
          <a:lstStyle/>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Để </a:t>
            </a:r>
            <a:r>
              <a:rPr lang="vi-VN" sz="2800" dirty="0">
                <a:latin typeface="Times New Roman" panose="02020603050405020304" pitchFamily="18" charset="0"/>
                <a:cs typeface="Times New Roman" panose="02020603050405020304" pitchFamily="18" charset="0"/>
              </a:rPr>
              <a:t>kết thúc các thao tác với trang mẫu, em hãy nháy </a:t>
            </a:r>
          </a:p>
          <a:p>
            <a:pPr algn="just"/>
            <a:r>
              <a:rPr lang="vi-VN" sz="2800" dirty="0">
                <a:latin typeface="Times New Roman" panose="02020603050405020304" pitchFamily="18" charset="0"/>
                <a:cs typeface="Times New Roman" panose="02020603050405020304" pitchFamily="18" charset="0"/>
              </a:rPr>
              <a:t>chuột chọn </a:t>
            </a:r>
            <a:r>
              <a:rPr lang="vi-VN" sz="2800" b="1" dirty="0">
                <a:solidFill>
                  <a:srgbClr val="FF0000"/>
                </a:solidFill>
                <a:latin typeface="Times New Roman" panose="02020603050405020304" pitchFamily="18" charset="0"/>
                <a:cs typeface="Times New Roman" panose="02020603050405020304" pitchFamily="18" charset="0"/>
              </a:rPr>
              <a:t>Close Master View</a:t>
            </a:r>
          </a:p>
          <a:p>
            <a:pPr algn="just"/>
            <a:endParaRPr lang="vi-VN" sz="2800" b="1" dirty="0">
              <a:solidFill>
                <a:prstClr val="black"/>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3" y="4381947"/>
            <a:ext cx="9134557" cy="243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611560" y="4284927"/>
            <a:ext cx="1008112" cy="682674"/>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8244408" y="4914735"/>
            <a:ext cx="874147" cy="1610609"/>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436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4098"/>
                                        </p:tgtEl>
                                        <p:attrNameLst>
                                          <p:attrName>style.visibility</p:attrName>
                                        </p:attrNameLst>
                                      </p:cBhvr>
                                      <p:to>
                                        <p:strVal val="visible"/>
                                      </p:to>
                                    </p:set>
                                    <p:animEffect transition="in" filter="wipe(down)">
                                      <p:cBhvr>
                                        <p:cTn id="10" dur="5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WordArt 2"/>
          <p:cNvSpPr>
            <a:spLocks noChangeArrowheads="1" noChangeShapeType="1" noTextEdit="1"/>
          </p:cNvSpPr>
          <p:nvPr/>
        </p:nvSpPr>
        <p:spPr bwMode="auto">
          <a:xfrm>
            <a:off x="1905000" y="228600"/>
            <a:ext cx="5600700" cy="1076325"/>
          </a:xfrm>
          <a:prstGeom prst="rect">
            <a:avLst/>
          </a:prstGeom>
        </p:spPr>
        <p:txBody>
          <a:bodyPr wrap="none" fromWordArt="1">
            <a:prstTxWarp prst="textPlain">
              <a:avLst>
                <a:gd name="adj" fmla="val 50000"/>
              </a:avLst>
            </a:prstTxWarp>
          </a:bodyPr>
          <a:lstStyle/>
          <a:p>
            <a:pPr algn="ct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Ô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cửa</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en-US" sz="6000" b="1" kern="10" dirty="0" err="1"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bí</a:t>
            </a:r>
            <a:r>
              <a:rPr lang="en-US" sz="6000" b="1" kern="10" dirty="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 </a:t>
            </a:r>
            <a:r>
              <a:rPr lang="en-US" sz="6000" b="1" kern="1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rPr>
              <a:t>mật</a:t>
            </a:r>
            <a:endParaRPr lang="en-US" sz="6000" b="1"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Black"/>
            </a:endParaRPr>
          </a:p>
        </p:txBody>
      </p:sp>
      <p:graphicFrame>
        <p:nvGraphicFramePr>
          <p:cNvPr id="172035" name="Group 3"/>
          <p:cNvGraphicFramePr>
            <a:graphicFrameLocks noGrp="1"/>
          </p:cNvGraphicFramePr>
          <p:nvPr>
            <p:extLst>
              <p:ext uri="{D42A27DB-BD31-4B8C-83A1-F6EECF244321}">
                <p14:modId xmlns:p14="http://schemas.microsoft.com/office/powerpoint/2010/main" val="2541231378"/>
              </p:ext>
            </p:extLst>
          </p:nvPr>
        </p:nvGraphicFramePr>
        <p:xfrm>
          <a:off x="1219200" y="1371600"/>
          <a:ext cx="6629400" cy="3352800"/>
        </p:xfrm>
        <a:graphic>
          <a:graphicData uri="http://schemas.openxmlformats.org/drawingml/2006/table">
            <a:tbl>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tblGrid>
              <a:tr h="166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6859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cs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72053" name="Rectangle 21">
            <a:hlinkClick r:id="rId2" action="ppaction://hlinksldjump"/>
          </p:cNvPr>
          <p:cNvSpPr>
            <a:spLocks noChangeArrowheads="1"/>
          </p:cNvSpPr>
          <p:nvPr/>
        </p:nvSpPr>
        <p:spPr bwMode="auto">
          <a:xfrm>
            <a:off x="1219200" y="1371600"/>
            <a:ext cx="2209800" cy="16764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dirty="0" smtClean="0">
                <a:solidFill>
                  <a:srgbClr val="FF3300"/>
                </a:solidFill>
              </a:rPr>
              <a:t>1</a:t>
            </a:r>
            <a:endParaRPr lang="en-US" sz="8800" dirty="0">
              <a:solidFill>
                <a:srgbClr val="FF3300"/>
              </a:solidFill>
            </a:endParaRPr>
          </a:p>
        </p:txBody>
      </p:sp>
      <p:sp>
        <p:nvSpPr>
          <p:cNvPr id="172054" name="Rectangle 22">
            <a:hlinkClick r:id="rId3" action="ppaction://hlinksldjump"/>
          </p:cNvPr>
          <p:cNvSpPr>
            <a:spLocks noChangeArrowheads="1"/>
          </p:cNvSpPr>
          <p:nvPr/>
        </p:nvSpPr>
        <p:spPr bwMode="auto">
          <a:xfrm>
            <a:off x="3429000" y="1371600"/>
            <a:ext cx="2209800" cy="1676400"/>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a:solidFill>
                  <a:srgbClr val="0000FF"/>
                </a:solidFill>
              </a:rPr>
              <a:t>2</a:t>
            </a:r>
          </a:p>
        </p:txBody>
      </p:sp>
      <p:sp>
        <p:nvSpPr>
          <p:cNvPr id="172055" name="Rectangle 23">
            <a:hlinkClick r:id="rId4" action="ppaction://hlinksldjump"/>
          </p:cNvPr>
          <p:cNvSpPr>
            <a:spLocks noChangeArrowheads="1"/>
          </p:cNvSpPr>
          <p:nvPr/>
        </p:nvSpPr>
        <p:spPr bwMode="auto">
          <a:xfrm>
            <a:off x="5638800" y="1371600"/>
            <a:ext cx="2209800" cy="1676400"/>
          </a:xfrm>
          <a:prstGeom prst="rect">
            <a:avLst/>
          </a:prstGeom>
          <a:solidFill>
            <a:srgbClr val="FF00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dirty="0">
                <a:solidFill>
                  <a:srgbClr val="FFFF00"/>
                </a:solidFill>
              </a:rPr>
              <a:t>3</a:t>
            </a:r>
          </a:p>
        </p:txBody>
      </p:sp>
      <p:sp>
        <p:nvSpPr>
          <p:cNvPr id="172056" name="Rectangle 24">
            <a:hlinkClick r:id="rId5" action="ppaction://hlinksldjump"/>
          </p:cNvPr>
          <p:cNvSpPr>
            <a:spLocks noChangeArrowheads="1"/>
          </p:cNvSpPr>
          <p:nvPr/>
        </p:nvSpPr>
        <p:spPr bwMode="auto">
          <a:xfrm>
            <a:off x="1219200" y="3048000"/>
            <a:ext cx="2209800" cy="1676400"/>
          </a:xfrm>
          <a:prstGeom prst="rect">
            <a:avLst/>
          </a:prstGeom>
          <a:solidFill>
            <a:srgbClr val="CC99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dirty="0"/>
              <a:t>4</a:t>
            </a:r>
          </a:p>
        </p:txBody>
      </p:sp>
      <p:sp>
        <p:nvSpPr>
          <p:cNvPr id="172057" name="Rectangle 25">
            <a:hlinkClick r:id="rId6" action="ppaction://hlinksldjump"/>
          </p:cNvPr>
          <p:cNvSpPr>
            <a:spLocks noChangeArrowheads="1"/>
          </p:cNvSpPr>
          <p:nvPr/>
        </p:nvSpPr>
        <p:spPr bwMode="auto">
          <a:xfrm>
            <a:off x="3429000" y="3048000"/>
            <a:ext cx="2209800" cy="1676400"/>
          </a:xfrm>
          <a:prstGeom prst="rect">
            <a:avLst/>
          </a:prstGeom>
          <a:solidFill>
            <a:srgbClr val="3333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dirty="0">
                <a:solidFill>
                  <a:srgbClr val="800000"/>
                </a:solidFill>
              </a:rPr>
              <a:t>5</a:t>
            </a:r>
          </a:p>
        </p:txBody>
      </p:sp>
      <p:sp>
        <p:nvSpPr>
          <p:cNvPr id="172058" name="Rectangle 26">
            <a:hlinkClick r:id="rId7" action="ppaction://hlinksldjump"/>
          </p:cNvPr>
          <p:cNvSpPr>
            <a:spLocks noChangeArrowheads="1"/>
          </p:cNvSpPr>
          <p:nvPr/>
        </p:nvSpPr>
        <p:spPr bwMode="auto">
          <a:xfrm>
            <a:off x="5638800" y="3048000"/>
            <a:ext cx="2209800" cy="1676400"/>
          </a:xfrm>
          <a:prstGeom prst="rect">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sz="8800">
                <a:solidFill>
                  <a:srgbClr val="00FFFF"/>
                </a:solidFill>
              </a:rPr>
              <a:t>6</a:t>
            </a:r>
          </a:p>
        </p:txBody>
      </p:sp>
      <p:sp>
        <p:nvSpPr>
          <p:cNvPr id="172062" name="DownRibbonSharp"/>
          <p:cNvSpPr>
            <a:spLocks noEditPoints="1" noChangeArrowheads="1"/>
          </p:cNvSpPr>
          <p:nvPr/>
        </p:nvSpPr>
        <p:spPr bwMode="auto">
          <a:xfrm>
            <a:off x="0" y="990600"/>
            <a:ext cx="1219200" cy="609600"/>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r>
              <a:rPr lang="en-US" sz="2800" b="1">
                <a:solidFill>
                  <a:srgbClr val="FF0066"/>
                </a:solidFill>
              </a:rPr>
              <a:t>A</a:t>
            </a:r>
          </a:p>
        </p:txBody>
      </p:sp>
      <p:sp>
        <p:nvSpPr>
          <p:cNvPr id="172063" name="DownRibbonSharp"/>
          <p:cNvSpPr>
            <a:spLocks noEditPoints="1" noChangeArrowheads="1"/>
          </p:cNvSpPr>
          <p:nvPr/>
        </p:nvSpPr>
        <p:spPr bwMode="auto">
          <a:xfrm>
            <a:off x="7924800" y="990600"/>
            <a:ext cx="1219200" cy="609600"/>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solidFill>
            <a:srgbClr val="FFFFCC"/>
          </a:solidFill>
          <a:ln w="9525">
            <a:solidFill>
              <a:srgbClr val="000000"/>
            </a:solidFill>
            <a:miter lim="800000"/>
            <a:headEnd/>
            <a:tailEnd/>
          </a:ln>
          <a:effectLst>
            <a:outerShdw dist="107763" dir="2700000" algn="ctr" rotWithShape="0">
              <a:srgbClr val="808080"/>
            </a:outerShdw>
          </a:effectLst>
        </p:spPr>
        <p:txBody>
          <a:bodyPr/>
          <a:lstStyle/>
          <a:p>
            <a:pPr algn="ctr" eaLnBrk="0" hangingPunct="0"/>
            <a:r>
              <a:rPr lang="en-US" sz="2800" b="1">
                <a:solidFill>
                  <a:srgbClr val="FF0066"/>
                </a:solidFill>
              </a:rPr>
              <a:t>B</a:t>
            </a:r>
          </a:p>
        </p:txBody>
      </p:sp>
      <p:graphicFrame>
        <p:nvGraphicFramePr>
          <p:cNvPr id="172064" name="Group 32"/>
          <p:cNvGraphicFramePr>
            <a:graphicFrameLocks noGrp="1"/>
          </p:cNvGraphicFramePr>
          <p:nvPr/>
        </p:nvGraphicFramePr>
        <p:xfrm>
          <a:off x="152400" y="1676400"/>
          <a:ext cx="914400" cy="736600"/>
        </p:xfrm>
        <a:graphic>
          <a:graphicData uri="http://schemas.openxmlformats.org/drawingml/2006/table">
            <a:tbl>
              <a:tblPr/>
              <a:tblGrid>
                <a:gridCol w="914400">
                  <a:extLst>
                    <a:ext uri="{9D8B030D-6E8A-4147-A177-3AD203B41FA5}">
                      <a16:colId xmlns:a16="http://schemas.microsoft.com/office/drawing/2014/main" val="20000"/>
                    </a:ext>
                  </a:extLst>
                </a:gridCol>
              </a:tblGrid>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72070" name="Group 38"/>
          <p:cNvGraphicFramePr>
            <a:graphicFrameLocks noGrp="1"/>
          </p:cNvGraphicFramePr>
          <p:nvPr/>
        </p:nvGraphicFramePr>
        <p:xfrm>
          <a:off x="8077200" y="1676400"/>
          <a:ext cx="914400" cy="736600"/>
        </p:xfrm>
        <a:graphic>
          <a:graphicData uri="http://schemas.openxmlformats.org/drawingml/2006/table">
            <a:tbl>
              <a:tblPr/>
              <a:tblGrid>
                <a:gridCol w="914400">
                  <a:extLst>
                    <a:ext uri="{9D8B030D-6E8A-4147-A177-3AD203B41FA5}">
                      <a16:colId xmlns:a16="http://schemas.microsoft.com/office/drawing/2014/main" val="20000"/>
                    </a:ext>
                  </a:extLst>
                </a:gridCol>
              </a:tblGrid>
              <a:tr h="736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cs typeface="Arial"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172076" name="Text Box 44"/>
          <p:cNvSpPr txBox="1">
            <a:spLocks noChangeArrowheads="1"/>
          </p:cNvSpPr>
          <p:nvPr/>
        </p:nvSpPr>
        <p:spPr bwMode="auto">
          <a:xfrm>
            <a:off x="457200" y="1795463"/>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1</a:t>
            </a:r>
          </a:p>
        </p:txBody>
      </p:sp>
      <p:sp>
        <p:nvSpPr>
          <p:cNvPr id="172077" name="Text Box 45"/>
          <p:cNvSpPr txBox="1">
            <a:spLocks noChangeArrowheads="1"/>
          </p:cNvSpPr>
          <p:nvPr/>
        </p:nvSpPr>
        <p:spPr bwMode="auto">
          <a:xfrm>
            <a:off x="4572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2</a:t>
            </a:r>
          </a:p>
        </p:txBody>
      </p:sp>
      <p:sp>
        <p:nvSpPr>
          <p:cNvPr id="172078" name="Text Box 46"/>
          <p:cNvSpPr txBox="1">
            <a:spLocks noChangeArrowheads="1"/>
          </p:cNvSpPr>
          <p:nvPr/>
        </p:nvSpPr>
        <p:spPr bwMode="auto">
          <a:xfrm>
            <a:off x="4572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3</a:t>
            </a:r>
          </a:p>
        </p:txBody>
      </p:sp>
      <p:sp>
        <p:nvSpPr>
          <p:cNvPr id="172079" name="Text Box 47"/>
          <p:cNvSpPr txBox="1">
            <a:spLocks noChangeArrowheads="1"/>
          </p:cNvSpPr>
          <p:nvPr/>
        </p:nvSpPr>
        <p:spPr bwMode="auto">
          <a:xfrm>
            <a:off x="4572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4</a:t>
            </a:r>
          </a:p>
        </p:txBody>
      </p:sp>
      <p:sp>
        <p:nvSpPr>
          <p:cNvPr id="172080" name="Text Box 48"/>
          <p:cNvSpPr txBox="1">
            <a:spLocks noChangeArrowheads="1"/>
          </p:cNvSpPr>
          <p:nvPr/>
        </p:nvSpPr>
        <p:spPr bwMode="auto">
          <a:xfrm>
            <a:off x="4572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5</a:t>
            </a:r>
          </a:p>
        </p:txBody>
      </p:sp>
      <p:pic>
        <p:nvPicPr>
          <p:cNvPr id="172081" name="Picture 49" descr="fgf"/>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0" y="6524625"/>
            <a:ext cx="9144000" cy="333375"/>
          </a:xfrm>
          <a:prstGeom prst="rect">
            <a:avLst/>
          </a:prstGeom>
          <a:noFill/>
          <a:extLst>
            <a:ext uri="{909E8E84-426E-40DD-AFC4-6F175D3DCCD1}">
              <a14:hiddenFill xmlns:a14="http://schemas.microsoft.com/office/drawing/2010/main">
                <a:solidFill>
                  <a:srgbClr val="FFFFFF"/>
                </a:solidFill>
              </a14:hiddenFill>
            </a:ext>
          </a:extLst>
        </p:spPr>
      </p:pic>
      <p:sp>
        <p:nvSpPr>
          <p:cNvPr id="172082" name="Text Box 50"/>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1</a:t>
            </a:r>
          </a:p>
        </p:txBody>
      </p:sp>
      <p:sp>
        <p:nvSpPr>
          <p:cNvPr id="172083" name="Text Box 51"/>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2</a:t>
            </a:r>
          </a:p>
        </p:txBody>
      </p:sp>
      <p:sp>
        <p:nvSpPr>
          <p:cNvPr id="172084" name="Text Box 52"/>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3</a:t>
            </a:r>
          </a:p>
        </p:txBody>
      </p:sp>
      <p:sp>
        <p:nvSpPr>
          <p:cNvPr id="172085" name="Text Box 53"/>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4</a:t>
            </a:r>
          </a:p>
        </p:txBody>
      </p:sp>
      <p:sp>
        <p:nvSpPr>
          <p:cNvPr id="172086" name="Text Box 54"/>
          <p:cNvSpPr txBox="1">
            <a:spLocks noChangeArrowheads="1"/>
          </p:cNvSpPr>
          <p:nvPr/>
        </p:nvSpPr>
        <p:spPr bwMode="auto">
          <a:xfrm>
            <a:off x="8382000" y="1828800"/>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2400" b="1"/>
              <a:t>5</a:t>
            </a:r>
          </a:p>
        </p:txBody>
      </p:sp>
    </p:spTree>
    <p:extLst>
      <p:ext uri="{BB962C8B-B14F-4D97-AF65-F5344CB8AC3E}">
        <p14:creationId xmlns:p14="http://schemas.microsoft.com/office/powerpoint/2010/main" val="4883900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10" repeatCount="indefinite" fill="hold" grpId="0" nodeType="withEffect">
                                  <p:stCondLst>
                                    <p:cond delay="0"/>
                                  </p:stCondLst>
                                  <p:childTnLst>
                                    <p:animClr clrSpc="hsl" dir="ccw">
                                      <p:cBhvr>
                                        <p:cTn id="6" dur="2000" fill="hold"/>
                                        <p:tgtEl>
                                          <p:spTgt spid="172034"/>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72053"/>
                    </p:tgtEl>
                  </p:cond>
                </p:stCondLst>
                <p:endSync evt="end" delay="0">
                  <p:rtn val="all"/>
                </p:endSync>
                <p:childTnLst>
                  <p:par>
                    <p:cTn id="8" fill="hold" nodeType="clickPar">
                      <p:stCondLst>
                        <p:cond delay="0"/>
                      </p:stCondLst>
                      <p:childTnLst>
                        <p:par>
                          <p:cTn id="9" fill="hold" nodeType="withGroup">
                            <p:stCondLst>
                              <p:cond delay="0"/>
                            </p:stCondLst>
                            <p:childTnLst>
                              <p:par>
                                <p:cTn id="10" presetID="24" presetClass="exit" presetSubtype="0" fill="hold" grpId="0" nodeType="clickEffect">
                                  <p:stCondLst>
                                    <p:cond delay="0"/>
                                  </p:stCondLst>
                                  <p:childTnLst>
                                    <p:anim to="" calcmode="lin" valueType="num">
                                      <p:cBhvr>
                                        <p:cTn id="11" dur="1"/>
                                        <p:tgtEl>
                                          <p:spTgt spid="172053"/>
                                        </p:tgtEl>
                                        <p:attrNameLst>
                                          <p:attrName/>
                                        </p:attrNameLst>
                                      </p:cBhvr>
                                    </p:anim>
                                    <p:set>
                                      <p:cBhvr>
                                        <p:cTn id="12" dur="1" fill="hold">
                                          <p:stCondLst>
                                            <p:cond delay="0"/>
                                          </p:stCondLst>
                                        </p:cTn>
                                        <p:tgtEl>
                                          <p:spTgt spid="172053"/>
                                        </p:tgtEl>
                                        <p:attrNameLst>
                                          <p:attrName>style.visibility</p:attrName>
                                        </p:attrNameLst>
                                      </p:cBhvr>
                                      <p:to>
                                        <p:strVal val="hidden"/>
                                      </p:to>
                                    </p:set>
                                  </p:childTnLst>
                                </p:cTn>
                              </p:par>
                            </p:childTnLst>
                          </p:cTn>
                        </p:par>
                      </p:childTnLst>
                    </p:cTn>
                  </p:par>
                </p:childTnLst>
              </p:cTn>
              <p:nextCondLst>
                <p:cond evt="onClick" delay="0">
                  <p:tgtEl>
                    <p:spTgt spid="172053"/>
                  </p:tgtEl>
                </p:cond>
              </p:nextCondLst>
            </p:seq>
            <p:seq concurrent="1" nextAc="seek">
              <p:cTn id="13" restart="whenNotActive" fill="hold" evtFilter="cancelBubble" nodeType="interactiveSeq">
                <p:stCondLst>
                  <p:cond evt="onClick" delay="0">
                    <p:tgtEl>
                      <p:spTgt spid="172054"/>
                    </p:tgtEl>
                  </p:cond>
                </p:stCondLst>
                <p:endSync evt="end" delay="0">
                  <p:rtn val="all"/>
                </p:endSync>
                <p:childTnLst>
                  <p:par>
                    <p:cTn id="14" fill="hold" nodeType="clickPar">
                      <p:stCondLst>
                        <p:cond delay="0"/>
                      </p:stCondLst>
                      <p:childTnLst>
                        <p:par>
                          <p:cTn id="15" fill="hold" nodeType="withGroup">
                            <p:stCondLst>
                              <p:cond delay="0"/>
                            </p:stCondLst>
                            <p:childTnLst>
                              <p:par>
                                <p:cTn id="16" presetID="31" presetClass="exit" presetSubtype="0" fill="hold" grpId="0" nodeType="clickEffect">
                                  <p:stCondLst>
                                    <p:cond delay="0"/>
                                  </p:stCondLst>
                                  <p:iterate type="lt">
                                    <p:tmPct val="5000"/>
                                  </p:iterate>
                                  <p:childTnLst>
                                    <p:anim calcmode="lin" valueType="num">
                                      <p:cBhvr>
                                        <p:cTn id="17" dur="1000"/>
                                        <p:tgtEl>
                                          <p:spTgt spid="172054"/>
                                        </p:tgtEl>
                                        <p:attrNameLst>
                                          <p:attrName>ppt_w</p:attrName>
                                        </p:attrNameLst>
                                      </p:cBhvr>
                                      <p:tavLst>
                                        <p:tav tm="0">
                                          <p:val>
                                            <p:strVal val="ppt_w"/>
                                          </p:val>
                                        </p:tav>
                                        <p:tav tm="100000">
                                          <p:val>
                                            <p:fltVal val="0"/>
                                          </p:val>
                                        </p:tav>
                                      </p:tavLst>
                                    </p:anim>
                                    <p:anim calcmode="lin" valueType="num">
                                      <p:cBhvr>
                                        <p:cTn id="18" dur="1000"/>
                                        <p:tgtEl>
                                          <p:spTgt spid="172054"/>
                                        </p:tgtEl>
                                        <p:attrNameLst>
                                          <p:attrName>ppt_h</p:attrName>
                                        </p:attrNameLst>
                                      </p:cBhvr>
                                      <p:tavLst>
                                        <p:tav tm="0">
                                          <p:val>
                                            <p:strVal val="ppt_h"/>
                                          </p:val>
                                        </p:tav>
                                        <p:tav tm="100000">
                                          <p:val>
                                            <p:fltVal val="0"/>
                                          </p:val>
                                        </p:tav>
                                      </p:tavLst>
                                    </p:anim>
                                    <p:anim calcmode="lin" valueType="num">
                                      <p:cBhvr>
                                        <p:cTn id="19" dur="1000"/>
                                        <p:tgtEl>
                                          <p:spTgt spid="172054"/>
                                        </p:tgtEl>
                                        <p:attrNameLst>
                                          <p:attrName>style.rotation</p:attrName>
                                        </p:attrNameLst>
                                      </p:cBhvr>
                                      <p:tavLst>
                                        <p:tav tm="0">
                                          <p:val>
                                            <p:fltVal val="0"/>
                                          </p:val>
                                        </p:tav>
                                        <p:tav tm="100000">
                                          <p:val>
                                            <p:fltVal val="90"/>
                                          </p:val>
                                        </p:tav>
                                      </p:tavLst>
                                    </p:anim>
                                    <p:animEffect transition="out" filter="fade">
                                      <p:cBhvr>
                                        <p:cTn id="20" dur="1000"/>
                                        <p:tgtEl>
                                          <p:spTgt spid="172054"/>
                                        </p:tgtEl>
                                      </p:cBhvr>
                                    </p:animEffect>
                                    <p:set>
                                      <p:cBhvr>
                                        <p:cTn id="21" dur="1" fill="hold">
                                          <p:stCondLst>
                                            <p:cond delay="999"/>
                                          </p:stCondLst>
                                        </p:cTn>
                                        <p:tgtEl>
                                          <p:spTgt spid="172054"/>
                                        </p:tgtEl>
                                        <p:attrNameLst>
                                          <p:attrName>style.visibility</p:attrName>
                                        </p:attrNameLst>
                                      </p:cBhvr>
                                      <p:to>
                                        <p:strVal val="hidden"/>
                                      </p:to>
                                    </p:set>
                                  </p:childTnLst>
                                </p:cTn>
                              </p:par>
                            </p:childTnLst>
                          </p:cTn>
                        </p:par>
                      </p:childTnLst>
                    </p:cTn>
                  </p:par>
                </p:childTnLst>
              </p:cTn>
              <p:nextCondLst>
                <p:cond evt="onClick" delay="0">
                  <p:tgtEl>
                    <p:spTgt spid="172054"/>
                  </p:tgtEl>
                </p:cond>
              </p:nextCondLst>
            </p:seq>
            <p:seq concurrent="1" nextAc="seek">
              <p:cTn id="22" restart="whenNotActive" fill="hold" evtFilter="cancelBubble" nodeType="interactiveSeq">
                <p:stCondLst>
                  <p:cond evt="onClick" delay="0">
                    <p:tgtEl>
                      <p:spTgt spid="172055"/>
                    </p:tgtEl>
                  </p:cond>
                </p:stCondLst>
                <p:endSync evt="end" delay="0">
                  <p:rtn val="all"/>
                </p:endSync>
                <p:childTnLst>
                  <p:par>
                    <p:cTn id="23" fill="hold" nodeType="clickPar">
                      <p:stCondLst>
                        <p:cond delay="0"/>
                      </p:stCondLst>
                      <p:childTnLst>
                        <p:par>
                          <p:cTn id="24" fill="hold" nodeType="withGroup">
                            <p:stCondLst>
                              <p:cond delay="0"/>
                            </p:stCondLst>
                            <p:childTnLst>
                              <p:par>
                                <p:cTn id="25" presetID="17" presetClass="exit" presetSubtype="10" fill="hold" grpId="0" nodeType="clickEffect">
                                  <p:stCondLst>
                                    <p:cond delay="0"/>
                                  </p:stCondLst>
                                  <p:childTnLst>
                                    <p:anim calcmode="lin" valueType="num">
                                      <p:cBhvr>
                                        <p:cTn id="26" dur="500"/>
                                        <p:tgtEl>
                                          <p:spTgt spid="172055"/>
                                        </p:tgtEl>
                                        <p:attrNameLst>
                                          <p:attrName>ppt_w</p:attrName>
                                        </p:attrNameLst>
                                      </p:cBhvr>
                                      <p:tavLst>
                                        <p:tav tm="0">
                                          <p:val>
                                            <p:strVal val="ppt_w"/>
                                          </p:val>
                                        </p:tav>
                                        <p:tav tm="100000">
                                          <p:val>
                                            <p:fltVal val="0"/>
                                          </p:val>
                                        </p:tav>
                                      </p:tavLst>
                                    </p:anim>
                                    <p:anim calcmode="lin" valueType="num">
                                      <p:cBhvr>
                                        <p:cTn id="27" dur="500"/>
                                        <p:tgtEl>
                                          <p:spTgt spid="172055"/>
                                        </p:tgtEl>
                                        <p:attrNameLst>
                                          <p:attrName>ppt_h</p:attrName>
                                        </p:attrNameLst>
                                      </p:cBhvr>
                                      <p:tavLst>
                                        <p:tav tm="0">
                                          <p:val>
                                            <p:strVal val="ppt_h"/>
                                          </p:val>
                                        </p:tav>
                                        <p:tav tm="100000">
                                          <p:val>
                                            <p:strVal val="ppt_h"/>
                                          </p:val>
                                        </p:tav>
                                      </p:tavLst>
                                    </p:anim>
                                    <p:set>
                                      <p:cBhvr>
                                        <p:cTn id="28" dur="1" fill="hold">
                                          <p:stCondLst>
                                            <p:cond delay="499"/>
                                          </p:stCondLst>
                                        </p:cTn>
                                        <p:tgtEl>
                                          <p:spTgt spid="172055"/>
                                        </p:tgtEl>
                                        <p:attrNameLst>
                                          <p:attrName>style.visibility</p:attrName>
                                        </p:attrNameLst>
                                      </p:cBhvr>
                                      <p:to>
                                        <p:strVal val="hidden"/>
                                      </p:to>
                                    </p:set>
                                  </p:childTnLst>
                                </p:cTn>
                              </p:par>
                            </p:childTnLst>
                          </p:cTn>
                        </p:par>
                      </p:childTnLst>
                    </p:cTn>
                  </p:par>
                </p:childTnLst>
              </p:cTn>
              <p:nextCondLst>
                <p:cond evt="onClick" delay="0">
                  <p:tgtEl>
                    <p:spTgt spid="172055"/>
                  </p:tgtEl>
                </p:cond>
              </p:nextCondLst>
            </p:seq>
            <p:seq concurrent="1" nextAc="seek">
              <p:cTn id="29" restart="whenNotActive" fill="hold" evtFilter="cancelBubble" nodeType="interactiveSeq">
                <p:stCondLst>
                  <p:cond evt="onClick" delay="0">
                    <p:tgtEl>
                      <p:spTgt spid="172056"/>
                    </p:tgtEl>
                  </p:cond>
                </p:stCondLst>
                <p:endSync evt="end" delay="0">
                  <p:rtn val="all"/>
                </p:endSync>
                <p:childTnLst>
                  <p:par>
                    <p:cTn id="30" fill="hold" nodeType="clickPar">
                      <p:stCondLst>
                        <p:cond delay="0"/>
                      </p:stCondLst>
                      <p:childTnLst>
                        <p:par>
                          <p:cTn id="31" fill="hold" nodeType="withGroup">
                            <p:stCondLst>
                              <p:cond delay="0"/>
                            </p:stCondLst>
                            <p:childTnLst>
                              <p:par>
                                <p:cTn id="32" presetID="37" presetClass="exit" presetSubtype="0" fill="hold" grpId="0" nodeType="clickEffect">
                                  <p:stCondLst>
                                    <p:cond delay="0"/>
                                  </p:stCondLst>
                                  <p:childTnLst>
                                    <p:animEffect transition="out" filter="fade">
                                      <p:cBhvr>
                                        <p:cTn id="33" dur="1000"/>
                                        <p:tgtEl>
                                          <p:spTgt spid="172056"/>
                                        </p:tgtEl>
                                      </p:cBhvr>
                                    </p:animEffect>
                                    <p:anim calcmode="lin" valueType="num">
                                      <p:cBhvr>
                                        <p:cTn id="34" dur="1000"/>
                                        <p:tgtEl>
                                          <p:spTgt spid="172056"/>
                                        </p:tgtEl>
                                        <p:attrNameLst>
                                          <p:attrName>ppt_x</p:attrName>
                                        </p:attrNameLst>
                                      </p:cBhvr>
                                      <p:tavLst>
                                        <p:tav tm="0">
                                          <p:val>
                                            <p:strVal val="ppt_x"/>
                                          </p:val>
                                        </p:tav>
                                        <p:tav tm="100000">
                                          <p:val>
                                            <p:strVal val="ppt_x"/>
                                          </p:val>
                                        </p:tav>
                                      </p:tavLst>
                                    </p:anim>
                                    <p:anim calcmode="lin" valueType="num">
                                      <p:cBhvr>
                                        <p:cTn id="35" dur="100" decel="100000"/>
                                        <p:tgtEl>
                                          <p:spTgt spid="172056"/>
                                        </p:tgtEl>
                                        <p:attrNameLst>
                                          <p:attrName>ppt_y</p:attrName>
                                        </p:attrNameLst>
                                      </p:cBhvr>
                                      <p:tavLst>
                                        <p:tav tm="0">
                                          <p:val>
                                            <p:strVal val="ppt_y"/>
                                          </p:val>
                                        </p:tav>
                                        <p:tav tm="100000">
                                          <p:val>
                                            <p:strVal val="ppt_y-.03"/>
                                          </p:val>
                                        </p:tav>
                                      </p:tavLst>
                                    </p:anim>
                                    <p:anim calcmode="lin" valueType="num">
                                      <p:cBhvr>
                                        <p:cTn id="36" dur="900" accel="100000">
                                          <p:stCondLst>
                                            <p:cond delay="100"/>
                                          </p:stCondLst>
                                        </p:cTn>
                                        <p:tgtEl>
                                          <p:spTgt spid="172056"/>
                                        </p:tgtEl>
                                        <p:attrNameLst>
                                          <p:attrName>ppt_y</p:attrName>
                                        </p:attrNameLst>
                                      </p:cBhvr>
                                      <p:tavLst>
                                        <p:tav tm="0">
                                          <p:val>
                                            <p:strVal val="ppt_y"/>
                                          </p:val>
                                        </p:tav>
                                        <p:tav tm="100000">
                                          <p:val>
                                            <p:strVal val="ppt_y+1"/>
                                          </p:val>
                                        </p:tav>
                                      </p:tavLst>
                                    </p:anim>
                                    <p:set>
                                      <p:cBhvr>
                                        <p:cTn id="37" dur="1" fill="hold">
                                          <p:stCondLst>
                                            <p:cond delay="999"/>
                                          </p:stCondLst>
                                        </p:cTn>
                                        <p:tgtEl>
                                          <p:spTgt spid="172056"/>
                                        </p:tgtEl>
                                        <p:attrNameLst>
                                          <p:attrName>style.visibility</p:attrName>
                                        </p:attrNameLst>
                                      </p:cBhvr>
                                      <p:to>
                                        <p:strVal val="hidden"/>
                                      </p:to>
                                    </p:set>
                                  </p:childTnLst>
                                </p:cTn>
                              </p:par>
                            </p:childTnLst>
                          </p:cTn>
                        </p:par>
                      </p:childTnLst>
                    </p:cTn>
                  </p:par>
                </p:childTnLst>
              </p:cTn>
              <p:nextCondLst>
                <p:cond evt="onClick" delay="0">
                  <p:tgtEl>
                    <p:spTgt spid="172056"/>
                  </p:tgtEl>
                </p:cond>
              </p:nextCondLst>
            </p:seq>
            <p:seq concurrent="1" nextAc="seek">
              <p:cTn id="38" restart="whenNotActive" fill="hold" evtFilter="cancelBubble" nodeType="interactiveSeq">
                <p:stCondLst>
                  <p:cond evt="onClick" delay="0">
                    <p:tgtEl>
                      <p:spTgt spid="172057"/>
                    </p:tgtEl>
                  </p:cond>
                </p:stCondLst>
                <p:endSync evt="end" delay="0">
                  <p:rtn val="all"/>
                </p:endSync>
                <p:childTnLst>
                  <p:par>
                    <p:cTn id="39" fill="hold" nodeType="clickPar">
                      <p:stCondLst>
                        <p:cond delay="0"/>
                      </p:stCondLst>
                      <p:childTnLst>
                        <p:par>
                          <p:cTn id="40" fill="hold" nodeType="withGroup">
                            <p:stCondLst>
                              <p:cond delay="0"/>
                            </p:stCondLst>
                            <p:childTnLst>
                              <p:par>
                                <p:cTn id="41" presetID="26" presetClass="exit" presetSubtype="0" fill="hold" grpId="0" nodeType="clickEffect">
                                  <p:stCondLst>
                                    <p:cond delay="0"/>
                                  </p:stCondLst>
                                  <p:childTnLst>
                                    <p:animEffect transition="out" filter="wipe(down)">
                                      <p:cBhvr>
                                        <p:cTn id="42" dur="180" accel="50000">
                                          <p:stCondLst>
                                            <p:cond delay="1820"/>
                                          </p:stCondLst>
                                        </p:cTn>
                                        <p:tgtEl>
                                          <p:spTgt spid="172057"/>
                                        </p:tgtEl>
                                      </p:cBhvr>
                                    </p:animEffect>
                                    <p:anim calcmode="lin" valueType="num">
                                      <p:cBhvr>
                                        <p:cTn id="43" dur="1822" tmFilter="0,0; 0.14,0.31; 0.43,0.73; 0.71,0.91; 1.0,1.0">
                                          <p:stCondLst>
                                            <p:cond delay="0"/>
                                          </p:stCondLst>
                                        </p:cTn>
                                        <p:tgtEl>
                                          <p:spTgt spid="172057"/>
                                        </p:tgtEl>
                                        <p:attrNameLst>
                                          <p:attrName>ppt_x</p:attrName>
                                        </p:attrNameLst>
                                      </p:cBhvr>
                                      <p:tavLst>
                                        <p:tav tm="0">
                                          <p:val>
                                            <p:strVal val="ppt_x"/>
                                          </p:val>
                                        </p:tav>
                                        <p:tav tm="100000">
                                          <p:val>
                                            <p:strVal val="#ppt_x+0.25"/>
                                          </p:val>
                                        </p:tav>
                                      </p:tavLst>
                                    </p:anim>
                                    <p:anim calcmode="lin" valueType="num">
                                      <p:cBhvr>
                                        <p:cTn id="44" dur="178">
                                          <p:stCondLst>
                                            <p:cond delay="1822"/>
                                          </p:stCondLst>
                                        </p:cTn>
                                        <p:tgtEl>
                                          <p:spTgt spid="172057"/>
                                        </p:tgtEl>
                                        <p:attrNameLst>
                                          <p:attrName>ppt_x</p:attrName>
                                        </p:attrNameLst>
                                      </p:cBhvr>
                                      <p:tavLst>
                                        <p:tav tm="0">
                                          <p:val>
                                            <p:strVal val="ppt_x"/>
                                          </p:val>
                                        </p:tav>
                                        <p:tav tm="100000">
                                          <p:val>
                                            <p:strVal val="ppt_x"/>
                                          </p:val>
                                        </p:tav>
                                      </p:tavLst>
                                    </p:anim>
                                    <p:anim calcmode="lin" valueType="num">
                                      <p:cBhvr>
                                        <p:cTn id="45" dur="664" tmFilter="0.0,0.0;0.25,0.07;0.50,0.2;0.75,0.467;1.0,1.0">
                                          <p:stCondLst>
                                            <p:cond delay="0"/>
                                          </p:stCondLst>
                                        </p:cTn>
                                        <p:tgtEl>
                                          <p:spTgt spid="17205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46" dur="664" tmFilter="0, 0; 0.125,0.2665; 0.25,0.4; 0.375,0.465; 0.5,0.5;  0.625,0.535; 0.75,0.6; 0.875,0.7335; 1,1">
                                          <p:stCondLst>
                                            <p:cond delay="664"/>
                                          </p:stCondLst>
                                        </p:cTn>
                                        <p:tgtEl>
                                          <p:spTgt spid="17205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47" dur="332" tmFilter="0, 0; 0.125,0.2665; 0.25,0.4; 0.375,0.465; 0.5,0.5;  0.625,0.535; 0.75,0.6; 0.875,0.7335; 1,1">
                                          <p:stCondLst>
                                            <p:cond delay="1324"/>
                                          </p:stCondLst>
                                        </p:cTn>
                                        <p:tgtEl>
                                          <p:spTgt spid="17205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48" dur="164" tmFilter="0, 0; 0.125,0.2665; 0.25,0.4; 0.375,0.465; 0.5,0.5;  0.625,0.535; 0.75,0.6; 0.875,0.7335; 1,1">
                                          <p:stCondLst>
                                            <p:cond delay="1656"/>
                                          </p:stCondLst>
                                        </p:cTn>
                                        <p:tgtEl>
                                          <p:spTgt spid="17205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9" dur="180" accel="50000">
                                          <p:stCondLst>
                                            <p:cond delay="1820"/>
                                          </p:stCondLst>
                                        </p:cTn>
                                        <p:tgtEl>
                                          <p:spTgt spid="172057"/>
                                        </p:tgtEl>
                                        <p:attrNameLst>
                                          <p:attrName>ppt_y</p:attrName>
                                        </p:attrNameLst>
                                      </p:cBhvr>
                                      <p:tavLst>
                                        <p:tav tm="0">
                                          <p:val>
                                            <p:strVal val="ppt_y"/>
                                          </p:val>
                                        </p:tav>
                                        <p:tav tm="100000">
                                          <p:val>
                                            <p:strVal val="ppt_y+ppt_h"/>
                                          </p:val>
                                        </p:tav>
                                      </p:tavLst>
                                    </p:anim>
                                    <p:animScale>
                                      <p:cBhvr>
                                        <p:cTn id="50" dur="26">
                                          <p:stCondLst>
                                            <p:cond delay="620"/>
                                          </p:stCondLst>
                                        </p:cTn>
                                        <p:tgtEl>
                                          <p:spTgt spid="172057"/>
                                        </p:tgtEl>
                                      </p:cBhvr>
                                      <p:to x="100000" y="60000"/>
                                    </p:animScale>
                                    <p:animScale>
                                      <p:cBhvr>
                                        <p:cTn id="51" dur="166" decel="50000">
                                          <p:stCondLst>
                                            <p:cond delay="646"/>
                                          </p:stCondLst>
                                        </p:cTn>
                                        <p:tgtEl>
                                          <p:spTgt spid="172057"/>
                                        </p:tgtEl>
                                      </p:cBhvr>
                                      <p:to x="100000" y="100000"/>
                                    </p:animScale>
                                    <p:animScale>
                                      <p:cBhvr>
                                        <p:cTn id="52" dur="26">
                                          <p:stCondLst>
                                            <p:cond delay="1312"/>
                                          </p:stCondLst>
                                        </p:cTn>
                                        <p:tgtEl>
                                          <p:spTgt spid="172057"/>
                                        </p:tgtEl>
                                      </p:cBhvr>
                                      <p:to x="100000" y="80000"/>
                                    </p:animScale>
                                    <p:animScale>
                                      <p:cBhvr>
                                        <p:cTn id="53" dur="166" decel="50000">
                                          <p:stCondLst>
                                            <p:cond delay="1338"/>
                                          </p:stCondLst>
                                        </p:cTn>
                                        <p:tgtEl>
                                          <p:spTgt spid="172057"/>
                                        </p:tgtEl>
                                      </p:cBhvr>
                                      <p:to x="100000" y="100000"/>
                                    </p:animScale>
                                    <p:animScale>
                                      <p:cBhvr>
                                        <p:cTn id="54" dur="26">
                                          <p:stCondLst>
                                            <p:cond delay="1642"/>
                                          </p:stCondLst>
                                        </p:cTn>
                                        <p:tgtEl>
                                          <p:spTgt spid="172057"/>
                                        </p:tgtEl>
                                      </p:cBhvr>
                                      <p:to x="100000" y="90000"/>
                                    </p:animScale>
                                    <p:animScale>
                                      <p:cBhvr>
                                        <p:cTn id="55" dur="166" decel="50000">
                                          <p:stCondLst>
                                            <p:cond delay="1668"/>
                                          </p:stCondLst>
                                        </p:cTn>
                                        <p:tgtEl>
                                          <p:spTgt spid="172057"/>
                                        </p:tgtEl>
                                      </p:cBhvr>
                                      <p:to x="100000" y="100000"/>
                                    </p:animScale>
                                    <p:animScale>
                                      <p:cBhvr>
                                        <p:cTn id="56" dur="26">
                                          <p:stCondLst>
                                            <p:cond delay="1808"/>
                                          </p:stCondLst>
                                        </p:cTn>
                                        <p:tgtEl>
                                          <p:spTgt spid="172057"/>
                                        </p:tgtEl>
                                      </p:cBhvr>
                                      <p:to x="100000" y="95000"/>
                                    </p:animScale>
                                    <p:animScale>
                                      <p:cBhvr>
                                        <p:cTn id="57" dur="166" decel="50000">
                                          <p:stCondLst>
                                            <p:cond delay="1834"/>
                                          </p:stCondLst>
                                        </p:cTn>
                                        <p:tgtEl>
                                          <p:spTgt spid="172057"/>
                                        </p:tgtEl>
                                      </p:cBhvr>
                                      <p:to x="100000" y="100000"/>
                                    </p:animScale>
                                    <p:set>
                                      <p:cBhvr>
                                        <p:cTn id="58" dur="1" fill="hold">
                                          <p:stCondLst>
                                            <p:cond delay="1999"/>
                                          </p:stCondLst>
                                        </p:cTn>
                                        <p:tgtEl>
                                          <p:spTgt spid="172057"/>
                                        </p:tgtEl>
                                        <p:attrNameLst>
                                          <p:attrName>style.visibility</p:attrName>
                                        </p:attrNameLst>
                                      </p:cBhvr>
                                      <p:to>
                                        <p:strVal val="hidden"/>
                                      </p:to>
                                    </p:set>
                                  </p:childTnLst>
                                </p:cTn>
                              </p:par>
                            </p:childTnLst>
                          </p:cTn>
                        </p:par>
                      </p:childTnLst>
                    </p:cTn>
                  </p:par>
                </p:childTnLst>
              </p:cTn>
              <p:nextCondLst>
                <p:cond evt="onClick" delay="0">
                  <p:tgtEl>
                    <p:spTgt spid="172057"/>
                  </p:tgtEl>
                </p:cond>
              </p:nextCondLst>
            </p:seq>
            <p:seq concurrent="1" nextAc="seek">
              <p:cTn id="59" restart="whenNotActive" fill="hold" evtFilter="cancelBubble" nodeType="interactiveSeq">
                <p:stCondLst>
                  <p:cond evt="onClick" delay="0">
                    <p:tgtEl>
                      <p:spTgt spid="172058"/>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30" presetClass="exit" presetSubtype="0" fill="hold" grpId="0" nodeType="clickEffect">
                                  <p:stCondLst>
                                    <p:cond delay="0"/>
                                  </p:stCondLst>
                                  <p:childTnLst>
                                    <p:animEffect transition="out" filter="fade">
                                      <p:cBhvr>
                                        <p:cTn id="63" dur="800" accel="100000">
                                          <p:stCondLst>
                                            <p:cond delay="200"/>
                                          </p:stCondLst>
                                        </p:cTn>
                                        <p:tgtEl>
                                          <p:spTgt spid="172058"/>
                                        </p:tgtEl>
                                      </p:cBhvr>
                                    </p:animEffect>
                                    <p:anim calcmode="lin" valueType="num">
                                      <p:cBhvr>
                                        <p:cTn id="64" dur="800" accel="100000">
                                          <p:stCondLst>
                                            <p:cond delay="200"/>
                                          </p:stCondLst>
                                        </p:cTn>
                                        <p:tgtEl>
                                          <p:spTgt spid="172058"/>
                                        </p:tgtEl>
                                        <p:attrNameLst>
                                          <p:attrName>style.rotation</p:attrName>
                                        </p:attrNameLst>
                                      </p:cBhvr>
                                      <p:tavLst>
                                        <p:tav tm="0">
                                          <p:val>
                                            <p:fltVal val="0"/>
                                          </p:val>
                                        </p:tav>
                                        <p:tav tm="100000">
                                          <p:val>
                                            <p:fltVal val="-90"/>
                                          </p:val>
                                        </p:tav>
                                      </p:tavLst>
                                    </p:anim>
                                    <p:anim calcmode="lin" valueType="num">
                                      <p:cBhvr>
                                        <p:cTn id="65" dur="200" decel="100000"/>
                                        <p:tgtEl>
                                          <p:spTgt spid="172058"/>
                                        </p:tgtEl>
                                        <p:attrNameLst>
                                          <p:attrName>ppt_x</p:attrName>
                                        </p:attrNameLst>
                                      </p:cBhvr>
                                      <p:tavLst>
                                        <p:tav tm="0">
                                          <p:val>
                                            <p:strVal val="ppt_x"/>
                                          </p:val>
                                        </p:tav>
                                        <p:tav tm="100000">
                                          <p:val>
                                            <p:strVal val="ppt_x-0.05"/>
                                          </p:val>
                                        </p:tav>
                                      </p:tavLst>
                                    </p:anim>
                                    <p:anim calcmode="lin" valueType="num">
                                      <p:cBhvr>
                                        <p:cTn id="66" dur="200" decel="100000"/>
                                        <p:tgtEl>
                                          <p:spTgt spid="172058"/>
                                        </p:tgtEl>
                                        <p:attrNameLst>
                                          <p:attrName>ppt_y</p:attrName>
                                        </p:attrNameLst>
                                      </p:cBhvr>
                                      <p:tavLst>
                                        <p:tav tm="0">
                                          <p:val>
                                            <p:strVal val="ppt_y"/>
                                          </p:val>
                                        </p:tav>
                                        <p:tav tm="100000">
                                          <p:val>
                                            <p:strVal val="ppt_y+0.1"/>
                                          </p:val>
                                        </p:tav>
                                      </p:tavLst>
                                    </p:anim>
                                    <p:anim calcmode="lin" valueType="num">
                                      <p:cBhvr>
                                        <p:cTn id="67" dur="800" accel="100000">
                                          <p:stCondLst>
                                            <p:cond delay="200"/>
                                          </p:stCondLst>
                                        </p:cTn>
                                        <p:tgtEl>
                                          <p:spTgt spid="172058"/>
                                        </p:tgtEl>
                                        <p:attrNameLst>
                                          <p:attrName>ppt_x</p:attrName>
                                        </p:attrNameLst>
                                      </p:cBhvr>
                                      <p:tavLst>
                                        <p:tav tm="0">
                                          <p:val>
                                            <p:strVal val="ppt_x"/>
                                          </p:val>
                                        </p:tav>
                                        <p:tav tm="100000">
                                          <p:val>
                                            <p:strVal val="ppt_x+0.4+0.05"/>
                                          </p:val>
                                        </p:tav>
                                      </p:tavLst>
                                    </p:anim>
                                    <p:anim calcmode="lin" valueType="num">
                                      <p:cBhvr>
                                        <p:cTn id="68" dur="800" accel="100000">
                                          <p:stCondLst>
                                            <p:cond delay="200"/>
                                          </p:stCondLst>
                                        </p:cTn>
                                        <p:tgtEl>
                                          <p:spTgt spid="172058"/>
                                        </p:tgtEl>
                                        <p:attrNameLst>
                                          <p:attrName>ppt_y</p:attrName>
                                        </p:attrNameLst>
                                      </p:cBhvr>
                                      <p:tavLst>
                                        <p:tav tm="0">
                                          <p:val>
                                            <p:strVal val="ppt_y"/>
                                          </p:val>
                                        </p:tav>
                                        <p:tav tm="100000">
                                          <p:val>
                                            <p:strVal val="ppt_y-0.4-0.1"/>
                                          </p:val>
                                        </p:tav>
                                      </p:tavLst>
                                    </p:anim>
                                    <p:set>
                                      <p:cBhvr>
                                        <p:cTn id="69" dur="1" fill="hold">
                                          <p:stCondLst>
                                            <p:cond delay="999"/>
                                          </p:stCondLst>
                                        </p:cTn>
                                        <p:tgtEl>
                                          <p:spTgt spid="172058"/>
                                        </p:tgtEl>
                                        <p:attrNameLst>
                                          <p:attrName>style.visibility</p:attrName>
                                        </p:attrNameLst>
                                      </p:cBhvr>
                                      <p:to>
                                        <p:strVal val="hidden"/>
                                      </p:to>
                                    </p:set>
                                  </p:childTnLst>
                                </p:cTn>
                              </p:par>
                            </p:childTnLst>
                          </p:cTn>
                        </p:par>
                      </p:childTnLst>
                    </p:cTn>
                  </p:par>
                </p:childTnLst>
              </p:cTn>
              <p:nextCondLst>
                <p:cond evt="onClick" delay="0">
                  <p:tgtEl>
                    <p:spTgt spid="172058"/>
                  </p:tgtEl>
                </p:cond>
              </p:nextCondLst>
            </p:seq>
            <p:seq concurrent="1" nextAc="seek">
              <p:cTn id="70" restart="whenNotActive" fill="hold" evtFilter="cancelBubble" nodeType="interactiveSeq">
                <p:stCondLst>
                  <p:cond evt="onClick" delay="0">
                    <p:tgtEl>
                      <p:spTgt spid="172062"/>
                    </p:tgtEl>
                  </p:cond>
                </p:stCondLst>
                <p:endSync evt="end" delay="0">
                  <p:rtn val="all"/>
                </p:endSync>
                <p:childTnLst>
                  <p:par>
                    <p:cTn id="71" fill="hold" nodeType="clickPar">
                      <p:stCondLst>
                        <p:cond delay="0"/>
                      </p:stCondLst>
                      <p:childTnLst>
                        <p:par>
                          <p:cTn id="72" fill="hold" nodeType="withGroup">
                            <p:stCondLst>
                              <p:cond delay="0"/>
                            </p:stCondLst>
                            <p:childTnLst>
                              <p:par>
                                <p:cTn id="73" presetID="24" presetClass="entr" presetSubtype="0" fill="hold" grpId="0" nodeType="clickEffect">
                                  <p:stCondLst>
                                    <p:cond delay="0"/>
                                  </p:stCondLst>
                                  <p:childTnLst>
                                    <p:set>
                                      <p:cBhvr>
                                        <p:cTn id="74" dur="1" fill="hold">
                                          <p:stCondLst>
                                            <p:cond delay="0"/>
                                          </p:stCondLst>
                                        </p:cTn>
                                        <p:tgtEl>
                                          <p:spTgt spid="172076"/>
                                        </p:tgtEl>
                                        <p:attrNameLst>
                                          <p:attrName>style.visibility</p:attrName>
                                        </p:attrNameLst>
                                      </p:cBhvr>
                                      <p:to>
                                        <p:strVal val="visible"/>
                                      </p:to>
                                    </p:set>
                                    <p:anim to="" calcmode="lin" valueType="num">
                                      <p:cBhvr>
                                        <p:cTn id="75" dur="1" fill="hold"/>
                                        <p:tgtEl>
                                          <p:spTgt spid="172076"/>
                                        </p:tgtEl>
                                        <p:attrNameLst>
                                          <p:attrName/>
                                        </p:attrNameLst>
                                      </p:cBhvr>
                                    </p:anim>
                                  </p:childTnLst>
                                </p:cTn>
                              </p:par>
                            </p:childTnLst>
                          </p:cTn>
                        </p:par>
                      </p:childTnLst>
                    </p:cTn>
                  </p:par>
                  <p:par>
                    <p:cTn id="76" fill="hold" nodeType="clickPar">
                      <p:stCondLst>
                        <p:cond delay="indefinite"/>
                      </p:stCondLst>
                      <p:childTnLst>
                        <p:par>
                          <p:cTn id="77" fill="hold" nodeType="withGroup">
                            <p:stCondLst>
                              <p:cond delay="0"/>
                            </p:stCondLst>
                            <p:childTnLst>
                              <p:par>
                                <p:cTn id="78" presetID="24" presetClass="exit" presetSubtype="0" fill="hold" grpId="1" nodeType="clickEffect">
                                  <p:stCondLst>
                                    <p:cond delay="0"/>
                                  </p:stCondLst>
                                  <p:childTnLst>
                                    <p:anim to="" calcmode="lin" valueType="num">
                                      <p:cBhvr>
                                        <p:cTn id="79" dur="1"/>
                                        <p:tgtEl>
                                          <p:spTgt spid="172076"/>
                                        </p:tgtEl>
                                        <p:attrNameLst>
                                          <p:attrName/>
                                        </p:attrNameLst>
                                      </p:cBhvr>
                                    </p:anim>
                                    <p:set>
                                      <p:cBhvr>
                                        <p:cTn id="80" dur="1" fill="hold">
                                          <p:stCondLst>
                                            <p:cond delay="0"/>
                                          </p:stCondLst>
                                        </p:cTn>
                                        <p:tgtEl>
                                          <p:spTgt spid="172076"/>
                                        </p:tgtEl>
                                        <p:attrNameLst>
                                          <p:attrName>style.visibility</p:attrName>
                                        </p:attrNameLst>
                                      </p:cBhvr>
                                      <p:to>
                                        <p:strVal val="hidden"/>
                                      </p:to>
                                    </p:set>
                                  </p:childTnLst>
                                </p:cTn>
                              </p:par>
                            </p:childTnLst>
                          </p:cTn>
                        </p:par>
                        <p:par>
                          <p:cTn id="81" fill="hold" nodeType="afterGroup">
                            <p:stCondLst>
                              <p:cond delay="0"/>
                            </p:stCondLst>
                            <p:childTnLst>
                              <p:par>
                                <p:cTn id="82" presetID="24" presetClass="entr" presetSubtype="0" fill="hold" grpId="0" nodeType="afterEffect">
                                  <p:stCondLst>
                                    <p:cond delay="0"/>
                                  </p:stCondLst>
                                  <p:childTnLst>
                                    <p:set>
                                      <p:cBhvr>
                                        <p:cTn id="83" dur="1" fill="hold">
                                          <p:stCondLst>
                                            <p:cond delay="0"/>
                                          </p:stCondLst>
                                        </p:cTn>
                                        <p:tgtEl>
                                          <p:spTgt spid="172077"/>
                                        </p:tgtEl>
                                        <p:attrNameLst>
                                          <p:attrName>style.visibility</p:attrName>
                                        </p:attrNameLst>
                                      </p:cBhvr>
                                      <p:to>
                                        <p:strVal val="visible"/>
                                      </p:to>
                                    </p:set>
                                    <p:anim to="" calcmode="lin" valueType="num">
                                      <p:cBhvr>
                                        <p:cTn id="84" dur="1" fill="hold"/>
                                        <p:tgtEl>
                                          <p:spTgt spid="172077"/>
                                        </p:tgtEl>
                                        <p:attrNameLst>
                                          <p:attrName/>
                                        </p:attrNameLst>
                                      </p:cBhvr>
                                    </p:anim>
                                  </p:childTnLst>
                                </p:cTn>
                              </p:par>
                            </p:childTnLst>
                          </p:cTn>
                        </p:par>
                      </p:childTnLst>
                    </p:cTn>
                  </p:par>
                  <p:par>
                    <p:cTn id="85" fill="hold" nodeType="clickPar">
                      <p:stCondLst>
                        <p:cond delay="indefinite"/>
                      </p:stCondLst>
                      <p:childTnLst>
                        <p:par>
                          <p:cTn id="86" fill="hold" nodeType="withGroup">
                            <p:stCondLst>
                              <p:cond delay="0"/>
                            </p:stCondLst>
                            <p:childTnLst>
                              <p:par>
                                <p:cTn id="87" presetID="24" presetClass="exit" presetSubtype="0" fill="hold" grpId="1" nodeType="clickEffect">
                                  <p:stCondLst>
                                    <p:cond delay="0"/>
                                  </p:stCondLst>
                                  <p:childTnLst>
                                    <p:anim to="" calcmode="lin" valueType="num">
                                      <p:cBhvr>
                                        <p:cTn id="88" dur="1"/>
                                        <p:tgtEl>
                                          <p:spTgt spid="172077"/>
                                        </p:tgtEl>
                                        <p:attrNameLst>
                                          <p:attrName/>
                                        </p:attrNameLst>
                                      </p:cBhvr>
                                    </p:anim>
                                    <p:set>
                                      <p:cBhvr>
                                        <p:cTn id="89" dur="1" fill="hold">
                                          <p:stCondLst>
                                            <p:cond delay="0"/>
                                          </p:stCondLst>
                                        </p:cTn>
                                        <p:tgtEl>
                                          <p:spTgt spid="172077"/>
                                        </p:tgtEl>
                                        <p:attrNameLst>
                                          <p:attrName>style.visibility</p:attrName>
                                        </p:attrNameLst>
                                      </p:cBhvr>
                                      <p:to>
                                        <p:strVal val="hidden"/>
                                      </p:to>
                                    </p:set>
                                  </p:childTnLst>
                                </p:cTn>
                              </p:par>
                            </p:childTnLst>
                          </p:cTn>
                        </p:par>
                        <p:par>
                          <p:cTn id="90" fill="hold" nodeType="afterGroup">
                            <p:stCondLst>
                              <p:cond delay="0"/>
                            </p:stCondLst>
                            <p:childTnLst>
                              <p:par>
                                <p:cTn id="91" presetID="24" presetClass="entr" presetSubtype="0" fill="hold" grpId="0" nodeType="afterEffect">
                                  <p:stCondLst>
                                    <p:cond delay="0"/>
                                  </p:stCondLst>
                                  <p:childTnLst>
                                    <p:set>
                                      <p:cBhvr>
                                        <p:cTn id="92" dur="1" fill="hold">
                                          <p:stCondLst>
                                            <p:cond delay="0"/>
                                          </p:stCondLst>
                                        </p:cTn>
                                        <p:tgtEl>
                                          <p:spTgt spid="172078"/>
                                        </p:tgtEl>
                                        <p:attrNameLst>
                                          <p:attrName>style.visibility</p:attrName>
                                        </p:attrNameLst>
                                      </p:cBhvr>
                                      <p:to>
                                        <p:strVal val="visible"/>
                                      </p:to>
                                    </p:set>
                                    <p:anim to="" calcmode="lin" valueType="num">
                                      <p:cBhvr>
                                        <p:cTn id="93" dur="1" fill="hold"/>
                                        <p:tgtEl>
                                          <p:spTgt spid="172078"/>
                                        </p:tgtEl>
                                        <p:attrNameLst>
                                          <p:attrName/>
                                        </p:attrNameLst>
                                      </p:cBhvr>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24" presetClass="exit" presetSubtype="0" fill="hold" grpId="1" nodeType="clickEffect">
                                  <p:stCondLst>
                                    <p:cond delay="0"/>
                                  </p:stCondLst>
                                  <p:childTnLst>
                                    <p:anim to="" calcmode="lin" valueType="num">
                                      <p:cBhvr>
                                        <p:cTn id="97" dur="1"/>
                                        <p:tgtEl>
                                          <p:spTgt spid="172078"/>
                                        </p:tgtEl>
                                        <p:attrNameLst>
                                          <p:attrName/>
                                        </p:attrNameLst>
                                      </p:cBhvr>
                                    </p:anim>
                                    <p:set>
                                      <p:cBhvr>
                                        <p:cTn id="98" dur="1" fill="hold">
                                          <p:stCondLst>
                                            <p:cond delay="0"/>
                                          </p:stCondLst>
                                        </p:cTn>
                                        <p:tgtEl>
                                          <p:spTgt spid="172078"/>
                                        </p:tgtEl>
                                        <p:attrNameLst>
                                          <p:attrName>style.visibility</p:attrName>
                                        </p:attrNameLst>
                                      </p:cBhvr>
                                      <p:to>
                                        <p:strVal val="hidden"/>
                                      </p:to>
                                    </p:set>
                                  </p:childTnLst>
                                </p:cTn>
                              </p:par>
                            </p:childTnLst>
                          </p:cTn>
                        </p:par>
                        <p:par>
                          <p:cTn id="99" fill="hold" nodeType="afterGroup">
                            <p:stCondLst>
                              <p:cond delay="0"/>
                            </p:stCondLst>
                            <p:childTnLst>
                              <p:par>
                                <p:cTn id="100" presetID="24" presetClass="entr" presetSubtype="0" fill="hold" grpId="0" nodeType="afterEffect">
                                  <p:stCondLst>
                                    <p:cond delay="0"/>
                                  </p:stCondLst>
                                  <p:childTnLst>
                                    <p:set>
                                      <p:cBhvr>
                                        <p:cTn id="101" dur="1" fill="hold">
                                          <p:stCondLst>
                                            <p:cond delay="0"/>
                                          </p:stCondLst>
                                        </p:cTn>
                                        <p:tgtEl>
                                          <p:spTgt spid="172079"/>
                                        </p:tgtEl>
                                        <p:attrNameLst>
                                          <p:attrName>style.visibility</p:attrName>
                                        </p:attrNameLst>
                                      </p:cBhvr>
                                      <p:to>
                                        <p:strVal val="visible"/>
                                      </p:to>
                                    </p:set>
                                    <p:anim to="" calcmode="lin" valueType="num">
                                      <p:cBhvr>
                                        <p:cTn id="102" dur="1" fill="hold"/>
                                        <p:tgtEl>
                                          <p:spTgt spid="172079"/>
                                        </p:tgtEl>
                                        <p:attrNameLst>
                                          <p:attrName/>
                                        </p:attrNameLst>
                                      </p:cBhvr>
                                    </p:anim>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4" presetClass="exit" presetSubtype="0" fill="hold" grpId="1" nodeType="clickEffect">
                                  <p:stCondLst>
                                    <p:cond delay="0"/>
                                  </p:stCondLst>
                                  <p:childTnLst>
                                    <p:anim to="" calcmode="lin" valueType="num">
                                      <p:cBhvr>
                                        <p:cTn id="106" dur="1"/>
                                        <p:tgtEl>
                                          <p:spTgt spid="172079"/>
                                        </p:tgtEl>
                                        <p:attrNameLst>
                                          <p:attrName/>
                                        </p:attrNameLst>
                                      </p:cBhvr>
                                    </p:anim>
                                    <p:set>
                                      <p:cBhvr>
                                        <p:cTn id="107" dur="1" fill="hold">
                                          <p:stCondLst>
                                            <p:cond delay="0"/>
                                          </p:stCondLst>
                                        </p:cTn>
                                        <p:tgtEl>
                                          <p:spTgt spid="172079"/>
                                        </p:tgtEl>
                                        <p:attrNameLst>
                                          <p:attrName>style.visibility</p:attrName>
                                        </p:attrNameLst>
                                      </p:cBhvr>
                                      <p:to>
                                        <p:strVal val="hidden"/>
                                      </p:to>
                                    </p:set>
                                  </p:childTnLst>
                                </p:cTn>
                              </p:par>
                            </p:childTnLst>
                          </p:cTn>
                        </p:par>
                        <p:par>
                          <p:cTn id="108" fill="hold" nodeType="afterGroup">
                            <p:stCondLst>
                              <p:cond delay="0"/>
                            </p:stCondLst>
                            <p:childTnLst>
                              <p:par>
                                <p:cTn id="109" presetID="24" presetClass="entr" presetSubtype="0" fill="hold" grpId="0" nodeType="afterEffect">
                                  <p:stCondLst>
                                    <p:cond delay="0"/>
                                  </p:stCondLst>
                                  <p:childTnLst>
                                    <p:set>
                                      <p:cBhvr>
                                        <p:cTn id="110" dur="1" fill="hold">
                                          <p:stCondLst>
                                            <p:cond delay="0"/>
                                          </p:stCondLst>
                                        </p:cTn>
                                        <p:tgtEl>
                                          <p:spTgt spid="172080"/>
                                        </p:tgtEl>
                                        <p:attrNameLst>
                                          <p:attrName>style.visibility</p:attrName>
                                        </p:attrNameLst>
                                      </p:cBhvr>
                                      <p:to>
                                        <p:strVal val="visible"/>
                                      </p:to>
                                    </p:set>
                                    <p:anim to="" calcmode="lin" valueType="num">
                                      <p:cBhvr>
                                        <p:cTn id="111" dur="1" fill="hold"/>
                                        <p:tgtEl>
                                          <p:spTgt spid="172080"/>
                                        </p:tgtEl>
                                        <p:attrNameLst>
                                          <p:attrName/>
                                        </p:attrNameLst>
                                      </p:cBhvr>
                                    </p:anim>
                                  </p:childTnLst>
                                </p:cTn>
                              </p:par>
                            </p:childTnLst>
                          </p:cTn>
                        </p:par>
                      </p:childTnLst>
                    </p:cTn>
                  </p:par>
                  <p:par>
                    <p:cTn id="112" fill="hold" nodeType="clickPar">
                      <p:stCondLst>
                        <p:cond delay="indefinite"/>
                      </p:stCondLst>
                      <p:childTnLst>
                        <p:par>
                          <p:cTn id="113" fill="hold" nodeType="withGroup">
                            <p:stCondLst>
                              <p:cond delay="0"/>
                            </p:stCondLst>
                            <p:childTnLst>
                              <p:par>
                                <p:cTn id="114" presetID="24" presetClass="exit" presetSubtype="0" fill="hold" grpId="1" nodeType="clickEffect">
                                  <p:stCondLst>
                                    <p:cond delay="0"/>
                                  </p:stCondLst>
                                  <p:childTnLst>
                                    <p:anim to="" calcmode="lin" valueType="num">
                                      <p:cBhvr>
                                        <p:cTn id="115" dur="1"/>
                                        <p:tgtEl>
                                          <p:spTgt spid="172080"/>
                                        </p:tgtEl>
                                        <p:attrNameLst>
                                          <p:attrName/>
                                        </p:attrNameLst>
                                      </p:cBhvr>
                                    </p:anim>
                                    <p:set>
                                      <p:cBhvr>
                                        <p:cTn id="116" dur="1" fill="hold">
                                          <p:stCondLst>
                                            <p:cond delay="0"/>
                                          </p:stCondLst>
                                        </p:cTn>
                                        <p:tgtEl>
                                          <p:spTgt spid="172080"/>
                                        </p:tgtEl>
                                        <p:attrNameLst>
                                          <p:attrName>style.visibility</p:attrName>
                                        </p:attrNameLst>
                                      </p:cBhvr>
                                      <p:to>
                                        <p:strVal val="hidden"/>
                                      </p:to>
                                    </p:set>
                                  </p:childTnLst>
                                </p:cTn>
                              </p:par>
                            </p:childTnLst>
                          </p:cTn>
                        </p:par>
                      </p:childTnLst>
                    </p:cTn>
                  </p:par>
                </p:childTnLst>
              </p:cTn>
              <p:nextCondLst>
                <p:cond evt="onClick" delay="0">
                  <p:tgtEl>
                    <p:spTgt spid="172062"/>
                  </p:tgtEl>
                </p:cond>
              </p:nextCondLst>
            </p:seq>
            <p:seq concurrent="1" nextAc="seek">
              <p:cTn id="117" restart="whenNotActive" fill="hold" evtFilter="cancelBubble" nodeType="interactiveSeq">
                <p:stCondLst>
                  <p:cond evt="onClick" delay="0">
                    <p:tgtEl>
                      <p:spTgt spid="172063"/>
                    </p:tgtEl>
                  </p:cond>
                </p:stCondLst>
                <p:endSync evt="end" delay="0">
                  <p:rtn val="all"/>
                </p:endSync>
                <p:childTnLst>
                  <p:par>
                    <p:cTn id="118" fill="hold" nodeType="clickPar">
                      <p:stCondLst>
                        <p:cond delay="0"/>
                      </p:stCondLst>
                      <p:childTnLst>
                        <p:par>
                          <p:cTn id="119" fill="hold" nodeType="withGroup">
                            <p:stCondLst>
                              <p:cond delay="0"/>
                            </p:stCondLst>
                            <p:childTnLst>
                              <p:par>
                                <p:cTn id="120" presetID="24" presetClass="entr" presetSubtype="0" fill="hold" grpId="0" nodeType="clickEffect">
                                  <p:stCondLst>
                                    <p:cond delay="0"/>
                                  </p:stCondLst>
                                  <p:childTnLst>
                                    <p:set>
                                      <p:cBhvr>
                                        <p:cTn id="121" dur="1" fill="hold">
                                          <p:stCondLst>
                                            <p:cond delay="0"/>
                                          </p:stCondLst>
                                        </p:cTn>
                                        <p:tgtEl>
                                          <p:spTgt spid="172082"/>
                                        </p:tgtEl>
                                        <p:attrNameLst>
                                          <p:attrName>style.visibility</p:attrName>
                                        </p:attrNameLst>
                                      </p:cBhvr>
                                      <p:to>
                                        <p:strVal val="visible"/>
                                      </p:to>
                                    </p:set>
                                    <p:anim to="" calcmode="lin" valueType="num">
                                      <p:cBhvr>
                                        <p:cTn id="122" dur="1" fill="hold"/>
                                        <p:tgtEl>
                                          <p:spTgt spid="172082"/>
                                        </p:tgtEl>
                                        <p:attrNameLst>
                                          <p:attrName/>
                                        </p:attrNameLst>
                                      </p:cBhvr>
                                    </p:anim>
                                  </p:childTnLst>
                                </p:cTn>
                              </p:par>
                            </p:childTnLst>
                          </p:cTn>
                        </p:par>
                      </p:childTnLst>
                    </p:cTn>
                  </p:par>
                  <p:par>
                    <p:cTn id="123" fill="hold" nodeType="clickPar">
                      <p:stCondLst>
                        <p:cond delay="indefinite"/>
                      </p:stCondLst>
                      <p:childTnLst>
                        <p:par>
                          <p:cTn id="124" fill="hold" nodeType="withGroup">
                            <p:stCondLst>
                              <p:cond delay="0"/>
                            </p:stCondLst>
                            <p:childTnLst>
                              <p:par>
                                <p:cTn id="125" presetID="24" presetClass="exit" presetSubtype="0" fill="hold" grpId="1" nodeType="clickEffect">
                                  <p:stCondLst>
                                    <p:cond delay="0"/>
                                  </p:stCondLst>
                                  <p:childTnLst>
                                    <p:anim to="" calcmode="lin" valueType="num">
                                      <p:cBhvr>
                                        <p:cTn id="126" dur="1"/>
                                        <p:tgtEl>
                                          <p:spTgt spid="172082"/>
                                        </p:tgtEl>
                                        <p:attrNameLst>
                                          <p:attrName/>
                                        </p:attrNameLst>
                                      </p:cBhvr>
                                    </p:anim>
                                    <p:set>
                                      <p:cBhvr>
                                        <p:cTn id="127" dur="1" fill="hold">
                                          <p:stCondLst>
                                            <p:cond delay="0"/>
                                          </p:stCondLst>
                                        </p:cTn>
                                        <p:tgtEl>
                                          <p:spTgt spid="172082"/>
                                        </p:tgtEl>
                                        <p:attrNameLst>
                                          <p:attrName>style.visibility</p:attrName>
                                        </p:attrNameLst>
                                      </p:cBhvr>
                                      <p:to>
                                        <p:strVal val="hidden"/>
                                      </p:to>
                                    </p:set>
                                  </p:childTnLst>
                                </p:cTn>
                              </p:par>
                            </p:childTnLst>
                          </p:cTn>
                        </p:par>
                        <p:par>
                          <p:cTn id="128" fill="hold" nodeType="afterGroup">
                            <p:stCondLst>
                              <p:cond delay="0"/>
                            </p:stCondLst>
                            <p:childTnLst>
                              <p:par>
                                <p:cTn id="129" presetID="24" presetClass="entr" presetSubtype="0" fill="hold" grpId="0" nodeType="afterEffect">
                                  <p:stCondLst>
                                    <p:cond delay="0"/>
                                  </p:stCondLst>
                                  <p:childTnLst>
                                    <p:set>
                                      <p:cBhvr>
                                        <p:cTn id="130" dur="1" fill="hold">
                                          <p:stCondLst>
                                            <p:cond delay="0"/>
                                          </p:stCondLst>
                                        </p:cTn>
                                        <p:tgtEl>
                                          <p:spTgt spid="172083"/>
                                        </p:tgtEl>
                                        <p:attrNameLst>
                                          <p:attrName>style.visibility</p:attrName>
                                        </p:attrNameLst>
                                      </p:cBhvr>
                                      <p:to>
                                        <p:strVal val="visible"/>
                                      </p:to>
                                    </p:set>
                                    <p:anim to="" calcmode="lin" valueType="num">
                                      <p:cBhvr>
                                        <p:cTn id="131" dur="1" fill="hold"/>
                                        <p:tgtEl>
                                          <p:spTgt spid="172083"/>
                                        </p:tgtEl>
                                        <p:attrNameLst>
                                          <p:attrName/>
                                        </p:attrNameLst>
                                      </p:cBhvr>
                                    </p:anim>
                                  </p:childTnLst>
                                </p:cTn>
                              </p:par>
                            </p:childTnLst>
                          </p:cTn>
                        </p:par>
                      </p:childTnLst>
                    </p:cTn>
                  </p:par>
                  <p:par>
                    <p:cTn id="132" fill="hold" nodeType="clickPar">
                      <p:stCondLst>
                        <p:cond delay="indefinite"/>
                      </p:stCondLst>
                      <p:childTnLst>
                        <p:par>
                          <p:cTn id="133" fill="hold" nodeType="withGroup">
                            <p:stCondLst>
                              <p:cond delay="0"/>
                            </p:stCondLst>
                            <p:childTnLst>
                              <p:par>
                                <p:cTn id="134" presetID="24" presetClass="exit" presetSubtype="0" fill="hold" grpId="1" nodeType="clickEffect">
                                  <p:stCondLst>
                                    <p:cond delay="0"/>
                                  </p:stCondLst>
                                  <p:childTnLst>
                                    <p:anim to="" calcmode="lin" valueType="num">
                                      <p:cBhvr>
                                        <p:cTn id="135" dur="1"/>
                                        <p:tgtEl>
                                          <p:spTgt spid="172083"/>
                                        </p:tgtEl>
                                        <p:attrNameLst>
                                          <p:attrName/>
                                        </p:attrNameLst>
                                      </p:cBhvr>
                                    </p:anim>
                                    <p:set>
                                      <p:cBhvr>
                                        <p:cTn id="136" dur="1" fill="hold">
                                          <p:stCondLst>
                                            <p:cond delay="0"/>
                                          </p:stCondLst>
                                        </p:cTn>
                                        <p:tgtEl>
                                          <p:spTgt spid="172083"/>
                                        </p:tgtEl>
                                        <p:attrNameLst>
                                          <p:attrName>style.visibility</p:attrName>
                                        </p:attrNameLst>
                                      </p:cBhvr>
                                      <p:to>
                                        <p:strVal val="hidden"/>
                                      </p:to>
                                    </p:set>
                                  </p:childTnLst>
                                </p:cTn>
                              </p:par>
                            </p:childTnLst>
                          </p:cTn>
                        </p:par>
                        <p:par>
                          <p:cTn id="137" fill="hold" nodeType="afterGroup">
                            <p:stCondLst>
                              <p:cond delay="0"/>
                            </p:stCondLst>
                            <p:childTnLst>
                              <p:par>
                                <p:cTn id="138" presetID="24" presetClass="entr" presetSubtype="0" fill="hold" grpId="0" nodeType="afterEffect">
                                  <p:stCondLst>
                                    <p:cond delay="0"/>
                                  </p:stCondLst>
                                  <p:childTnLst>
                                    <p:set>
                                      <p:cBhvr>
                                        <p:cTn id="139" dur="1" fill="hold">
                                          <p:stCondLst>
                                            <p:cond delay="0"/>
                                          </p:stCondLst>
                                        </p:cTn>
                                        <p:tgtEl>
                                          <p:spTgt spid="172084"/>
                                        </p:tgtEl>
                                        <p:attrNameLst>
                                          <p:attrName>style.visibility</p:attrName>
                                        </p:attrNameLst>
                                      </p:cBhvr>
                                      <p:to>
                                        <p:strVal val="visible"/>
                                      </p:to>
                                    </p:set>
                                    <p:anim to="" calcmode="lin" valueType="num">
                                      <p:cBhvr>
                                        <p:cTn id="140" dur="1" fill="hold"/>
                                        <p:tgtEl>
                                          <p:spTgt spid="172084"/>
                                        </p:tgtEl>
                                        <p:attrNameLst>
                                          <p:attrName/>
                                        </p:attrNameLst>
                                      </p:cBhvr>
                                    </p:anim>
                                  </p:childTnLst>
                                </p:cTn>
                              </p:par>
                            </p:childTnLst>
                          </p:cTn>
                        </p:par>
                      </p:childTnLst>
                    </p:cTn>
                  </p:par>
                  <p:par>
                    <p:cTn id="141" fill="hold" nodeType="clickPar">
                      <p:stCondLst>
                        <p:cond delay="indefinite"/>
                      </p:stCondLst>
                      <p:childTnLst>
                        <p:par>
                          <p:cTn id="142" fill="hold" nodeType="withGroup">
                            <p:stCondLst>
                              <p:cond delay="0"/>
                            </p:stCondLst>
                            <p:childTnLst>
                              <p:par>
                                <p:cTn id="143" presetID="24" presetClass="exit" presetSubtype="0" fill="hold" grpId="1" nodeType="clickEffect">
                                  <p:stCondLst>
                                    <p:cond delay="0"/>
                                  </p:stCondLst>
                                  <p:childTnLst>
                                    <p:anim to="" calcmode="lin" valueType="num">
                                      <p:cBhvr>
                                        <p:cTn id="144" dur="1"/>
                                        <p:tgtEl>
                                          <p:spTgt spid="172084"/>
                                        </p:tgtEl>
                                        <p:attrNameLst>
                                          <p:attrName/>
                                        </p:attrNameLst>
                                      </p:cBhvr>
                                    </p:anim>
                                    <p:set>
                                      <p:cBhvr>
                                        <p:cTn id="145" dur="1" fill="hold">
                                          <p:stCondLst>
                                            <p:cond delay="0"/>
                                          </p:stCondLst>
                                        </p:cTn>
                                        <p:tgtEl>
                                          <p:spTgt spid="172084"/>
                                        </p:tgtEl>
                                        <p:attrNameLst>
                                          <p:attrName>style.visibility</p:attrName>
                                        </p:attrNameLst>
                                      </p:cBhvr>
                                      <p:to>
                                        <p:strVal val="hidden"/>
                                      </p:to>
                                    </p:set>
                                  </p:childTnLst>
                                </p:cTn>
                              </p:par>
                            </p:childTnLst>
                          </p:cTn>
                        </p:par>
                        <p:par>
                          <p:cTn id="146" fill="hold" nodeType="afterGroup">
                            <p:stCondLst>
                              <p:cond delay="0"/>
                            </p:stCondLst>
                            <p:childTnLst>
                              <p:par>
                                <p:cTn id="147" presetID="24" presetClass="entr" presetSubtype="0" fill="hold" grpId="0" nodeType="afterEffect">
                                  <p:stCondLst>
                                    <p:cond delay="0"/>
                                  </p:stCondLst>
                                  <p:childTnLst>
                                    <p:set>
                                      <p:cBhvr>
                                        <p:cTn id="148" dur="1" fill="hold">
                                          <p:stCondLst>
                                            <p:cond delay="0"/>
                                          </p:stCondLst>
                                        </p:cTn>
                                        <p:tgtEl>
                                          <p:spTgt spid="172085"/>
                                        </p:tgtEl>
                                        <p:attrNameLst>
                                          <p:attrName>style.visibility</p:attrName>
                                        </p:attrNameLst>
                                      </p:cBhvr>
                                      <p:to>
                                        <p:strVal val="visible"/>
                                      </p:to>
                                    </p:set>
                                    <p:anim to="" calcmode="lin" valueType="num">
                                      <p:cBhvr>
                                        <p:cTn id="149" dur="1" fill="hold"/>
                                        <p:tgtEl>
                                          <p:spTgt spid="172085"/>
                                        </p:tgtEl>
                                        <p:attrNameLst>
                                          <p:attrName/>
                                        </p:attrNameLst>
                                      </p:cBhvr>
                                    </p:anim>
                                  </p:childTnLst>
                                </p:cTn>
                              </p:par>
                            </p:childTnLst>
                          </p:cTn>
                        </p:par>
                      </p:childTnLst>
                    </p:cTn>
                  </p:par>
                  <p:par>
                    <p:cTn id="150" fill="hold" nodeType="clickPar">
                      <p:stCondLst>
                        <p:cond delay="indefinite"/>
                      </p:stCondLst>
                      <p:childTnLst>
                        <p:par>
                          <p:cTn id="151" fill="hold" nodeType="withGroup">
                            <p:stCondLst>
                              <p:cond delay="0"/>
                            </p:stCondLst>
                            <p:childTnLst>
                              <p:par>
                                <p:cTn id="152" presetID="24" presetClass="exit" presetSubtype="0" fill="hold" grpId="1" nodeType="clickEffect">
                                  <p:stCondLst>
                                    <p:cond delay="0"/>
                                  </p:stCondLst>
                                  <p:childTnLst>
                                    <p:anim to="" calcmode="lin" valueType="num">
                                      <p:cBhvr>
                                        <p:cTn id="153" dur="1"/>
                                        <p:tgtEl>
                                          <p:spTgt spid="172085"/>
                                        </p:tgtEl>
                                        <p:attrNameLst>
                                          <p:attrName/>
                                        </p:attrNameLst>
                                      </p:cBhvr>
                                    </p:anim>
                                    <p:set>
                                      <p:cBhvr>
                                        <p:cTn id="154" dur="1" fill="hold">
                                          <p:stCondLst>
                                            <p:cond delay="0"/>
                                          </p:stCondLst>
                                        </p:cTn>
                                        <p:tgtEl>
                                          <p:spTgt spid="172085"/>
                                        </p:tgtEl>
                                        <p:attrNameLst>
                                          <p:attrName>style.visibility</p:attrName>
                                        </p:attrNameLst>
                                      </p:cBhvr>
                                      <p:to>
                                        <p:strVal val="hidden"/>
                                      </p:to>
                                    </p:set>
                                  </p:childTnLst>
                                </p:cTn>
                              </p:par>
                            </p:childTnLst>
                          </p:cTn>
                        </p:par>
                        <p:par>
                          <p:cTn id="155" fill="hold" nodeType="afterGroup">
                            <p:stCondLst>
                              <p:cond delay="0"/>
                            </p:stCondLst>
                            <p:childTnLst>
                              <p:par>
                                <p:cTn id="156" presetID="24" presetClass="entr" presetSubtype="0" fill="hold" grpId="0" nodeType="afterEffect">
                                  <p:stCondLst>
                                    <p:cond delay="0"/>
                                  </p:stCondLst>
                                  <p:childTnLst>
                                    <p:set>
                                      <p:cBhvr>
                                        <p:cTn id="157" dur="1" fill="hold">
                                          <p:stCondLst>
                                            <p:cond delay="0"/>
                                          </p:stCondLst>
                                        </p:cTn>
                                        <p:tgtEl>
                                          <p:spTgt spid="172086"/>
                                        </p:tgtEl>
                                        <p:attrNameLst>
                                          <p:attrName>style.visibility</p:attrName>
                                        </p:attrNameLst>
                                      </p:cBhvr>
                                      <p:to>
                                        <p:strVal val="visible"/>
                                      </p:to>
                                    </p:set>
                                    <p:anim to="" calcmode="lin" valueType="num">
                                      <p:cBhvr>
                                        <p:cTn id="158" dur="1" fill="hold"/>
                                        <p:tgtEl>
                                          <p:spTgt spid="172086"/>
                                        </p:tgtEl>
                                        <p:attrNameLst>
                                          <p:attrName/>
                                        </p:attrNameLst>
                                      </p:cBhvr>
                                    </p:anim>
                                  </p:childTnLst>
                                </p:cTn>
                              </p:par>
                            </p:childTnLst>
                          </p:cTn>
                        </p:par>
                      </p:childTnLst>
                    </p:cTn>
                  </p:par>
                  <p:par>
                    <p:cTn id="159" fill="hold" nodeType="clickPar">
                      <p:stCondLst>
                        <p:cond delay="indefinite"/>
                      </p:stCondLst>
                      <p:childTnLst>
                        <p:par>
                          <p:cTn id="160" fill="hold" nodeType="withGroup">
                            <p:stCondLst>
                              <p:cond delay="0"/>
                            </p:stCondLst>
                            <p:childTnLst>
                              <p:par>
                                <p:cTn id="161" presetID="24" presetClass="exit" presetSubtype="0" fill="hold" grpId="1" nodeType="clickEffect">
                                  <p:stCondLst>
                                    <p:cond delay="0"/>
                                  </p:stCondLst>
                                  <p:childTnLst>
                                    <p:anim to="" calcmode="lin" valueType="num">
                                      <p:cBhvr>
                                        <p:cTn id="162" dur="1"/>
                                        <p:tgtEl>
                                          <p:spTgt spid="172086"/>
                                        </p:tgtEl>
                                        <p:attrNameLst>
                                          <p:attrName/>
                                        </p:attrNameLst>
                                      </p:cBhvr>
                                    </p:anim>
                                    <p:set>
                                      <p:cBhvr>
                                        <p:cTn id="163" dur="1" fill="hold">
                                          <p:stCondLst>
                                            <p:cond delay="0"/>
                                          </p:stCondLst>
                                        </p:cTn>
                                        <p:tgtEl>
                                          <p:spTgt spid="172086"/>
                                        </p:tgtEl>
                                        <p:attrNameLst>
                                          <p:attrName>style.visibility</p:attrName>
                                        </p:attrNameLst>
                                      </p:cBhvr>
                                      <p:to>
                                        <p:strVal val="hidden"/>
                                      </p:to>
                                    </p:set>
                                  </p:childTnLst>
                                </p:cTn>
                              </p:par>
                            </p:childTnLst>
                          </p:cTn>
                        </p:par>
                      </p:childTnLst>
                    </p:cTn>
                  </p:par>
                </p:childTnLst>
              </p:cTn>
              <p:nextCondLst>
                <p:cond evt="onClick" delay="0">
                  <p:tgtEl>
                    <p:spTgt spid="172063"/>
                  </p:tgtEl>
                </p:cond>
              </p:nextCondLst>
            </p:seq>
          </p:childTnLst>
        </p:cTn>
      </p:par>
    </p:tnLst>
    <p:bldLst>
      <p:bldP spid="172034" grpId="0" animBg="1"/>
      <p:bldP spid="172053" grpId="0" animBg="1"/>
      <p:bldP spid="172054" grpId="0" animBg="1"/>
      <p:bldP spid="172055" grpId="0" animBg="1"/>
      <p:bldP spid="172056" grpId="0" animBg="1"/>
      <p:bldP spid="172057" grpId="0" animBg="1"/>
      <p:bldP spid="172058" grpId="0" animBg="1"/>
      <p:bldP spid="172076" grpId="0"/>
      <p:bldP spid="172076" grpId="1"/>
      <p:bldP spid="172077" grpId="0"/>
      <p:bldP spid="172077" grpId="1"/>
      <p:bldP spid="172078" grpId="0"/>
      <p:bldP spid="172078" grpId="1"/>
      <p:bldP spid="172079" grpId="0"/>
      <p:bldP spid="172079" grpId="1"/>
      <p:bldP spid="172080" grpId="0"/>
      <p:bldP spid="172080" grpId="1"/>
      <p:bldP spid="172082" grpId="0"/>
      <p:bldP spid="172082" grpId="1"/>
      <p:bldP spid="172083" grpId="0"/>
      <p:bldP spid="172083" grpId="1"/>
      <p:bldP spid="172084" grpId="0"/>
      <p:bldP spid="172084" grpId="1"/>
      <p:bldP spid="172085" grpId="0"/>
      <p:bldP spid="172085" grpId="1"/>
      <p:bldP spid="172086" grpId="0"/>
      <p:bldP spid="172086"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688751" y="527958"/>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 1</a:t>
            </a:r>
            <a:endParaRPr lang="en-US" sz="3600" b="1" cap="all" dirty="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endParaRPr>
          </a:p>
        </p:txBody>
      </p:sp>
      <p:sp>
        <p:nvSpPr>
          <p:cNvPr id="5" name="Text Box 19"/>
          <p:cNvSpPr txBox="1">
            <a:spLocks noChangeArrowheads="1"/>
          </p:cNvSpPr>
          <p:nvPr/>
        </p:nvSpPr>
        <p:spPr bwMode="auto">
          <a:xfrm>
            <a:off x="770687" y="1726814"/>
            <a:ext cx="7620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1: </a:t>
            </a:r>
            <a:r>
              <a:rPr lang="vi-VN" sz="2800" b="1" dirty="0">
                <a:latin typeface="Times New Roman" pitchFamily="18" charset="0"/>
                <a:cs typeface="Times New Roman" pitchFamily="18" charset="0"/>
              </a:rPr>
              <a:t>Để tạo trang </a:t>
            </a:r>
            <a:r>
              <a:rPr lang="vi-VN" sz="2800" b="1" dirty="0" smtClean="0">
                <a:latin typeface="Times New Roman" pitchFamily="18" charset="0"/>
                <a:cs typeface="Times New Roman" pitchFamily="18" charset="0"/>
              </a:rPr>
              <a:t>mẫu</a:t>
            </a:r>
            <a:r>
              <a:rPr lang="en-US" sz="2800" b="1"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thực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hiện</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các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bước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nào</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sau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đây</a:t>
            </a:r>
            <a:r>
              <a:rPr lang="vi-VN" sz="2800" b="1" dirty="0" smtClean="0">
                <a:latin typeface="Times New Roman" pitchFamily="18" charset="0"/>
                <a:cs typeface="Times New Roman" pitchFamily="18" charset="0"/>
              </a:rPr>
              <a:t>?</a:t>
            </a:r>
            <a:endParaRPr lang="vi-VN" sz="2800" b="1" dirty="0">
              <a:latin typeface="Times New Roman" pitchFamily="18" charset="0"/>
              <a:cs typeface="Times New Roman" pitchFamily="18" charset="0"/>
            </a:endParaRP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0" name="Oval 12"/>
          <p:cNvSpPr>
            <a:spLocks noChangeArrowheads="1"/>
          </p:cNvSpPr>
          <p:nvPr/>
        </p:nvSpPr>
        <p:spPr bwMode="auto">
          <a:xfrm>
            <a:off x="819178" y="4390391"/>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1" name="Oval 10">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CC"/>
              </a:solidFill>
            </a:endParaRPr>
          </a:p>
        </p:txBody>
      </p:sp>
      <p:sp>
        <p:nvSpPr>
          <p:cNvPr id="12" name="da1"/>
          <p:cNvSpPr txBox="1"/>
          <p:nvPr/>
        </p:nvSpPr>
        <p:spPr>
          <a:xfrm>
            <a:off x="838200" y="3689678"/>
            <a:ext cx="7391400" cy="523220"/>
          </a:xfrm>
          <a:prstGeom prst="rect">
            <a:avLst/>
          </a:prstGeom>
          <a:noFill/>
        </p:spPr>
        <p:txBody>
          <a:bodyPr wrap="square" rtlCol="0">
            <a:spAutoFit/>
          </a:bodyPr>
          <a:lstStyle/>
          <a:p>
            <a:r>
              <a:rPr lang="vi-VN" sz="2800" dirty="0" smtClean="0">
                <a:latin typeface="+mj-lt"/>
              </a:rPr>
              <a:t>A</a:t>
            </a:r>
            <a:r>
              <a:rPr lang="vi-VN" sz="2800" dirty="0">
                <a:latin typeface="+mj-lt"/>
              </a:rPr>
              <a:t>. </a:t>
            </a:r>
            <a:r>
              <a:rPr lang="vi-VN" sz="2800" dirty="0" smtClean="0">
                <a:latin typeface="+mj-lt"/>
              </a:rPr>
              <a:t>Vào</a:t>
            </a:r>
            <a:r>
              <a:rPr lang="vi-VN" sz="2800" dirty="0">
                <a:latin typeface="+mj-lt"/>
              </a:rPr>
              <a:t> </a:t>
            </a:r>
            <a:r>
              <a:rPr lang="vi-VN" sz="2800" dirty="0" smtClean="0">
                <a:latin typeface="+mj-lt"/>
              </a:rPr>
              <a:t>thẻ Insert – Master</a:t>
            </a:r>
            <a:endParaRPr lang="vi-VN" sz="2800" dirty="0">
              <a:latin typeface="+mj-lt"/>
            </a:endParaRPr>
          </a:p>
        </p:txBody>
      </p:sp>
      <p:sp>
        <p:nvSpPr>
          <p:cNvPr id="13" name="da4"/>
          <p:cNvSpPr txBox="1"/>
          <p:nvPr/>
        </p:nvSpPr>
        <p:spPr>
          <a:xfrm>
            <a:off x="838200" y="5687670"/>
            <a:ext cx="6273102" cy="523220"/>
          </a:xfrm>
          <a:prstGeom prst="rect">
            <a:avLst/>
          </a:prstGeom>
          <a:noFill/>
        </p:spPr>
        <p:txBody>
          <a:bodyPr wrap="square" rtlCol="0">
            <a:spAutoFit/>
          </a:bodyPr>
          <a:lstStyle/>
          <a:p>
            <a:r>
              <a:rPr lang="vi-VN" sz="2800" dirty="0">
                <a:latin typeface="+mj-lt"/>
              </a:rPr>
              <a:t>D</a:t>
            </a:r>
            <a:r>
              <a:rPr lang="vi-VN" sz="2800" dirty="0" smtClean="0">
                <a:latin typeface="+mj-lt"/>
              </a:rPr>
              <a:t>. Vào</a:t>
            </a:r>
            <a:r>
              <a:rPr lang="vi-VN" sz="2800" dirty="0">
                <a:latin typeface="+mj-lt"/>
              </a:rPr>
              <a:t> </a:t>
            </a:r>
            <a:r>
              <a:rPr lang="vi-VN" sz="2800" dirty="0" smtClean="0">
                <a:latin typeface="+mj-lt"/>
              </a:rPr>
              <a:t>thẻ Format – Slide Master</a:t>
            </a:r>
            <a:endParaRPr lang="vi-VN" sz="2800" dirty="0">
              <a:latin typeface="+mj-lt"/>
            </a:endParaRPr>
          </a:p>
        </p:txBody>
      </p:sp>
      <p:sp>
        <p:nvSpPr>
          <p:cNvPr id="14" name="da3"/>
          <p:cNvSpPr txBox="1"/>
          <p:nvPr/>
        </p:nvSpPr>
        <p:spPr>
          <a:xfrm>
            <a:off x="838200" y="5039598"/>
            <a:ext cx="7391400" cy="523220"/>
          </a:xfrm>
          <a:prstGeom prst="rect">
            <a:avLst/>
          </a:prstGeom>
          <a:noFill/>
        </p:spPr>
        <p:txBody>
          <a:bodyPr wrap="square" rtlCol="0">
            <a:spAutoFit/>
          </a:bodyPr>
          <a:lstStyle/>
          <a:p>
            <a:r>
              <a:rPr lang="vi-VN" sz="2800" dirty="0" smtClean="0">
                <a:latin typeface="+mj-lt"/>
              </a:rPr>
              <a:t>C</a:t>
            </a:r>
            <a:r>
              <a:rPr lang="vi-VN" sz="2800" dirty="0">
                <a:latin typeface="+mj-lt"/>
              </a:rPr>
              <a:t>. </a:t>
            </a:r>
            <a:r>
              <a:rPr lang="vi-VN" sz="2800" dirty="0" smtClean="0">
                <a:latin typeface="+mj-lt"/>
              </a:rPr>
              <a:t>Vào</a:t>
            </a:r>
            <a:r>
              <a:rPr lang="vi-VN" sz="2800" dirty="0">
                <a:latin typeface="+mj-lt"/>
              </a:rPr>
              <a:t> </a:t>
            </a:r>
            <a:r>
              <a:rPr lang="vi-VN" sz="2800" dirty="0" smtClean="0">
                <a:latin typeface="+mj-lt"/>
              </a:rPr>
              <a:t>thẻ</a:t>
            </a:r>
            <a:r>
              <a:rPr lang="vi-VN" sz="2800" dirty="0">
                <a:latin typeface="+mj-lt"/>
              </a:rPr>
              <a:t> </a:t>
            </a:r>
            <a:r>
              <a:rPr lang="vi-VN" sz="2800" dirty="0" smtClean="0">
                <a:latin typeface="+mj-lt"/>
              </a:rPr>
              <a:t>Insert</a:t>
            </a:r>
            <a:r>
              <a:rPr lang="vi-VN" sz="2800" dirty="0">
                <a:latin typeface="+mj-lt"/>
              </a:rPr>
              <a:t> </a:t>
            </a:r>
            <a:r>
              <a:rPr lang="vi-VN" sz="2800" dirty="0" smtClean="0">
                <a:latin typeface="+mj-lt"/>
              </a:rPr>
              <a:t>– Slide Master</a:t>
            </a:r>
            <a:endParaRPr lang="vi-VN" sz="2800" dirty="0">
              <a:latin typeface="+mj-lt"/>
            </a:endParaRPr>
          </a:p>
        </p:txBody>
      </p:sp>
      <p:sp>
        <p:nvSpPr>
          <p:cNvPr id="15" name="da2"/>
          <p:cNvSpPr txBox="1"/>
          <p:nvPr/>
        </p:nvSpPr>
        <p:spPr>
          <a:xfrm>
            <a:off x="819178" y="4365104"/>
            <a:ext cx="7391400" cy="523220"/>
          </a:xfrm>
          <a:prstGeom prst="rect">
            <a:avLst/>
          </a:prstGeom>
          <a:noFill/>
        </p:spPr>
        <p:txBody>
          <a:bodyPr wrap="square" rtlCol="0">
            <a:spAutoFit/>
          </a:bodyPr>
          <a:lstStyle/>
          <a:p>
            <a:r>
              <a:rPr lang="vi-VN" sz="2800" dirty="0" smtClean="0">
                <a:latin typeface="+mj-lt"/>
              </a:rPr>
              <a:t>B. Vào</a:t>
            </a:r>
            <a:r>
              <a:rPr lang="vi-VN" sz="2800" dirty="0">
                <a:latin typeface="+mj-lt"/>
              </a:rPr>
              <a:t> </a:t>
            </a:r>
            <a:r>
              <a:rPr lang="vi-VN" sz="2800" dirty="0" smtClean="0">
                <a:latin typeface="+mj-lt"/>
              </a:rPr>
              <a:t>thẻ View – Slide</a:t>
            </a:r>
            <a:r>
              <a:rPr lang="vi-VN" sz="2800" dirty="0">
                <a:latin typeface="+mj-lt"/>
              </a:rPr>
              <a:t> </a:t>
            </a:r>
            <a:r>
              <a:rPr lang="vi-VN" sz="2800" dirty="0" smtClean="0">
                <a:latin typeface="+mj-lt"/>
              </a:rPr>
              <a:t>Master</a:t>
            </a:r>
            <a:endParaRPr lang="vi-VN" sz="2800" dirty="0">
              <a:latin typeface="+mj-lt"/>
            </a:endParaRPr>
          </a:p>
        </p:txBody>
      </p:sp>
    </p:spTree>
    <p:extLst>
      <p:ext uri="{BB962C8B-B14F-4D97-AF65-F5344CB8AC3E}">
        <p14:creationId xmlns:p14="http://schemas.microsoft.com/office/powerpoint/2010/main" val="14425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707690" y="1849271"/>
            <a:ext cx="7620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defRPr/>
            </a:pPr>
            <a:r>
              <a:rPr lang="en-US" sz="2800" b="1" dirty="0" err="1" smtClean="0">
                <a:solidFill>
                  <a:prstClr val="black"/>
                </a:solidFill>
                <a:latin typeface="Times New Roman" pitchFamily="18" charset="0"/>
                <a:cs typeface="Times New Roman" pitchFamily="18" charset="0"/>
              </a:rPr>
              <a:t>Câu</a:t>
            </a:r>
            <a:r>
              <a:rPr lang="en-US" sz="2800" b="1" dirty="0" smtClean="0">
                <a:solidFill>
                  <a:prstClr val="black"/>
                </a:solidFill>
                <a:latin typeface="Times New Roman" pitchFamily="18" charset="0"/>
                <a:cs typeface="Times New Roman" pitchFamily="18" charset="0"/>
              </a:rPr>
              <a:t> 2: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Để</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thêm</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trang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trình</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chiều</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mới</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em</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thực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hiện</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các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bước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
        <p:nvSpPr>
          <p:cNvPr id="6" name="Text Box 9"/>
          <p:cNvSpPr txBox="1">
            <a:spLocks noChangeArrowheads="1"/>
          </p:cNvSpPr>
          <p:nvPr/>
        </p:nvSpPr>
        <p:spPr bwMode="auto">
          <a:xfrm>
            <a:off x="1962150" y="3621314"/>
            <a:ext cx="5111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A. </a:t>
            </a:r>
            <a:r>
              <a:rPr lang="en-US" sz="2400" dirty="0" err="1" smtClean="0">
                <a:solidFill>
                  <a:prstClr val="black"/>
                </a:solidFill>
                <a:latin typeface="Times New Roman" pitchFamily="18" charset="0"/>
                <a:cs typeface="Times New Roman" pitchFamily="18" charset="0"/>
              </a:rPr>
              <a:t>Trong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thẻ</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Home</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chọn</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Shape Fill.</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7" name="Text Box 10"/>
          <p:cNvSpPr txBox="1">
            <a:spLocks noChangeArrowheads="1"/>
          </p:cNvSpPr>
          <p:nvPr/>
        </p:nvSpPr>
        <p:spPr bwMode="auto">
          <a:xfrm>
            <a:off x="1962150" y="4267200"/>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B. </a:t>
            </a:r>
            <a:r>
              <a:rPr lang="en-US" sz="2400" dirty="0" err="1">
                <a:solidFill>
                  <a:prstClr val="black"/>
                </a:solidFill>
                <a:latin typeface="Times New Roman" pitchFamily="18" charset="0"/>
                <a:cs typeface="Times New Roman" pitchFamily="18" charset="0"/>
              </a:rPr>
              <a:t>Trong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thẻ</a:t>
            </a:r>
            <a:r>
              <a:rPr lang="en-US" sz="2400" dirty="0">
                <a:solidFill>
                  <a:prstClr val="black"/>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Insert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chọn</a:t>
            </a:r>
            <a:r>
              <a:rPr lang="en-US" sz="2400" dirty="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Picture.</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8" name="Text Box 11"/>
          <p:cNvSpPr txBox="1">
            <a:spLocks noChangeArrowheads="1"/>
          </p:cNvSpPr>
          <p:nvPr/>
        </p:nvSpPr>
        <p:spPr bwMode="auto">
          <a:xfrm>
            <a:off x="1962150" y="4876800"/>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C. </a:t>
            </a:r>
            <a:r>
              <a:rPr lang="en-US" sz="2400" dirty="0" err="1">
                <a:solidFill>
                  <a:prstClr val="black"/>
                </a:solidFill>
                <a:latin typeface="Times New Roman" pitchFamily="18" charset="0"/>
                <a:cs typeface="Times New Roman" pitchFamily="18" charset="0"/>
              </a:rPr>
              <a:t>Trong</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thẻ</a:t>
            </a:r>
            <a:r>
              <a:rPr lang="en-US" sz="2400" dirty="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Home</a:t>
            </a:r>
            <a:r>
              <a:rPr lang="en-US" sz="2400" dirty="0" smtClean="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chọn</a:t>
            </a:r>
            <a:r>
              <a:rPr lang="en-US" sz="2400" dirty="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New </a:t>
            </a:r>
            <a:r>
              <a:rPr lang="en-US" sz="2400" dirty="0" err="1" smtClean="0">
                <a:solidFill>
                  <a:srgbClr val="FF0000"/>
                </a:solidFill>
                <a:latin typeface="Times New Roman" pitchFamily="18" charset="0"/>
                <a:cs typeface="Times New Roman" pitchFamily="18" charset="0"/>
              </a:rPr>
              <a:t>Slie</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0" name="Oval 12"/>
          <p:cNvSpPr>
            <a:spLocks noChangeArrowheads="1"/>
          </p:cNvSpPr>
          <p:nvPr/>
        </p:nvSpPr>
        <p:spPr bwMode="auto">
          <a:xfrm>
            <a:off x="1962150" y="4876800"/>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2" name="Oval 11">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0000CC"/>
              </a:solidFill>
            </a:endParaRPr>
          </a:p>
        </p:txBody>
      </p:sp>
      <p:sp>
        <p:nvSpPr>
          <p:cNvPr id="13" name="Text Box 11"/>
          <p:cNvSpPr txBox="1">
            <a:spLocks noChangeArrowheads="1"/>
          </p:cNvSpPr>
          <p:nvPr/>
        </p:nvSpPr>
        <p:spPr bwMode="auto">
          <a:xfrm>
            <a:off x="1962150" y="5487614"/>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D</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Trong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thẻ</a:t>
            </a:r>
            <a:r>
              <a:rPr lang="en-US" sz="2400" dirty="0" smtClean="0">
                <a:solidFill>
                  <a:prstClr val="black"/>
                </a:solidFill>
                <a:latin typeface="Times New Roman" pitchFamily="18" charset="0"/>
                <a:cs typeface="Times New Roman" pitchFamily="18" charset="0"/>
              </a:rPr>
              <a:t> </a:t>
            </a:r>
            <a:r>
              <a:rPr lang="en-US" sz="2400" dirty="0">
                <a:solidFill>
                  <a:srgbClr val="FF0000"/>
                </a:solidFill>
                <a:latin typeface="Times New Roman" pitchFamily="18" charset="0"/>
                <a:cs typeface="Times New Roman" pitchFamily="18" charset="0"/>
              </a:rPr>
              <a:t>Insert</a:t>
            </a:r>
            <a:r>
              <a:rPr lang="en-US" sz="2400" dirty="0">
                <a:solidFill>
                  <a:prstClr val="black"/>
                </a:solidFill>
                <a:latin typeface="Times New Roman" pitchFamily="18" charset="0"/>
                <a:cs typeface="Times New Roman" pitchFamily="18" charset="0"/>
              </a:rPr>
              <a:t>, </a:t>
            </a:r>
            <a:r>
              <a:rPr lang="en-US" sz="2400" dirty="0" err="1">
                <a:solidFill>
                  <a:prstClr val="black"/>
                </a:solidFill>
                <a:latin typeface="Times New Roman" pitchFamily="18" charset="0"/>
                <a:cs typeface="Times New Roman" pitchFamily="18" charset="0"/>
              </a:rPr>
              <a:t>chọn</a:t>
            </a:r>
            <a:r>
              <a:rPr lang="en-US" sz="2400" dirty="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Shapes.</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1" name="Text Box 16"/>
          <p:cNvSpPr txBox="1">
            <a:spLocks noChangeArrowheads="1"/>
          </p:cNvSpPr>
          <p:nvPr/>
        </p:nvSpPr>
        <p:spPr bwMode="auto">
          <a:xfrm>
            <a:off x="1688751" y="527958"/>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 2</a:t>
            </a:r>
            <a:endParaRPr lang="en-US" sz="3600" b="1" cap="all" dirty="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144251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815702" y="1731306"/>
            <a:ext cx="7620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lvl="0" eaLnBrk="1" hangingPunct="1"/>
            <a:r>
              <a:rPr lang="en-US" sz="2800" b="1" dirty="0" err="1" smtClean="0">
                <a:latin typeface="Times New Roman" pitchFamily="18" charset="0"/>
                <a:cs typeface="Times New Roman" pitchFamily="18" charset="0"/>
              </a:rPr>
              <a:t>Câu</a:t>
            </a:r>
            <a:r>
              <a:rPr lang="en-US" sz="2800" b="1" dirty="0" smtClean="0">
                <a:latin typeface="Times New Roman" pitchFamily="18" charset="0"/>
                <a:cs typeface="Times New Roman" pitchFamily="18" charset="0"/>
              </a:rPr>
              <a:t> 3: </a:t>
            </a:r>
            <a:r>
              <a:rPr lang="vi-VN" sz="2800" b="1" dirty="0" smtClean="0">
                <a:latin typeface="Times New Roman"/>
              </a:rPr>
              <a:t>Sau </a:t>
            </a:r>
            <a:r>
              <a:rPr lang="vi-VN" sz="2800" b="1" dirty="0">
                <a:latin typeface="Times New Roman"/>
              </a:rPr>
              <a:t>khi đã chọn Slide Master, nội dung nào có thể điều chỉnh được?</a:t>
            </a:r>
          </a:p>
          <a:p>
            <a:pPr eaLnBrk="1" hangingPunct="1">
              <a:spcBef>
                <a:spcPct val="50000"/>
              </a:spcBef>
              <a:defRPr/>
            </a:pPr>
            <a:endPar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endParaRP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
        <p:nvSpPr>
          <p:cNvPr id="6" name="Text Box 9"/>
          <p:cNvSpPr txBox="1">
            <a:spLocks noChangeArrowheads="1"/>
          </p:cNvSpPr>
          <p:nvPr/>
        </p:nvSpPr>
        <p:spPr bwMode="auto">
          <a:xfrm>
            <a:off x="1962150" y="3621314"/>
            <a:ext cx="51110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A. </a:t>
            </a:r>
            <a:r>
              <a:rPr lang="en-US" sz="2400" dirty="0" err="1" smtClean="0">
                <a:solidFill>
                  <a:prstClr val="black"/>
                </a:solidFill>
                <a:latin typeface="Times New Roman" pitchFamily="18" charset="0"/>
                <a:cs typeface="Times New Roman" pitchFamily="18" charset="0"/>
              </a:rPr>
              <a:t>Tiêu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đề</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7" name="Text Box 10"/>
          <p:cNvSpPr txBox="1">
            <a:spLocks noChangeArrowheads="1"/>
          </p:cNvSpPr>
          <p:nvPr/>
        </p:nvSpPr>
        <p:spPr bwMode="auto">
          <a:xfrm>
            <a:off x="1962150" y="4267200"/>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B. </a:t>
            </a:r>
            <a:r>
              <a:rPr lang="en-US" sz="2400" dirty="0" err="1" smtClean="0">
                <a:solidFill>
                  <a:prstClr val="black"/>
                </a:solidFill>
                <a:latin typeface="Times New Roman" pitchFamily="18" charset="0"/>
                <a:cs typeface="Times New Roman" pitchFamily="18" charset="0"/>
              </a:rPr>
              <a:t>Nội</a:t>
            </a:r>
            <a:r>
              <a:rPr lang="en-US" sz="2400" dirty="0" smtClean="0">
                <a:solidFill>
                  <a:prstClr val="black"/>
                </a:solidFill>
                <a:latin typeface="Times New Roman" pitchFamily="18" charset="0"/>
                <a:cs typeface="Times New Roman" pitchFamily="18" charset="0"/>
              </a:rPr>
              <a:t> dung</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8" name="Text Box 11"/>
          <p:cNvSpPr txBox="1">
            <a:spLocks noChangeArrowheads="1"/>
          </p:cNvSpPr>
          <p:nvPr/>
        </p:nvSpPr>
        <p:spPr bwMode="auto">
          <a:xfrm>
            <a:off x="1962150" y="4876800"/>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C. </a:t>
            </a:r>
            <a:r>
              <a:rPr lang="en-US" sz="2400" dirty="0" err="1" smtClean="0">
                <a:solidFill>
                  <a:prstClr val="black"/>
                </a:solidFill>
                <a:latin typeface="Times New Roman" pitchFamily="18" charset="0"/>
                <a:cs typeface="Times New Roman" pitchFamily="18" charset="0"/>
              </a:rPr>
              <a:t>Số</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trang</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0" name="Oval 12"/>
          <p:cNvSpPr>
            <a:spLocks noChangeArrowheads="1"/>
          </p:cNvSpPr>
          <p:nvPr/>
        </p:nvSpPr>
        <p:spPr bwMode="auto">
          <a:xfrm>
            <a:off x="1927225" y="5502128"/>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2" name="Oval 11">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CC"/>
              </a:solidFill>
            </a:endParaRPr>
          </a:p>
        </p:txBody>
      </p:sp>
      <p:sp>
        <p:nvSpPr>
          <p:cNvPr id="13" name="Text Box 11"/>
          <p:cNvSpPr txBox="1">
            <a:spLocks noChangeArrowheads="1"/>
          </p:cNvSpPr>
          <p:nvPr/>
        </p:nvSpPr>
        <p:spPr bwMode="auto">
          <a:xfrm>
            <a:off x="1962150" y="5487614"/>
            <a:ext cx="664229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D</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Tiêu</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đề</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nội</a:t>
            </a:r>
            <a:r>
              <a:rPr lang="en-US" sz="2400" dirty="0" smtClean="0">
                <a:solidFill>
                  <a:prstClr val="black"/>
                </a:solidFill>
                <a:latin typeface="Times New Roman" pitchFamily="18" charset="0"/>
                <a:cs typeface="Times New Roman" pitchFamily="18" charset="0"/>
              </a:rPr>
              <a:t> dung, </a:t>
            </a:r>
            <a:r>
              <a:rPr lang="en-US" sz="2400" dirty="0" err="1" smtClean="0">
                <a:solidFill>
                  <a:prstClr val="black"/>
                </a:solidFill>
                <a:latin typeface="Times New Roman" pitchFamily="18" charset="0"/>
                <a:cs typeface="Times New Roman" pitchFamily="18" charset="0"/>
              </a:rPr>
              <a:t>số</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trang</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ngày</a:t>
            </a:r>
            <a:r>
              <a:rPr lang="en-US" sz="2400" dirty="0" smtClean="0">
                <a:solidFill>
                  <a:prstClr val="black"/>
                </a:solidFill>
                <a:latin typeface="Times New Roman" pitchFamily="18" charset="0"/>
                <a:cs typeface="Times New Roman" pitchFamily="18" charset="0"/>
              </a:rPr>
              <a:t> </a:t>
            </a:r>
            <a:r>
              <a:rPr lang="en-US" sz="2400" dirty="0" err="1" smtClean="0">
                <a:solidFill>
                  <a:prstClr val="black"/>
                </a:solidFill>
                <a:latin typeface="Times New Roman" pitchFamily="18" charset="0"/>
                <a:cs typeface="Times New Roman" pitchFamily="18" charset="0"/>
              </a:rPr>
              <a:t>tháng</a:t>
            </a:r>
            <a:r>
              <a:rPr lang="en-US" sz="2400" dirty="0" smtClean="0">
                <a:solidFill>
                  <a:prstClr val="black"/>
                </a:solidFill>
                <a:latin typeface="Times New Roman" pitchFamily="18" charset="0"/>
                <a:cs typeface="Times New Roman" pitchFamily="18" charset="0"/>
              </a:rPr>
              <a:t>…</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1" name="Text Box 16"/>
          <p:cNvSpPr txBox="1">
            <a:spLocks noChangeArrowheads="1"/>
          </p:cNvSpPr>
          <p:nvPr/>
        </p:nvSpPr>
        <p:spPr bwMode="auto">
          <a:xfrm>
            <a:off x="1688751" y="527958"/>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 3</a:t>
            </a:r>
            <a:endParaRPr lang="en-US" sz="3600" b="1" cap="all" dirty="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0221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2" name="Oval 11">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CC"/>
              </a:solidFill>
            </a:endParaRPr>
          </a:p>
        </p:txBody>
      </p:sp>
      <p:sp>
        <p:nvSpPr>
          <p:cNvPr id="11" name="Text Box 16"/>
          <p:cNvSpPr txBox="1">
            <a:spLocks noChangeArrowheads="1"/>
          </p:cNvSpPr>
          <p:nvPr/>
        </p:nvSpPr>
        <p:spPr bwMode="auto">
          <a:xfrm>
            <a:off x="1166444" y="2780928"/>
            <a:ext cx="677740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Bạn</a:t>
            </a:r>
            <a:r>
              <a:rPr lang="en-US" sz="360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a:t>
            </a:r>
            <a:r>
              <a:rPr lang="en-US" sz="3600"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thât</a:t>
            </a:r>
            <a:r>
              <a:rPr lang="en-US" sz="3600"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 may </a:t>
            </a:r>
            <a:r>
              <a:rPr lang="en-US" sz="3600" cap="all" dirty="0" err="1"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rPr>
              <a:t>mắn</a:t>
            </a:r>
            <a:endParaRPr lang="en-US" sz="3600"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
        <p:nvSpPr>
          <p:cNvPr id="14" name="Text Box 19"/>
          <p:cNvSpPr txBox="1">
            <a:spLocks noChangeArrowheads="1"/>
          </p:cNvSpPr>
          <p:nvPr/>
        </p:nvSpPr>
        <p:spPr bwMode="auto">
          <a:xfrm>
            <a:off x="838200" y="3581400"/>
            <a:ext cx="7620000"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r>
              <a:rPr lang="en-US" sz="4000" b="1" dirty="0" err="1" smtClean="0">
                <a:latin typeface="Times New Roman" pitchFamily="18" charset="0"/>
                <a:cs typeface="Times New Roman" pitchFamily="18" charset="0"/>
              </a:rPr>
              <a:t>Cả</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lớp</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thưởng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bạn</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tràng</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pháo</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tay</a:t>
            </a:r>
            <a:endParaRPr lang="vi-VN" sz="4000" b="1" dirty="0">
              <a:latin typeface="Times New Roman" pitchFamily="18" charset="0"/>
              <a:cs typeface="Times New Roman" pitchFamily="18" charset="0"/>
            </a:endParaRP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
        <p:nvSpPr>
          <p:cNvPr id="7" name="Text Box 16"/>
          <p:cNvSpPr txBox="1">
            <a:spLocks noChangeArrowheads="1"/>
          </p:cNvSpPr>
          <p:nvPr/>
        </p:nvSpPr>
        <p:spPr bwMode="auto">
          <a:xfrm>
            <a:off x="1835696" y="1131532"/>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 4</a:t>
            </a:r>
            <a:endParaRPr lang="en-US" sz="3600" b="1" cap="all" dirty="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0221214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892198" y="1651540"/>
            <a:ext cx="6382366"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defRPr/>
            </a:pPr>
            <a:r>
              <a:rPr lang="en-US" sz="2800" b="1" dirty="0" err="1" smtClean="0">
                <a:solidFill>
                  <a:prstClr val="black"/>
                </a:solidFill>
                <a:latin typeface="Times New Roman" pitchFamily="18" charset="0"/>
                <a:cs typeface="Times New Roman" pitchFamily="18" charset="0"/>
              </a:rPr>
              <a:t>Câu</a:t>
            </a:r>
            <a:r>
              <a:rPr lang="en-US" sz="2800" b="1" dirty="0" smtClean="0">
                <a:solidFill>
                  <a:prstClr val="black"/>
                </a:solidFill>
                <a:latin typeface="Times New Roman" pitchFamily="18" charset="0"/>
                <a:cs typeface="Times New Roman" pitchFamily="18" charset="0"/>
              </a:rPr>
              <a:t> 5: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Để</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chèn</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số</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trang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vào</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trang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trình</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chiếu</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em</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chọn</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công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cu?</a:t>
            </a: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
        <p:nvSpPr>
          <p:cNvPr id="6" name="Text Box 9"/>
          <p:cNvSpPr txBox="1">
            <a:spLocks noChangeArrowheads="1"/>
          </p:cNvSpPr>
          <p:nvPr/>
        </p:nvSpPr>
        <p:spPr bwMode="auto">
          <a:xfrm>
            <a:off x="1043608" y="3766344"/>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A</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7" name="Text Box 10"/>
          <p:cNvSpPr txBox="1">
            <a:spLocks noChangeArrowheads="1"/>
          </p:cNvSpPr>
          <p:nvPr/>
        </p:nvSpPr>
        <p:spPr bwMode="auto">
          <a:xfrm>
            <a:off x="944729" y="4685048"/>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B</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8" name="Text Box 11"/>
          <p:cNvSpPr txBox="1">
            <a:spLocks noChangeArrowheads="1"/>
          </p:cNvSpPr>
          <p:nvPr/>
        </p:nvSpPr>
        <p:spPr bwMode="auto">
          <a:xfrm>
            <a:off x="4499992" y="3701746"/>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C</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2" name="Oval 11">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CC"/>
              </a:solidFill>
            </a:endParaRPr>
          </a:p>
        </p:txBody>
      </p:sp>
      <p:sp>
        <p:nvSpPr>
          <p:cNvPr id="13" name="Text Box 11"/>
          <p:cNvSpPr txBox="1">
            <a:spLocks noChangeArrowheads="1"/>
          </p:cNvSpPr>
          <p:nvPr/>
        </p:nvSpPr>
        <p:spPr bwMode="auto">
          <a:xfrm>
            <a:off x="4552911" y="4709051"/>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D</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4598" y="3369277"/>
            <a:ext cx="577552" cy="794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4598" y="4512392"/>
            <a:ext cx="577552" cy="72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56312" y="3403622"/>
            <a:ext cx="628104" cy="8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67806" y="4278950"/>
            <a:ext cx="609961" cy="860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Oval 12"/>
          <p:cNvSpPr>
            <a:spLocks noChangeArrowheads="1"/>
          </p:cNvSpPr>
          <p:nvPr/>
        </p:nvSpPr>
        <p:spPr bwMode="auto">
          <a:xfrm>
            <a:off x="4491556" y="3722688"/>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5" name="Text Box 16"/>
          <p:cNvSpPr txBox="1">
            <a:spLocks noChangeArrowheads="1"/>
          </p:cNvSpPr>
          <p:nvPr/>
        </p:nvSpPr>
        <p:spPr bwMode="auto">
          <a:xfrm>
            <a:off x="1688751" y="527958"/>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 5</a:t>
            </a:r>
            <a:endParaRPr lang="en-US" sz="3600" b="1" cap="all" dirty="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0221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539552" y="1480468"/>
            <a:ext cx="6830144"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defRPr/>
            </a:pPr>
            <a:r>
              <a:rPr lang="en-US" sz="2800" b="1" dirty="0" err="1" smtClean="0">
                <a:solidFill>
                  <a:prstClr val="black"/>
                </a:solidFill>
                <a:latin typeface="Times New Roman" pitchFamily="18" charset="0"/>
                <a:cs typeface="Times New Roman" pitchFamily="18" charset="0"/>
              </a:rPr>
              <a:t>Câu</a:t>
            </a:r>
            <a:r>
              <a:rPr lang="en-US" sz="2800" b="1" dirty="0" smtClean="0">
                <a:solidFill>
                  <a:prstClr val="black"/>
                </a:solidFill>
                <a:latin typeface="Times New Roman" pitchFamily="18" charset="0"/>
                <a:cs typeface="Times New Roman" pitchFamily="18" charset="0"/>
              </a:rPr>
              <a:t> </a:t>
            </a:r>
            <a:r>
              <a:rPr lang="vi-VN" sz="2800" b="1" dirty="0" smtClean="0">
                <a:solidFill>
                  <a:prstClr val="black"/>
                </a:solidFill>
                <a:latin typeface="Times New Roman" pitchFamily="18" charset="0"/>
                <a:cs typeface="Times New Roman" pitchFamily="18" charset="0"/>
              </a:rPr>
              <a:t>6</a:t>
            </a:r>
            <a:r>
              <a:rPr lang="en-US" sz="2800" b="1" dirty="0" smtClean="0">
                <a:solidFill>
                  <a:prstClr val="black"/>
                </a:solidFill>
                <a:latin typeface="Times New Roman" pitchFamily="18" charset="0"/>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Để</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kết</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thúc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các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thao</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tác</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với</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trang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mẫu</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e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nháy</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chuột</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chọn</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công</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cụ</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 </a:t>
            </a:r>
            <a:r>
              <a:rPr lang="en-US" sz="2800" dirty="0" err="1"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nào</a:t>
            </a:r>
            <a:r>
              <a:rPr lang="en-US" sz="2800" dirty="0" smtClean="0">
                <a:solidFill>
                  <a:prstClr val="black"/>
                </a:solidFill>
                <a:effectLst>
                  <a:outerShdw blurRad="38100" dist="38100" dir="2700000" algn="tl">
                    <a:srgbClr val="C0C0C0"/>
                  </a:outerShdw>
                </a:effectLst>
                <a:latin typeface="Times New Roman" pitchFamily="18" charset="0"/>
                <a:ea typeface="HP001 5H" pitchFamily="34" charset="-127"/>
                <a:cs typeface="Times New Roman" pitchFamily="18" charset="0"/>
              </a:rPr>
              <a:t>?</a:t>
            </a:r>
          </a:p>
          <a:p>
            <a:pPr eaLnBrk="1" hangingPunct="1">
              <a:spcBef>
                <a:spcPct val="50000"/>
              </a:spcBef>
              <a:defRPr/>
            </a:pPr>
            <a:endParaRPr lang="en-US" sz="2800" b="1" dirty="0" smtClean="0">
              <a:solidFill>
                <a:prstClr val="black"/>
              </a:solidFill>
              <a:latin typeface="Times New Roman" pitchFamily="18" charset="0"/>
              <a:cs typeface="Times New Roman" pitchFamily="18" charset="0"/>
            </a:endParaRPr>
          </a:p>
        </p:txBody>
      </p:sp>
      <p:sp>
        <p:nvSpPr>
          <p:cNvPr id="9" name="TextBox 1"/>
          <p:cNvSpPr txBox="1">
            <a:spLocks noChangeArrowheads="1"/>
          </p:cNvSpPr>
          <p:nvPr/>
        </p:nvSpPr>
        <p:spPr bwMode="auto">
          <a:xfrm>
            <a:off x="2667000" y="35814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endParaRPr lang="en-US">
              <a:solidFill>
                <a:prstClr val="black"/>
              </a:solidFill>
            </a:endParaRPr>
          </a:p>
        </p:txBody>
      </p:sp>
      <p:sp>
        <p:nvSpPr>
          <p:cNvPr id="10" name="Oval 12"/>
          <p:cNvSpPr>
            <a:spLocks noChangeArrowheads="1"/>
          </p:cNvSpPr>
          <p:nvPr/>
        </p:nvSpPr>
        <p:spPr bwMode="auto">
          <a:xfrm>
            <a:off x="4499992" y="4818887"/>
            <a:ext cx="476250" cy="457200"/>
          </a:xfrm>
          <a:prstGeom prst="ellipse">
            <a:avLst/>
          </a:prstGeom>
          <a:noFill/>
          <a:ln w="38100" cmpd="dbl">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solidFill>
                <a:prstClr val="black"/>
              </a:solidFill>
            </a:endParaRPr>
          </a:p>
        </p:txBody>
      </p:sp>
      <p:sp>
        <p:nvSpPr>
          <p:cNvPr id="12" name="Oval 11">
            <a:hlinkClick r:id="rId3" action="ppaction://hlinksldjump"/>
          </p:cNvPr>
          <p:cNvSpPr/>
          <p:nvPr/>
        </p:nvSpPr>
        <p:spPr>
          <a:xfrm>
            <a:off x="7943850" y="5949280"/>
            <a:ext cx="1028700" cy="664945"/>
          </a:xfrm>
          <a:prstGeom prst="ellipse">
            <a:avLst/>
          </a:pr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CC"/>
              </a:solidFill>
            </a:endParaRPr>
          </a:p>
        </p:txBody>
      </p:sp>
      <p:sp>
        <p:nvSpPr>
          <p:cNvPr id="11" name="Text Box 9"/>
          <p:cNvSpPr txBox="1">
            <a:spLocks noChangeArrowheads="1"/>
          </p:cNvSpPr>
          <p:nvPr/>
        </p:nvSpPr>
        <p:spPr bwMode="auto">
          <a:xfrm>
            <a:off x="944729" y="3720455"/>
            <a:ext cx="201622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A</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4" name="Text Box 10"/>
          <p:cNvSpPr txBox="1">
            <a:spLocks noChangeArrowheads="1"/>
          </p:cNvSpPr>
          <p:nvPr/>
        </p:nvSpPr>
        <p:spPr bwMode="auto">
          <a:xfrm>
            <a:off x="944729" y="4685048"/>
            <a:ext cx="4391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B</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5" name="Text Box 11"/>
          <p:cNvSpPr txBox="1">
            <a:spLocks noChangeArrowheads="1"/>
          </p:cNvSpPr>
          <p:nvPr/>
        </p:nvSpPr>
        <p:spPr bwMode="auto">
          <a:xfrm>
            <a:off x="4499992" y="3701746"/>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C</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sp>
        <p:nvSpPr>
          <p:cNvPr id="16" name="Text Box 11"/>
          <p:cNvSpPr txBox="1">
            <a:spLocks noChangeArrowheads="1"/>
          </p:cNvSpPr>
          <p:nvPr/>
        </p:nvSpPr>
        <p:spPr bwMode="auto">
          <a:xfrm>
            <a:off x="4537022" y="4796279"/>
            <a:ext cx="53271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eaLnBrk="1" hangingPunct="1">
              <a:spcBef>
                <a:spcPct val="50000"/>
              </a:spcBef>
            </a:pPr>
            <a:r>
              <a:rPr lang="en-US" sz="2400" dirty="0">
                <a:solidFill>
                  <a:prstClr val="black"/>
                </a:solidFill>
                <a:latin typeface="Times New Roman" pitchFamily="18" charset="0"/>
                <a:cs typeface="Times New Roman" pitchFamily="18" charset="0"/>
              </a:rPr>
              <a:t>D</a:t>
            </a:r>
            <a:r>
              <a:rPr lang="en-US" sz="2400" dirty="0" smtClean="0">
                <a:solidFill>
                  <a:prstClr val="black"/>
                </a:solidFill>
                <a:latin typeface="Times New Roman" pitchFamily="18" charset="0"/>
                <a:cs typeface="Times New Roman" pitchFamily="18" charset="0"/>
              </a:rPr>
              <a:t>.            </a:t>
            </a:r>
            <a:r>
              <a:rPr lang="en-US" sz="2400" dirty="0" smtClean="0">
                <a:solidFill>
                  <a:srgbClr val="FF0000"/>
                </a:solidFill>
                <a:latin typeface="Times New Roman" pitchFamily="18" charset="0"/>
                <a:cs typeface="Times New Roman" pitchFamily="18" charset="0"/>
              </a:rPr>
              <a:t>.</a:t>
            </a:r>
            <a:r>
              <a:rPr lang="en-US" sz="2400" dirty="0" smtClean="0">
                <a:solidFill>
                  <a:prstClr val="black"/>
                </a:solidFill>
                <a:latin typeface="Times New Roman" pitchFamily="18" charset="0"/>
                <a:cs typeface="Times New Roman" pitchFamily="18" charset="0"/>
              </a:rPr>
              <a:t> </a:t>
            </a:r>
            <a:endParaRPr lang="en-US" sz="2400" dirty="0">
              <a:solidFill>
                <a:prstClr val="black"/>
              </a:solidFill>
              <a:latin typeface="Times New Roman" pitchFamily="18" charset="0"/>
              <a:cs typeface="Times New Roman" pitchFamily="18" charset="0"/>
            </a:endParaRPr>
          </a:p>
        </p:txBody>
      </p:sp>
      <p:pic>
        <p:nvPicPr>
          <p:cNvPr id="17"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46717" y="4498661"/>
            <a:ext cx="628104" cy="82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1352" y="3572664"/>
            <a:ext cx="575862" cy="719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6641" y="4498661"/>
            <a:ext cx="811785" cy="726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03871" y="3402975"/>
            <a:ext cx="663716" cy="7791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 Box 16"/>
          <p:cNvSpPr txBox="1">
            <a:spLocks noChangeArrowheads="1"/>
          </p:cNvSpPr>
          <p:nvPr/>
        </p:nvSpPr>
        <p:spPr bwMode="auto">
          <a:xfrm>
            <a:off x="1688751" y="527958"/>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Ô </a:t>
            </a:r>
            <a:r>
              <a:rPr lang="en-US" sz="3600" b="1" cap="all" dirty="0" err="1"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số</a:t>
            </a:r>
            <a:r>
              <a:rPr lang="en-US" sz="3600" b="1" cap="all" dirty="0" smtClean="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 6</a:t>
            </a:r>
            <a:endParaRPr lang="en-US" sz="3600" b="1" cap="all" dirty="0">
              <a:ln w="0"/>
              <a:solidFill>
                <a:srgbClr val="FF0000"/>
              </a:soli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302212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hors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372101" y="3543300"/>
            <a:ext cx="564356"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5" descr="3d butterfly"/>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686050" y="3314701"/>
            <a:ext cx="553641" cy="350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123.mp3">
            <a:hlinkClick r:id="" action="ppaction://media"/>
          </p:cNvPr>
          <p:cNvPicPr>
            <a:picLocks noRot="1" noChangeAspect="1" noChangeArrowheads="1"/>
          </p:cNvPicPr>
          <p:nvPr>
            <a:audioFile r:link="rId1"/>
          </p:nvPr>
        </p:nvPicPr>
        <p:blipFill>
          <a:blip r:embed="rId7">
            <a:extLst>
              <a:ext uri="{28A0092B-C50C-407E-A947-70E740481C1C}">
                <a14:useLocalDpi xmlns:a14="http://schemas.microsoft.com/office/drawing/2010/main" val="0"/>
              </a:ext>
            </a:extLst>
          </a:blip>
          <a:srcRect/>
          <a:stretch>
            <a:fillRect/>
          </a:stretch>
        </p:blipFill>
        <p:spPr bwMode="auto">
          <a:xfrm>
            <a:off x="1771650" y="348615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3" name="WordArt 9"/>
          <p:cNvSpPr>
            <a:spLocks noChangeArrowheads="1" noChangeShapeType="1" noTextEdit="1"/>
          </p:cNvSpPr>
          <p:nvPr/>
        </p:nvSpPr>
        <p:spPr bwMode="auto">
          <a:xfrm>
            <a:off x="1178858" y="892259"/>
            <a:ext cx="6115050" cy="1828800"/>
          </a:xfrm>
          <a:prstGeom prst="rect">
            <a:avLst/>
          </a:prstGeom>
        </p:spPr>
        <p:txBody>
          <a:bodyPr wrap="none" fromWordArt="1">
            <a:prstTxWarp prst="textChevron">
              <a:avLst>
                <a:gd name="adj" fmla="val 25000"/>
              </a:avLst>
            </a:prstTxWarp>
          </a:bodyPr>
          <a:lstStyle/>
          <a:p>
            <a:pPr algn="ctr"/>
            <a:r>
              <a:rPr lang="vi-VN" sz="2700" kern="10" dirty="0">
                <a:ln w="9525">
                  <a:solidFill>
                    <a:schemeClr val="tx1"/>
                  </a:solidFill>
                  <a:round/>
                  <a:headEnd/>
                  <a:tailEnd/>
                </a:ln>
                <a:solidFill>
                  <a:srgbClr val="FF0000"/>
                </a:solidFill>
                <a:effectLst>
                  <a:outerShdw sy="50000" kx="-2453608" algn="br" rotWithShape="0">
                    <a:srgbClr val="868686">
                      <a:alpha val="50000"/>
                    </a:srgbClr>
                  </a:outerShdw>
                </a:effectLst>
                <a:latin typeface="Times New Roman"/>
                <a:cs typeface="Times New Roman"/>
              </a:rPr>
              <a:t>Chúc các em chăm ngoan - học giỏi</a:t>
            </a:r>
            <a:endParaRPr lang="en-US" sz="2700" kern="10" dirty="0">
              <a:ln w="9525">
                <a:solidFill>
                  <a:schemeClr val="tx1"/>
                </a:solidFill>
                <a:round/>
                <a:headEnd/>
                <a:tailEnd/>
              </a:ln>
              <a:solidFill>
                <a:srgbClr val="FF0000"/>
              </a:solidFill>
              <a:effectLst>
                <a:outerShdw sy="50000" kx="-2453608" algn="br" rotWithShape="0">
                  <a:srgbClr val="868686">
                    <a:alpha val="50000"/>
                  </a:srgbClr>
                </a:outerShdw>
              </a:effectLst>
              <a:latin typeface="Times New Roman"/>
              <a:cs typeface="Times New Roman"/>
            </a:endParaRPr>
          </a:p>
        </p:txBody>
      </p:sp>
      <p:pic>
        <p:nvPicPr>
          <p:cNvPr id="30726" name="Picture 11" descr="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225" y="1344894"/>
            <a:ext cx="571500" cy="346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2" descr="00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25714" y="71893"/>
            <a:ext cx="46863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Picture 14" descr="00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08092" y="1656266"/>
            <a:ext cx="571500" cy="3464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Picture 15" descr="bloema1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3110730" y="4328657"/>
            <a:ext cx="3244923" cy="245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Picture 13" descr="b36"/>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rot="-208171">
            <a:off x="-251805" y="4860887"/>
            <a:ext cx="1649016" cy="2278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52" descr="POINSET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0670" y="-17982"/>
            <a:ext cx="108585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Picture 153" descr="POINSET2"/>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rot="5400000">
            <a:off x="7999214" y="58936"/>
            <a:ext cx="1085850" cy="1082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218" name="Picture 154" descr="balonnen"/>
          <p:cNvPicPr>
            <a:picLocks noChangeAspect="1" noChangeArrowheads="1" noCrop="1"/>
          </p:cNvPicPr>
          <p:nvPr/>
        </p:nvPicPr>
        <p:blipFill>
          <a:blip r:embed="rId13">
            <a:extLst>
              <a:ext uri="{28A0092B-C50C-407E-A947-70E740481C1C}">
                <a14:useLocalDpi xmlns:a14="http://schemas.microsoft.com/office/drawing/2010/main" val="0"/>
              </a:ext>
            </a:extLst>
          </a:blip>
          <a:srcRect/>
          <a:stretch>
            <a:fillRect/>
          </a:stretch>
        </p:blipFill>
        <p:spPr bwMode="auto">
          <a:xfrm>
            <a:off x="4327459" y="1755576"/>
            <a:ext cx="3011485" cy="3111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734" name="Group 158"/>
          <p:cNvGrpSpPr>
            <a:grpSpLocks/>
          </p:cNvGrpSpPr>
          <p:nvPr/>
        </p:nvGrpSpPr>
        <p:grpSpPr bwMode="auto">
          <a:xfrm>
            <a:off x="1478518" y="5632518"/>
            <a:ext cx="1485900" cy="1085850"/>
            <a:chOff x="5760" y="2544"/>
            <a:chExt cx="1111" cy="768"/>
          </a:xfrm>
        </p:grpSpPr>
        <p:pic>
          <p:nvPicPr>
            <p:cNvPr id="30755" name="Picture 159" descr="FLOWERS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60" y="2544"/>
              <a:ext cx="111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6" name="Picture 160" descr="aaf6"/>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384" y="2688"/>
              <a:ext cx="38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5" name="Group 161"/>
          <p:cNvGrpSpPr>
            <a:grpSpLocks/>
          </p:cNvGrpSpPr>
          <p:nvPr/>
        </p:nvGrpSpPr>
        <p:grpSpPr bwMode="auto">
          <a:xfrm>
            <a:off x="2525316" y="3994367"/>
            <a:ext cx="971550" cy="571500"/>
            <a:chOff x="5760" y="2544"/>
            <a:chExt cx="1111" cy="768"/>
          </a:xfrm>
        </p:grpSpPr>
        <p:pic>
          <p:nvPicPr>
            <p:cNvPr id="30753" name="Picture 162" descr="FLOWERS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60" y="2544"/>
              <a:ext cx="111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4" name="Picture 163" descr="aaf6"/>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384" y="2688"/>
              <a:ext cx="38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6" name="Group 164"/>
          <p:cNvGrpSpPr>
            <a:grpSpLocks/>
          </p:cNvGrpSpPr>
          <p:nvPr/>
        </p:nvGrpSpPr>
        <p:grpSpPr bwMode="auto">
          <a:xfrm>
            <a:off x="465019" y="3171825"/>
            <a:ext cx="971550" cy="742950"/>
            <a:chOff x="5760" y="2544"/>
            <a:chExt cx="1111" cy="768"/>
          </a:xfrm>
        </p:grpSpPr>
        <p:pic>
          <p:nvPicPr>
            <p:cNvPr id="30751" name="Picture 165" descr="FLOWERS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60" y="2544"/>
              <a:ext cx="111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2" name="Picture 166" descr="aaf6"/>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384" y="2688"/>
              <a:ext cx="38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7" name="Group 167"/>
          <p:cNvGrpSpPr>
            <a:grpSpLocks/>
          </p:cNvGrpSpPr>
          <p:nvPr/>
        </p:nvGrpSpPr>
        <p:grpSpPr bwMode="auto">
          <a:xfrm>
            <a:off x="7540228" y="5634252"/>
            <a:ext cx="1543050" cy="1143000"/>
            <a:chOff x="5760" y="2544"/>
            <a:chExt cx="1111" cy="768"/>
          </a:xfrm>
        </p:grpSpPr>
        <p:pic>
          <p:nvPicPr>
            <p:cNvPr id="30749" name="Picture 168" descr="FLOWERS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60" y="2544"/>
              <a:ext cx="111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0" name="Picture 169" descr="aaf6"/>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384" y="2688"/>
              <a:ext cx="38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8" name="Group 170"/>
          <p:cNvGrpSpPr>
            <a:grpSpLocks/>
          </p:cNvGrpSpPr>
          <p:nvPr/>
        </p:nvGrpSpPr>
        <p:grpSpPr bwMode="auto">
          <a:xfrm>
            <a:off x="6229350" y="3600450"/>
            <a:ext cx="742950" cy="742950"/>
            <a:chOff x="5760" y="2544"/>
            <a:chExt cx="1111" cy="768"/>
          </a:xfrm>
        </p:grpSpPr>
        <p:pic>
          <p:nvPicPr>
            <p:cNvPr id="30747" name="Picture 171" descr="FLOWERS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60" y="2544"/>
              <a:ext cx="111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8" name="Picture 172" descr="aaf6"/>
            <p:cNvPicPr>
              <a:picLocks noChangeAspect="1" noChangeArrowheads="1" noCrop="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384" y="2688"/>
              <a:ext cx="38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9" name="Group 173"/>
          <p:cNvGrpSpPr>
            <a:grpSpLocks/>
          </p:cNvGrpSpPr>
          <p:nvPr/>
        </p:nvGrpSpPr>
        <p:grpSpPr bwMode="auto">
          <a:xfrm>
            <a:off x="6792922" y="4521995"/>
            <a:ext cx="800100" cy="857250"/>
            <a:chOff x="5760" y="2544"/>
            <a:chExt cx="1111" cy="768"/>
          </a:xfrm>
        </p:grpSpPr>
        <p:pic>
          <p:nvPicPr>
            <p:cNvPr id="30745" name="Picture 174" descr="FLOWERS5"/>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760" y="2544"/>
              <a:ext cx="111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6" name="Picture 175" descr="aaf6"/>
            <p:cNvPicPr>
              <a:picLocks noChangeAspect="1" noChangeArrowheads="1" noCrop="1"/>
            </p:cNvPicPr>
            <p:nvPr/>
          </p:nvPicPr>
          <p:blipFill>
            <a:blip r:embed="rId15">
              <a:extLst>
                <a:ext uri="{28A0092B-C50C-407E-A947-70E740481C1C}">
                  <a14:useLocalDpi xmlns:a14="http://schemas.microsoft.com/office/drawing/2010/main" val="0"/>
                </a:ext>
              </a:extLst>
            </a:blip>
            <a:srcRect/>
            <a:stretch>
              <a:fillRect/>
            </a:stretch>
          </p:blipFill>
          <p:spPr bwMode="auto">
            <a:xfrm>
              <a:off x="6384" y="2688"/>
              <a:ext cx="38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40" name="Picture 13" descr="Picture12"/>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5400000">
            <a:off x="1543050" y="685800"/>
            <a:ext cx="2000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1" name="Picture 13" descr="Picture12"/>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5400000">
            <a:off x="6286500" y="2114550"/>
            <a:ext cx="2000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Picture 13" descr="Picture12"/>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5400000">
            <a:off x="3736183" y="2628900"/>
            <a:ext cx="2000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Picture 13" descr="Picture12"/>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5400000">
            <a:off x="4447442" y="692051"/>
            <a:ext cx="2000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4" name="Picture 13" descr="Picture12"/>
          <p:cNvPicPr>
            <a:picLocks noChangeAspect="1" noChangeArrowheads="1" noCrop="1"/>
          </p:cNvPicPr>
          <p:nvPr/>
        </p:nvPicPr>
        <p:blipFill>
          <a:blip r:embed="rId16">
            <a:extLst>
              <a:ext uri="{28A0092B-C50C-407E-A947-70E740481C1C}">
                <a14:useLocalDpi xmlns:a14="http://schemas.microsoft.com/office/drawing/2010/main" val="0"/>
              </a:ext>
            </a:extLst>
          </a:blip>
          <a:srcRect/>
          <a:stretch>
            <a:fillRect/>
          </a:stretch>
        </p:blipFill>
        <p:spPr bwMode="auto">
          <a:xfrm rot="-5400000">
            <a:off x="5657850" y="914400"/>
            <a:ext cx="20002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Không Xả Rác KARAOKE - Nhạc Thiếu Nhi Karaoke Cho Bé">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7"/>
          <a:stretch>
            <a:fillRect/>
          </a:stretch>
        </p:blipFill>
        <p:spPr>
          <a:xfrm>
            <a:off x="6850181" y="4250531"/>
            <a:ext cx="457200" cy="457200"/>
          </a:xfrm>
          <a:prstGeom prst="rect">
            <a:avLst/>
          </a:prstGeom>
        </p:spPr>
      </p:pic>
      <p:pic>
        <p:nvPicPr>
          <p:cNvPr id="38" name="Picture 25" descr="17"/>
          <p:cNvPicPr>
            <a:picLocks noChangeAspect="1" noChangeArrowheads="1" noCrop="1"/>
          </p:cNvPicPr>
          <p:nvPr/>
        </p:nvPicPr>
        <p:blipFill>
          <a:blip r:embed="rId18"/>
          <a:srcRect/>
          <a:stretch>
            <a:fillRect/>
          </a:stretch>
        </p:blipFill>
        <p:spPr bwMode="auto">
          <a:xfrm rot="4196797">
            <a:off x="519722" y="1303294"/>
            <a:ext cx="614363" cy="895350"/>
          </a:xfrm>
          <a:prstGeom prst="rect">
            <a:avLst/>
          </a:prstGeom>
          <a:noFill/>
        </p:spPr>
      </p:pic>
    </p:spTree>
    <p:extLst>
      <p:ext uri="{BB962C8B-B14F-4D97-AF65-F5344CB8AC3E}">
        <p14:creationId xmlns:p14="http://schemas.microsoft.com/office/powerpoint/2010/main" val="596068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nodeType="afterEffect">
                                  <p:stCondLst>
                                    <p:cond delay="0"/>
                                  </p:stCondLst>
                                  <p:childTnLst>
                                    <p:set>
                                      <p:cBhvr>
                                        <p:cTn id="6" dur="1" fill="hold">
                                          <p:stCondLst>
                                            <p:cond delay="0"/>
                                          </p:stCondLst>
                                        </p:cTn>
                                        <p:tgtEl>
                                          <p:spTgt spid="11269"/>
                                        </p:tgtEl>
                                        <p:attrNameLst>
                                          <p:attrName>style.visibility</p:attrName>
                                        </p:attrNameLst>
                                      </p:cBhvr>
                                      <p:to>
                                        <p:strVal val="visible"/>
                                      </p:to>
                                    </p:set>
                                    <p:animEffect transition="in" filter="strips(downLeft)">
                                      <p:cBhvr>
                                        <p:cTn id="7" dur="500"/>
                                        <p:tgtEl>
                                          <p:spTgt spid="11269"/>
                                        </p:tgtEl>
                                      </p:cBhvr>
                                    </p:animEffect>
                                  </p:childTnLst>
                                </p:cTn>
                              </p:par>
                            </p:childTnLst>
                          </p:cTn>
                        </p:par>
                        <p:par>
                          <p:cTn id="8" fill="hold" nodeType="afterGroup">
                            <p:stCondLst>
                              <p:cond delay="500"/>
                            </p:stCondLst>
                            <p:childTnLst>
                              <p:par>
                                <p:cTn id="9" presetID="0" presetClass="path" presetSubtype="0" accel="50000" decel="50000" fill="hold" nodeType="afterEffect">
                                  <p:stCondLst>
                                    <p:cond delay="0"/>
                                  </p:stCondLst>
                                  <p:childTnLst>
                                    <p:animMotion origin="layout" path="M 0.10798 -0.12835 C 0.06944 -0.12326 0.0026 -0.1302 -0.02031 -0.13066 C -0.0599 -0.12997 -0.09965 -0.12974 -0.13924 -0.12835 C -0.14531 -0.12812 -0.15504 -0.1228 -0.15955 -0.11702 C -0.16337 -0.11193 -0.16563 -0.10384 -0.17066 -0.10129 C -0.17934 -0.09713 -0.18559 -0.08742 -0.1941 -0.08325 C -0.19948 -0.07493 -0.20209 -0.06591 -0.2066 -0.0562 C -0.2066 -0.05596 -0.21285 -0.04278 -0.21285 -0.04255 C -0.21389 -0.03793 -0.21493 -0.03353 -0.21597 -0.02891 C -0.2165 -0.02659 -0.21771 -0.0222 -0.21771 -0.02197 C -0.21632 0.01018 -0.21563 0.01388 -0.21129 0.03862 C -0.21233 0.05366 -0.21268 0.06892 -0.21441 0.08395 C -0.21493 0.08835 -0.22344 0.10523 -0.22396 0.10639 C -0.22691 0.11309 -0.22847 0.12003 -0.2316 0.12674 C -0.23125 0.13714 -0.23195 0.19126 -0.22691 0.21254 C -0.22604 0.21601 -0.22361 0.21832 -0.22222 0.22156 C -0.2191 0.22965 -0.21771 0.24075 -0.21441 0.24861 C -0.20712 0.26573 -0.19931 0.28446 -0.19097 0.30065 C -0.18854 0.31406 -0.18611 0.3099 -0.1816 0.321 C -0.17969 0.32563 -0.179 0.33187 -0.17691 0.3365 C -0.17361 0.34436 -0.16945 0.35153 -0.1658 0.35916 C -0.1632 0.37188 -0.16667 0.36009 -0.15816 0.37257 C -0.15695 0.37442 -0.15643 0.37766 -0.15486 0.37951 C -0.14479 0.39223 -0.129 0.40518 -0.1158 0.40865 C -0.09879 0.42137 -0.10764 0.41813 -0.0783 0.41536 C -0.06806 0.39339 -0.06875 0.36332 -0.06424 0.33881 C -0.06476 0.31869 -0.06493 0.29834 -0.0658 0.27799 C -0.06632 0.26642 -0.07257 0.25509 -0.07518 0.24422 C -0.08108 0.21832 -0.075 0.23381 -0.08143 0.21924 C -0.08872 0.17762 -0.08472 0.15981 -0.08299 0.10199 C -0.08264 0.09297 -0.07743 0.08326 -0.07205 0.07933 C -0.06528 0.07447 -0.05573 0.07424 -0.04844 0.07262 C -0.00938 0.07331 0.02969 0.07285 0.06892 0.07493 C 0.07812 0.0754 0.09548 0.08603 0.09548 0.08626 C 0.10295 0.09367 0.11302 0.09505 0.12205 0.09737 C 0.13055 0.10592 0.14166 0.108 0.15173 0.11101 C 0.16666 0.12165 0.17847 0.12072 0.19566 0.12234 C 0.23837 0.12072 0.28125 0.12049 0.32396 0.11772 C 0.33594 0.11702 0.34844 0.10615 0.35989 0.10199 C 0.36389 0.09783 0.36684 0.09228 0.37083 0.08835 C 0.37934 0.08025 0.38889 0.07563 0.39739 0.06799 C 0.41597 0.03122 0.41753 -0.01411 0.42725 -0.0562 C 0.42708 -0.0666 0.43524 -0.13991 0.41319 -0.15102 C 0.40434 -0.1605 0.3941 -0.16512 0.38333 -0.16905 C 0.36857 -0.18293 0.3441 -0.18571 0.32708 -0.18941 C 0.30729 -0.18779 0.28732 -0.18686 0.26771 -0.18478 C 0.2618 -0.18409 0.26319 -0.18154 0.25972 -0.17576 C 0.25278 -0.1635 0.24757 -0.14061 0.23941 -0.13298 C 0.23698 -0.12604 0.23385 -0.11979 0.2316 -0.11263 C 0.22743 -0.09898 0.22465 -0.08372 0.22066 -0.06961 C 0.21962 -0.06128 0.21857 -0.05319 0.21753 -0.04486 C 0.21684 -0.03885 0.21736 -0.03238 0.21597 -0.02682 C 0.21475 -0.02243 0.2118 -0.01919 0.20972 -0.01549 C 0.2066 0.00717 0.20017 0.02868 0.1941 0.04996 C 0.19028 0.06291 0.18819 0.07632 0.18316 0.08835 C 0.18194 0.09112 0.17986 0.09251 0.1783 0.09505 C 0.17291 0.10453 0.16771 0.11448 0.16285 0.12419 C 0.16111 0.12743 0.15816 0.13344 0.15816 0.13367 C 0.15538 0.14501 0.14653 0.15102 0.13923 0.15611 C 0.13107 0.1679 0.13819 0.15981 0.12361 0.16513 C 0.11493 0.16813 0.10694 0.17461 0.09861 0.17877 C 0.09132 0.18247 0.09618 0.17947 0.08767 0.18317 C 0.08437 0.18455 0.0783 0.18779 0.0783 0.18802 C 0.06423 0.20305 0.04375 0.20976 0.02656 0.21254 C 0.01875 0.21647 0.01562 0.21485 0.00937 0.22387 C 0.00781 0.23058 0.00538 0.23566 0.00312 0.24191 " pathEditMode="relative" rAng="0" ptsTypes="fffffffffffffffffffffffffffffffffffffffffffffffffffffffffffffffffA">
                                      <p:cBhvr>
                                        <p:cTn id="10" dur="2000" fill="hold"/>
                                        <p:tgtEl>
                                          <p:spTgt spid="11269"/>
                                        </p:tgtEl>
                                        <p:attrNameLst>
                                          <p:attrName>ppt_x</p:attrName>
                                          <p:attrName>ppt_y</p:attrName>
                                        </p:attrNameLst>
                                      </p:cBhvr>
                                      <p:rCtr x="-642" y="24422"/>
                                    </p:animMotion>
                                  </p:childTnLst>
                                </p:cTn>
                              </p:par>
                            </p:childTnLst>
                          </p:cTn>
                        </p:par>
                      </p:childTnLst>
                    </p:cTn>
                  </p:par>
                  <p:par>
                    <p:cTn id="11" fill="hold" nodeType="clickPar">
                      <p:stCondLst>
                        <p:cond delay="indefinite"/>
                      </p:stCondLst>
                      <p:childTnLst>
                        <p:par>
                          <p:cTn id="12" fill="hold" nodeType="withGroup">
                            <p:stCondLst>
                              <p:cond delay="0"/>
                            </p:stCondLst>
                            <p:childTnLst>
                              <p:par>
                                <p:cTn id="13" presetID="53" presetClass="exit" presetSubtype="0" repeatCount="indefinite" fill="hold" grpId="0" nodeType="clickEffect">
                                  <p:stCondLst>
                                    <p:cond delay="0"/>
                                  </p:stCondLst>
                                  <p:childTnLst>
                                    <p:anim calcmode="lin" valueType="num">
                                      <p:cBhvr>
                                        <p:cTn id="14" dur="3000"/>
                                        <p:tgtEl>
                                          <p:spTgt spid="88073"/>
                                        </p:tgtEl>
                                        <p:attrNameLst>
                                          <p:attrName>ppt_w</p:attrName>
                                        </p:attrNameLst>
                                      </p:cBhvr>
                                      <p:tavLst>
                                        <p:tav tm="0">
                                          <p:val>
                                            <p:strVal val="ppt_w"/>
                                          </p:val>
                                        </p:tav>
                                        <p:tav tm="100000">
                                          <p:val>
                                            <p:fltVal val="0"/>
                                          </p:val>
                                        </p:tav>
                                      </p:tavLst>
                                    </p:anim>
                                    <p:anim calcmode="lin" valueType="num">
                                      <p:cBhvr>
                                        <p:cTn id="15" dur="3000"/>
                                        <p:tgtEl>
                                          <p:spTgt spid="88073"/>
                                        </p:tgtEl>
                                        <p:attrNameLst>
                                          <p:attrName>ppt_h</p:attrName>
                                        </p:attrNameLst>
                                      </p:cBhvr>
                                      <p:tavLst>
                                        <p:tav tm="0">
                                          <p:val>
                                            <p:strVal val="ppt_h"/>
                                          </p:val>
                                        </p:tav>
                                        <p:tav tm="100000">
                                          <p:val>
                                            <p:fltVal val="0"/>
                                          </p:val>
                                        </p:tav>
                                      </p:tavLst>
                                    </p:anim>
                                    <p:animEffect transition="out" filter="fade">
                                      <p:cBhvr>
                                        <p:cTn id="16" dur="3000"/>
                                        <p:tgtEl>
                                          <p:spTgt spid="88073"/>
                                        </p:tgtEl>
                                      </p:cBhvr>
                                    </p:animEffect>
                                    <p:set>
                                      <p:cBhvr>
                                        <p:cTn id="17" dur="1" fill="hold">
                                          <p:stCondLst>
                                            <p:cond delay="2999"/>
                                          </p:stCondLst>
                                        </p:cTn>
                                        <p:tgtEl>
                                          <p:spTgt spid="88073"/>
                                        </p:tgtEl>
                                        <p:attrNameLst>
                                          <p:attrName>style.visibility</p:attrName>
                                        </p:attrNameLst>
                                      </p:cBhvr>
                                      <p:to>
                                        <p:strVal val="hidden"/>
                                      </p:to>
                                    </p:set>
                                  </p:childTnLst>
                                </p:cTn>
                              </p:par>
                              <p:par>
                                <p:cTn id="18" presetID="2" presetClass="entr" presetSubtype="4" repeatCount="5000" fill="hold" nodeType="withEffect">
                                  <p:stCondLst>
                                    <p:cond delay="0"/>
                                  </p:stCondLst>
                                  <p:childTnLst>
                                    <p:set>
                                      <p:cBhvr>
                                        <p:cTn id="19" dur="1" fill="hold">
                                          <p:stCondLst>
                                            <p:cond delay="0"/>
                                          </p:stCondLst>
                                        </p:cTn>
                                        <p:tgtEl>
                                          <p:spTgt spid="88218"/>
                                        </p:tgtEl>
                                        <p:attrNameLst>
                                          <p:attrName>style.visibility</p:attrName>
                                        </p:attrNameLst>
                                      </p:cBhvr>
                                      <p:to>
                                        <p:strVal val="visible"/>
                                      </p:to>
                                    </p:set>
                                    <p:anim calcmode="lin" valueType="num">
                                      <p:cBhvr additive="base">
                                        <p:cTn id="20" dur="2000" fill="hold"/>
                                        <p:tgtEl>
                                          <p:spTgt spid="88218"/>
                                        </p:tgtEl>
                                        <p:attrNameLst>
                                          <p:attrName>ppt_x</p:attrName>
                                        </p:attrNameLst>
                                      </p:cBhvr>
                                      <p:tavLst>
                                        <p:tav tm="0">
                                          <p:val>
                                            <p:strVal val="#ppt_x"/>
                                          </p:val>
                                        </p:tav>
                                        <p:tav tm="100000">
                                          <p:val>
                                            <p:strVal val="#ppt_x"/>
                                          </p:val>
                                        </p:tav>
                                      </p:tavLst>
                                    </p:anim>
                                    <p:anim calcmode="lin" valueType="num">
                                      <p:cBhvr additive="base">
                                        <p:cTn id="21" dur="2000" fill="hold"/>
                                        <p:tgtEl>
                                          <p:spTgt spid="88218"/>
                                        </p:tgtEl>
                                        <p:attrNameLst>
                                          <p:attrName>ppt_y</p:attrName>
                                        </p:attrNameLst>
                                      </p:cBhvr>
                                      <p:tavLst>
                                        <p:tav tm="0">
                                          <p:val>
                                            <p:strVal val="1+#ppt_h/2"/>
                                          </p:val>
                                        </p:tav>
                                        <p:tav tm="100000">
                                          <p:val>
                                            <p:strVal val="#ppt_y"/>
                                          </p:val>
                                        </p:tav>
                                      </p:tavLst>
                                    </p:anim>
                                  </p:childTnLst>
                                </p:cTn>
                              </p:par>
                            </p:childTnLst>
                          </p:cTn>
                        </p:par>
                        <p:par>
                          <p:cTn id="22" fill="hold">
                            <p:stCondLst>
                              <p:cond delay="10000"/>
                            </p:stCondLst>
                            <p:childTnLst>
                              <p:par>
                                <p:cTn id="23" presetID="1" presetClass="mediacall" presetSubtype="0" fill="hold" nodeType="afterEffect">
                                  <p:stCondLst>
                                    <p:cond delay="0"/>
                                  </p:stCondLst>
                                  <p:childTnLst>
                                    <p:cmd type="call" cmd="playFrom(0.0)">
                                      <p:cBhvr>
                                        <p:cTn id="24" dur="16276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p:cTn id="25" repeatCount="5000" fill="remove" display="0">
                  <p:stCondLst>
                    <p:cond delay="indefinite"/>
                  </p:stCondLst>
                  <p:endCondLst>
                    <p:cond evt="onPrev" delay="0">
                      <p:tgtEl>
                        <p:sldTgt/>
                      </p:tgtEl>
                    </p:cond>
                    <p:cond evt="onStopAudio" delay="0">
                      <p:tgtEl>
                        <p:sldTgt/>
                      </p:tgtEl>
                    </p:cond>
                  </p:endCondLst>
                </p:cTn>
                <p:tgtEl>
                  <p:spTgt spid="11273"/>
                </p:tgtEl>
              </p:cMediaNode>
            </p:audio>
            <p:seq concurrent="1" nextAc="seek">
              <p:cTn id="26" restart="whenNotActive" fill="hold" evtFilter="cancelBubble" nodeType="interactiveSeq">
                <p:stCondLst>
                  <p:cond evt="onClick" delay="0">
                    <p:tgtEl>
                      <p:spTgt spid="11273"/>
                    </p:tgtEl>
                  </p:cond>
                </p:stCondLst>
                <p:endSync evt="end" delay="0">
                  <p:rtn val="all"/>
                </p:endSync>
                <p:childTnLst>
                  <p:par>
                    <p:cTn id="27" fill="hold" nodeType="clickPar">
                      <p:stCondLst>
                        <p:cond delay="0"/>
                      </p:stCondLst>
                      <p:childTnLst>
                        <p:par>
                          <p:cTn id="28" fill="hold" nodeType="withGroup">
                            <p:stCondLst>
                              <p:cond delay="0"/>
                            </p:stCondLst>
                            <p:childTnLst>
                              <p:par>
                                <p:cTn id="29" presetID="1" presetClass="mediacall" presetSubtype="0" fill="hold" nodeType="withEffect">
                                  <p:stCondLst>
                                    <p:cond delay="0"/>
                                  </p:stCondLst>
                                  <p:childTnLst>
                                    <p:cmd type="call" cmd="playFrom(0.0)">
                                      <p:cBhvr>
                                        <p:cTn id="30" dur="1" fill="hold"/>
                                        <p:tgtEl>
                                          <p:spTgt spid="11273"/>
                                        </p:tgtEl>
                                      </p:cBhvr>
                                    </p:cmd>
                                  </p:childTnLst>
                                  <p:subTnLst>
                                    <p:animClr clrSpc="rgb" dir="cw">
                                      <p:cBhvr override="childStyle">
                                        <p:cTn dur="1" fill="hold" display="0" masterRel="nextClick" afterEffect="1"/>
                                        <p:tgtEl>
                                          <p:spTgt spid="11273"/>
                                        </p:tgtEl>
                                        <p:attrNameLst>
                                          <p:attrName>ppt_c</p:attrName>
                                        </p:attrNameLst>
                                      </p:cBhvr>
                                      <p:to>
                                        <a:srgbClr val="FF3300"/>
                                      </p:to>
                                    </p:animClr>
                                  </p:subTnLst>
                                </p:cTn>
                              </p:par>
                            </p:childTnLst>
                          </p:cTn>
                        </p:par>
                      </p:childTnLst>
                    </p:cTn>
                  </p:par>
                </p:childTnLst>
              </p:cTn>
              <p:nextCondLst>
                <p:cond evt="onClick" delay="0">
                  <p:tgtEl>
                    <p:spTgt spid="11273"/>
                  </p:tgtEl>
                </p:cond>
              </p:nextCondLst>
            </p:seq>
            <p:audio>
              <p:cMediaNode vol="100000">
                <p:cTn id="31" fill="hold" display="0">
                  <p:stCondLst>
                    <p:cond delay="indefinite"/>
                  </p:stCondLst>
                  <p:endCondLst>
                    <p:cond evt="onStopAudio" delay="0">
                      <p:tgtEl>
                        <p:sldTgt/>
                      </p:tgtEl>
                    </p:cond>
                  </p:endCondLst>
                </p:cTn>
                <p:tgtEl>
                  <p:spTgt spid="3"/>
                </p:tgtEl>
              </p:cMediaNode>
            </p:audio>
          </p:childTnLst>
        </p:cTn>
      </p:par>
    </p:tnLst>
    <p:bldLst>
      <p:bldP spid="8807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 Box 16"/>
          <p:cNvSpPr txBox="1">
            <a:spLocks noChangeArrowheads="1"/>
          </p:cNvSpPr>
          <p:nvPr/>
        </p:nvSpPr>
        <p:spPr bwMode="auto">
          <a:xfrm>
            <a:off x="1981200" y="1052736"/>
            <a:ext cx="4572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UNI Chu truyen thong" pitchFamily="66" charset="0"/>
              </a:defRPr>
            </a:lvl1pPr>
            <a:lvl2pPr marL="742950" indent="-285750" eaLnBrk="0" hangingPunct="0">
              <a:defRPr>
                <a:solidFill>
                  <a:schemeClr val="tx1"/>
                </a:solidFill>
                <a:latin typeface="UNI Chu truyen thong" pitchFamily="66" charset="0"/>
              </a:defRPr>
            </a:lvl2pPr>
            <a:lvl3pPr marL="1143000" indent="-228600" eaLnBrk="0" hangingPunct="0">
              <a:defRPr>
                <a:solidFill>
                  <a:schemeClr val="tx1"/>
                </a:solidFill>
                <a:latin typeface="UNI Chu truyen thong" pitchFamily="66" charset="0"/>
              </a:defRPr>
            </a:lvl3pPr>
            <a:lvl4pPr marL="1600200" indent="-228600" eaLnBrk="0" hangingPunct="0">
              <a:defRPr>
                <a:solidFill>
                  <a:schemeClr val="tx1"/>
                </a:solidFill>
                <a:latin typeface="UNI Chu truyen thong" pitchFamily="66" charset="0"/>
              </a:defRPr>
            </a:lvl4pPr>
            <a:lvl5pPr marL="2057400" indent="-228600" eaLnBrk="0" hangingPunct="0">
              <a:defRPr>
                <a:solidFill>
                  <a:schemeClr val="tx1"/>
                </a:solidFill>
                <a:latin typeface="UNI Chu truyen thong" pitchFamily="66" charset="0"/>
              </a:defRPr>
            </a:lvl5pPr>
            <a:lvl6pPr marL="2514600" indent="-228600" eaLnBrk="0" fontAlgn="base" hangingPunct="0">
              <a:spcBef>
                <a:spcPct val="0"/>
              </a:spcBef>
              <a:spcAft>
                <a:spcPct val="0"/>
              </a:spcAft>
              <a:defRPr>
                <a:solidFill>
                  <a:schemeClr val="tx1"/>
                </a:solidFill>
                <a:latin typeface="UNI Chu truyen thong" pitchFamily="66" charset="0"/>
              </a:defRPr>
            </a:lvl6pPr>
            <a:lvl7pPr marL="2971800" indent="-228600" eaLnBrk="0" fontAlgn="base" hangingPunct="0">
              <a:spcBef>
                <a:spcPct val="0"/>
              </a:spcBef>
              <a:spcAft>
                <a:spcPct val="0"/>
              </a:spcAft>
              <a:defRPr>
                <a:solidFill>
                  <a:schemeClr val="tx1"/>
                </a:solidFill>
                <a:latin typeface="UNI Chu truyen thong" pitchFamily="66" charset="0"/>
              </a:defRPr>
            </a:lvl7pPr>
            <a:lvl8pPr marL="3429000" indent="-228600" eaLnBrk="0" fontAlgn="base" hangingPunct="0">
              <a:spcBef>
                <a:spcPct val="0"/>
              </a:spcBef>
              <a:spcAft>
                <a:spcPct val="0"/>
              </a:spcAft>
              <a:defRPr>
                <a:solidFill>
                  <a:schemeClr val="tx1"/>
                </a:solidFill>
                <a:latin typeface="UNI Chu truyen thong" pitchFamily="66" charset="0"/>
              </a:defRPr>
            </a:lvl8pPr>
            <a:lvl9pPr marL="3886200" indent="-228600" eaLnBrk="0" fontAlgn="base" hangingPunct="0">
              <a:spcBef>
                <a:spcPct val="0"/>
              </a:spcBef>
              <a:spcAft>
                <a:spcPct val="0"/>
              </a:spcAft>
              <a:defRPr>
                <a:solidFill>
                  <a:schemeClr val="tx1"/>
                </a:solidFill>
                <a:latin typeface="UNI Chu truyen thong" pitchFamily="66" charset="0"/>
              </a:defRPr>
            </a:lvl9pPr>
          </a:lstStyle>
          <a:p>
            <a:pPr algn="ctr"/>
            <a:r>
              <a:rPr lang="en-US" sz="3600" b="1" cap="all" dirty="0" smtClean="0">
                <a:ln w="0"/>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ÔN </a:t>
            </a:r>
            <a:r>
              <a:rPr lang="en-US" sz="3600" b="1" cap="all" dirty="0" err="1" smtClean="0">
                <a:ln w="0"/>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bài</a:t>
            </a:r>
            <a:r>
              <a:rPr lang="en-US" sz="3600" b="1" cap="all" dirty="0" smtClean="0">
                <a:ln w="0"/>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 </a:t>
            </a:r>
            <a:r>
              <a:rPr lang="en-US" sz="3600" b="1" cap="all" dirty="0" err="1" smtClean="0">
                <a:ln w="0"/>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cũ</a:t>
            </a:r>
            <a:endParaRPr lang="en-US" sz="3600" b="1" cap="all" dirty="0">
              <a:ln w="0"/>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endParaRPr>
          </a:p>
        </p:txBody>
      </p:sp>
      <p:sp>
        <p:nvSpPr>
          <p:cNvPr id="5" name="TextBox 4"/>
          <p:cNvSpPr txBox="1"/>
          <p:nvPr/>
        </p:nvSpPr>
        <p:spPr>
          <a:xfrm>
            <a:off x="899592" y="3703712"/>
            <a:ext cx="7201272" cy="954107"/>
          </a:xfrm>
          <a:prstGeom prst="rect">
            <a:avLst/>
          </a:prstGeom>
          <a:noFill/>
        </p:spPr>
        <p:txBody>
          <a:bodyPr wrap="square" rtlCol="0">
            <a:spAutoFit/>
          </a:bodyPr>
          <a:lstStyle/>
          <a:p>
            <a:r>
              <a:rPr lang="vi-VN" sz="2800" dirty="0" smtClean="0">
                <a:latin typeface="+mj-lt"/>
              </a:rPr>
              <a:t> Nháy vào thẻ </a:t>
            </a:r>
            <a:r>
              <a:rPr lang="vi-VN" sz="2800" b="1" dirty="0" smtClean="0">
                <a:solidFill>
                  <a:srgbClr val="FF0000"/>
                </a:solidFill>
                <a:latin typeface="+mj-lt"/>
              </a:rPr>
              <a:t>Insert</a:t>
            </a:r>
            <a:r>
              <a:rPr lang="vi-VN" sz="2800" dirty="0" smtClean="0">
                <a:latin typeface="+mj-lt"/>
              </a:rPr>
              <a:t>, chọn </a:t>
            </a:r>
            <a:r>
              <a:rPr lang="vi-VN" sz="2800" b="1" dirty="0" smtClean="0">
                <a:solidFill>
                  <a:srgbClr val="FF0000"/>
                </a:solidFill>
                <a:latin typeface="+mj-lt"/>
              </a:rPr>
              <a:t>Video</a:t>
            </a:r>
            <a:r>
              <a:rPr lang="vi-VN" sz="2800" dirty="0" smtClean="0">
                <a:latin typeface="+mj-lt"/>
              </a:rPr>
              <a:t> rồi chọn tiếp </a:t>
            </a:r>
            <a:r>
              <a:rPr lang="vi-VN" sz="2800" b="1" dirty="0" smtClean="0">
                <a:solidFill>
                  <a:srgbClr val="FF0000"/>
                </a:solidFill>
                <a:latin typeface="+mj-lt"/>
              </a:rPr>
              <a:t>Video on My PC.....</a:t>
            </a:r>
            <a:endParaRPr lang="vi-VN" sz="2800" b="1" dirty="0">
              <a:solidFill>
                <a:srgbClr val="FF0000"/>
              </a:solidFill>
              <a:latin typeface="+mj-lt"/>
            </a:endParaRPr>
          </a:p>
        </p:txBody>
      </p:sp>
      <p:sp>
        <p:nvSpPr>
          <p:cNvPr id="6" name="TextBox 5"/>
          <p:cNvSpPr txBox="1"/>
          <p:nvPr/>
        </p:nvSpPr>
        <p:spPr>
          <a:xfrm>
            <a:off x="883537" y="2254102"/>
            <a:ext cx="6667872" cy="954107"/>
          </a:xfrm>
          <a:prstGeom prst="rect">
            <a:avLst/>
          </a:prstGeom>
          <a:noFill/>
        </p:spPr>
        <p:txBody>
          <a:bodyPr wrap="square" rtlCol="0">
            <a:spAutoFit/>
          </a:bodyPr>
          <a:lstStyle/>
          <a:p>
            <a:r>
              <a:rPr lang="vi-VN" sz="2800" b="1" dirty="0" smtClean="0">
                <a:solidFill>
                  <a:srgbClr val="0033CC"/>
                </a:solidFill>
                <a:latin typeface="+mj-lt"/>
              </a:rPr>
              <a:t>Để chèn video vào bài trình chiếu, em thực hiện các thao nào? </a:t>
            </a:r>
            <a:endParaRPr lang="en-US" sz="2800" dirty="0">
              <a:latin typeface="+mj-lt"/>
            </a:endParaRPr>
          </a:p>
        </p:txBody>
      </p:sp>
    </p:spTree>
    <p:extLst>
      <p:ext uri="{BB962C8B-B14F-4D97-AF65-F5344CB8AC3E}">
        <p14:creationId xmlns:p14="http://schemas.microsoft.com/office/powerpoint/2010/main" val="33504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bar01"/>
          <p:cNvPicPr>
            <a:picLocks noChangeAspect="1" noChangeArrowheads="1"/>
          </p:cNvPicPr>
          <p:nvPr/>
        </p:nvPicPr>
        <p:blipFill>
          <a:blip r:embed="rId2"/>
          <a:srcRect/>
          <a:stretch>
            <a:fillRect/>
          </a:stretch>
        </p:blipFill>
        <p:spPr bwMode="auto">
          <a:xfrm>
            <a:off x="2699792" y="6343649"/>
            <a:ext cx="3725863" cy="514351"/>
          </a:xfrm>
          <a:prstGeom prst="rect">
            <a:avLst/>
          </a:prstGeom>
          <a:noFill/>
          <a:ln w="9525">
            <a:noFill/>
            <a:miter lim="800000"/>
            <a:headEnd/>
            <a:tailEnd/>
          </a:ln>
        </p:spPr>
      </p:pic>
      <p:sp>
        <p:nvSpPr>
          <p:cNvPr id="5" name="WordArt 21"/>
          <p:cNvSpPr>
            <a:spLocks noChangeArrowheads="1" noChangeShapeType="1" noTextEdit="1"/>
          </p:cNvSpPr>
          <p:nvPr/>
        </p:nvSpPr>
        <p:spPr bwMode="auto">
          <a:xfrm>
            <a:off x="395536" y="620688"/>
            <a:ext cx="2133600" cy="1066800"/>
          </a:xfrm>
          <a:prstGeom prst="rect">
            <a:avLst/>
          </a:prstGeom>
        </p:spPr>
        <p:txBody>
          <a:bodyPr wrap="none" fromWordArt="1">
            <a:prstTxWarp prst="textSlantUp">
              <a:avLst>
                <a:gd name="adj" fmla="val 32056"/>
              </a:avLst>
            </a:prstTxWarp>
            <a:scene3d>
              <a:camera prst="orthographicFront"/>
              <a:lightRig rig="threePt" dir="t"/>
            </a:scene3d>
            <a:sp3d extrusionH="57150">
              <a:bevelT w="38100" h="38100" prst="angle"/>
            </a:sp3d>
          </a:bodyPr>
          <a:lstStyle/>
          <a:p>
            <a:pPr algn="ctr"/>
            <a:r>
              <a:rPr lang="vi-VN" sz="3600" b="1" kern="10" dirty="0">
                <a:ln w="9525">
                  <a:noFill/>
                  <a:round/>
                  <a:headEnd/>
                  <a:tailEnd/>
                </a:ln>
                <a:solidFill>
                  <a:srgbClr val="FF0000"/>
                </a:solidFill>
                <a:effectLst>
                  <a:outerShdw dist="53882" dir="2700000" algn="ctr" rotWithShape="0">
                    <a:srgbClr val="9999FF">
                      <a:alpha val="79999"/>
                    </a:srgbClr>
                  </a:outerShdw>
                </a:effectLst>
                <a:latin typeface="Tahoma"/>
                <a:cs typeface="Tahoma"/>
              </a:rPr>
              <a:t>Chủ đề III</a:t>
            </a:r>
            <a:endParaRPr lang="en-US" sz="3600" b="1" kern="10" dirty="0">
              <a:ln w="9525">
                <a:noFill/>
                <a:round/>
                <a:headEnd/>
                <a:tailEnd/>
              </a:ln>
              <a:solidFill>
                <a:srgbClr val="FF0000"/>
              </a:solidFill>
              <a:effectLst>
                <a:outerShdw dist="53882" dir="2700000" algn="ctr" rotWithShape="0">
                  <a:srgbClr val="9999FF">
                    <a:alpha val="79999"/>
                  </a:srgbClr>
                </a:outerShdw>
              </a:effectLst>
              <a:latin typeface="Tahoma"/>
              <a:cs typeface="Tahoma"/>
            </a:endParaRPr>
          </a:p>
        </p:txBody>
      </p:sp>
      <p:sp>
        <p:nvSpPr>
          <p:cNvPr id="6" name="WordArt 26"/>
          <p:cNvSpPr>
            <a:spLocks noChangeArrowheads="1" noChangeShapeType="1" noTextEdit="1"/>
          </p:cNvSpPr>
          <p:nvPr/>
        </p:nvSpPr>
        <p:spPr bwMode="auto">
          <a:xfrm>
            <a:off x="2423727" y="1569019"/>
            <a:ext cx="4800600" cy="838200"/>
          </a:xfrm>
          <a:prstGeom prst="rect">
            <a:avLst/>
          </a:prstGeom>
        </p:spPr>
        <p:txBody>
          <a:bodyPr wrap="none" fromWordArt="1">
            <a:prstTxWarp prst="textPlain">
              <a:avLst>
                <a:gd name="adj" fmla="val 50000"/>
              </a:avLst>
            </a:prstTxWarp>
            <a:scene3d>
              <a:camera prst="perspectiveRelaxedModerately"/>
              <a:lightRig rig="threePt" dir="t"/>
            </a:scene3d>
          </a:bodyPr>
          <a:lstStyle/>
          <a:p>
            <a:pPr algn="ctr"/>
            <a:r>
              <a:rPr lang="en-US" sz="3600" b="1" kern="10" dirty="0" smtClean="0">
                <a:ln w="12700">
                  <a:noFill/>
                  <a:round/>
                  <a:headEnd/>
                  <a:tailEnd/>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rPr>
              <a:t>THIẾT KẾ BÀI TRÌNH CHIẾU</a:t>
            </a:r>
            <a:endParaRPr lang="en-US" sz="3600" b="1" kern="10" dirty="0">
              <a:ln w="12700">
                <a:noFill/>
                <a:round/>
                <a:headEnd/>
                <a:tailEnd/>
              </a:ln>
              <a:solidFill>
                <a:srgbClr val="FF0000"/>
              </a:solidFill>
              <a:effectLst>
                <a:outerShdw blurRad="50800" dist="38100" dir="10800000" algn="r" rotWithShape="0">
                  <a:prstClr val="black">
                    <a:alpha val="40000"/>
                  </a:prstClr>
                </a:outerShdw>
              </a:effectLst>
              <a:latin typeface="Times New Roman" pitchFamily="18" charset="0"/>
              <a:cs typeface="Times New Roman" pitchFamily="18" charset="0"/>
            </a:endParaRPr>
          </a:p>
        </p:txBody>
      </p:sp>
      <p:sp>
        <p:nvSpPr>
          <p:cNvPr id="7" name="Rectangle 6"/>
          <p:cNvSpPr/>
          <p:nvPr/>
        </p:nvSpPr>
        <p:spPr>
          <a:xfrm>
            <a:off x="683567" y="2780928"/>
            <a:ext cx="8280919" cy="2585323"/>
          </a:xfrm>
          <a:prstGeom prst="rect">
            <a:avLst/>
          </a:prstGeom>
          <a:noFill/>
        </p:spPr>
        <p:txBody>
          <a:bodyPr wrap="square" lIns="91440" tIns="45720" rIns="91440" bIns="45720">
            <a:spAutoFit/>
          </a:bodyPr>
          <a:lstStyle/>
          <a:p>
            <a:pPr algn="ctr"/>
            <a:r>
              <a:rPr lang="en-US" sz="5400" b="1" cap="none" spc="0" dirty="0" err="1" smtClean="0">
                <a:ln w="0"/>
                <a:solidFill>
                  <a:schemeClr val="tx1"/>
                </a:solidFill>
                <a:effectLst>
                  <a:outerShdw blurRad="38100" dist="19050" dir="2700000" algn="tl" rotWithShape="0">
                    <a:schemeClr val="dk1">
                      <a:alpha val="40000"/>
                    </a:schemeClr>
                  </a:outerShdw>
                </a:effectLst>
              </a:rPr>
              <a:t>Bài</a:t>
            </a:r>
            <a:r>
              <a:rPr lang="en-US" sz="5400" b="1" cap="none" spc="0" dirty="0" smtClean="0">
                <a:ln w="0"/>
                <a:solidFill>
                  <a:schemeClr val="tx1"/>
                </a:solidFill>
                <a:effectLst>
                  <a:outerShdw blurRad="38100" dist="19050" dir="2700000" algn="tl" rotWithShape="0">
                    <a:schemeClr val="dk1">
                      <a:alpha val="40000"/>
                    </a:schemeClr>
                  </a:outerShdw>
                </a:effectLst>
              </a:rPr>
              <a:t> 5: </a:t>
            </a:r>
          </a:p>
          <a:p>
            <a:pPr algn="ctr"/>
            <a:r>
              <a:rPr lang="en-US" sz="5400" b="1" dirty="0" err="1" smtClean="0">
                <a:ln w="0"/>
                <a:effectLst>
                  <a:outerShdw blurRad="38100" dist="19050" dir="2700000" algn="tl" rotWithShape="0">
                    <a:schemeClr val="dk1">
                      <a:alpha val="40000"/>
                    </a:schemeClr>
                  </a:outerShdw>
                </a:effectLst>
              </a:rPr>
              <a:t>Đặt</a:t>
            </a:r>
            <a:r>
              <a:rPr lang="en-US" sz="5400" b="1" dirty="0" smtClean="0">
                <a:ln w="0"/>
                <a:effectLst>
                  <a:outerShdw blurRad="38100" dist="19050" dir="2700000" algn="tl" rotWithShape="0">
                    <a:schemeClr val="dk1">
                      <a:alpha val="40000"/>
                    </a:schemeClr>
                  </a:outerShdw>
                </a:effectLst>
              </a:rPr>
              <a:t> </a:t>
            </a:r>
            <a:r>
              <a:rPr lang="en-US" sz="5400" b="1" dirty="0" err="1" smtClean="0">
                <a:ln w="0"/>
                <a:effectLst>
                  <a:outerShdw blurRad="38100" dist="19050" dir="2700000" algn="tl" rotWithShape="0">
                    <a:schemeClr val="dk1">
                      <a:alpha val="40000"/>
                    </a:schemeClr>
                  </a:outerShdw>
                </a:effectLst>
              </a:rPr>
              <a:t>thông</a:t>
            </a:r>
            <a:r>
              <a:rPr lang="en-US" sz="5400" b="1" dirty="0" smtClean="0">
                <a:ln w="0"/>
                <a:effectLst>
                  <a:outerShdw blurRad="38100" dist="19050" dir="2700000" algn="tl" rotWithShape="0">
                    <a:schemeClr val="dk1">
                      <a:alpha val="40000"/>
                    </a:schemeClr>
                  </a:outerShdw>
                </a:effectLst>
              </a:rPr>
              <a:t> </a:t>
            </a:r>
            <a:r>
              <a:rPr lang="en-US" sz="5400" b="1" dirty="0" err="1" smtClean="0">
                <a:ln w="0"/>
                <a:effectLst>
                  <a:outerShdw blurRad="38100" dist="19050" dir="2700000" algn="tl" rotWithShape="0">
                    <a:schemeClr val="dk1">
                      <a:alpha val="40000"/>
                    </a:schemeClr>
                  </a:outerShdw>
                </a:effectLst>
              </a:rPr>
              <a:t>số</a:t>
            </a:r>
            <a:r>
              <a:rPr lang="en-US" sz="5400" b="1" dirty="0" smtClean="0">
                <a:ln w="0"/>
                <a:effectLst>
                  <a:outerShdw blurRad="38100" dist="19050" dir="2700000" algn="tl" rotWithShape="0">
                    <a:schemeClr val="dk1">
                      <a:alpha val="40000"/>
                    </a:schemeClr>
                  </a:outerShdw>
                </a:effectLst>
              </a:rPr>
              <a:t> </a:t>
            </a:r>
            <a:r>
              <a:rPr lang="en-US" sz="5400" b="1" dirty="0" err="1" smtClean="0">
                <a:ln w="0"/>
                <a:effectLst>
                  <a:outerShdw blurRad="38100" dist="19050" dir="2700000" algn="tl" rotWithShape="0">
                    <a:schemeClr val="dk1">
                      <a:alpha val="40000"/>
                    </a:schemeClr>
                  </a:outerShdw>
                </a:effectLst>
              </a:rPr>
              <a:t>chung</a:t>
            </a:r>
            <a:r>
              <a:rPr lang="en-US" sz="5400" b="1" dirty="0" smtClean="0">
                <a:ln w="0"/>
                <a:effectLst>
                  <a:outerShdw blurRad="38100" dist="19050" dir="2700000" algn="tl" rotWithShape="0">
                    <a:schemeClr val="dk1">
                      <a:alpha val="40000"/>
                    </a:schemeClr>
                  </a:outerShdw>
                </a:effectLst>
              </a:rPr>
              <a:t> </a:t>
            </a:r>
            <a:r>
              <a:rPr lang="en-US" sz="5400" b="1" dirty="0" err="1" smtClean="0">
                <a:ln w="0"/>
                <a:effectLst>
                  <a:outerShdw blurRad="38100" dist="19050" dir="2700000" algn="tl" rotWithShape="0">
                    <a:schemeClr val="dk1">
                      <a:alpha val="40000"/>
                    </a:schemeClr>
                  </a:outerShdw>
                </a:effectLst>
              </a:rPr>
              <a:t>cho</a:t>
            </a:r>
            <a:r>
              <a:rPr lang="en-US" sz="5400" b="1" dirty="0" smtClean="0">
                <a:ln w="0"/>
                <a:effectLst>
                  <a:outerShdw blurRad="38100" dist="19050" dir="2700000" algn="tl" rotWithShape="0">
                    <a:schemeClr val="dk1">
                      <a:alpha val="40000"/>
                    </a:schemeClr>
                  </a:outerShdw>
                </a:effectLst>
              </a:rPr>
              <a:t> </a:t>
            </a:r>
            <a:r>
              <a:rPr lang="en-US" sz="5400" b="1" dirty="0" err="1" smtClean="0">
                <a:ln w="0"/>
                <a:effectLst>
                  <a:outerShdw blurRad="38100" dist="19050" dir="2700000" algn="tl" rotWithShape="0">
                    <a:schemeClr val="dk1">
                      <a:alpha val="40000"/>
                    </a:schemeClr>
                  </a:outerShdw>
                </a:effectLst>
              </a:rPr>
              <a:t>các</a:t>
            </a:r>
            <a:r>
              <a:rPr lang="en-US" sz="5400" b="1" dirty="0" smtClean="0">
                <a:ln w="0"/>
                <a:effectLst>
                  <a:outerShdw blurRad="38100" dist="19050" dir="2700000" algn="tl" rotWithShape="0">
                    <a:schemeClr val="dk1">
                      <a:alpha val="40000"/>
                    </a:schemeClr>
                  </a:outerShdw>
                </a:effectLst>
              </a:rPr>
              <a:t> </a:t>
            </a:r>
            <a:r>
              <a:rPr lang="en-US" sz="5400" b="1" dirty="0" err="1" smtClean="0">
                <a:ln w="0"/>
                <a:effectLst>
                  <a:outerShdw blurRad="38100" dist="19050" dir="2700000" algn="tl" rotWithShape="0">
                    <a:schemeClr val="dk1">
                      <a:alpha val="40000"/>
                    </a:schemeClr>
                  </a:outerShdw>
                </a:effectLst>
              </a:rPr>
              <a:t>trang</a:t>
            </a:r>
            <a:r>
              <a:rPr lang="en-US" sz="5400" b="1" dirty="0" smtClean="0">
                <a:ln w="0"/>
                <a:effectLst>
                  <a:outerShdw blurRad="38100" dist="19050" dir="2700000" algn="tl" rotWithShape="0">
                    <a:schemeClr val="dk1">
                      <a:alpha val="40000"/>
                    </a:schemeClr>
                  </a:outerShdw>
                </a:effectLst>
              </a:rPr>
              <a:t> </a:t>
            </a:r>
            <a:r>
              <a:rPr lang="en-US" sz="5400" b="1" dirty="0" err="1" smtClean="0">
                <a:ln w="0"/>
                <a:effectLst>
                  <a:outerShdw blurRad="38100" dist="19050" dir="2700000" algn="tl" rotWithShape="0">
                    <a:schemeClr val="dk1">
                      <a:alpha val="40000"/>
                    </a:schemeClr>
                  </a:outerShdw>
                </a:effectLst>
              </a:rPr>
              <a:t>trình</a:t>
            </a:r>
            <a:r>
              <a:rPr lang="en-US" sz="5400" b="1" dirty="0" smtClean="0">
                <a:ln w="0"/>
                <a:effectLst>
                  <a:outerShdw blurRad="38100" dist="19050" dir="2700000" algn="tl" rotWithShape="0">
                    <a:schemeClr val="dk1">
                      <a:alpha val="40000"/>
                    </a:schemeClr>
                  </a:outerShdw>
                </a:effectLst>
              </a:rPr>
              <a:t> </a:t>
            </a:r>
            <a:r>
              <a:rPr lang="en-US" sz="5400" b="1" dirty="0" err="1" smtClean="0">
                <a:ln w="0"/>
                <a:effectLst>
                  <a:outerShdw blurRad="38100" dist="19050" dir="2700000" algn="tl" rotWithShape="0">
                    <a:schemeClr val="dk1">
                      <a:alpha val="40000"/>
                    </a:schemeClr>
                  </a:outerShdw>
                </a:effectLst>
              </a:rPr>
              <a:t>chiếu</a:t>
            </a:r>
            <a:endParaRPr lang="en-US" sz="5400" b="1" cap="none" spc="0" dirty="0">
              <a:ln w="0"/>
              <a:solidFill>
                <a:schemeClr val="tx1"/>
              </a:solidFill>
              <a:effectLst>
                <a:outerShdw blurRad="38100" dist="19050" dir="2700000" algn="tl" rotWithShape="0">
                  <a:schemeClr val="dk1">
                    <a:alpha val="40000"/>
                  </a:schemeClr>
                </a:outerShdw>
              </a:effectLst>
            </a:endParaRPr>
          </a:p>
        </p:txBody>
      </p:sp>
      <p:grpSp>
        <p:nvGrpSpPr>
          <p:cNvPr id="9" name="Group 158"/>
          <p:cNvGrpSpPr>
            <a:grpSpLocks/>
          </p:cNvGrpSpPr>
          <p:nvPr/>
        </p:nvGrpSpPr>
        <p:grpSpPr bwMode="auto">
          <a:xfrm>
            <a:off x="2123728" y="5366251"/>
            <a:ext cx="1981200" cy="1447800"/>
            <a:chOff x="5760" y="2544"/>
            <a:chExt cx="1111" cy="768"/>
          </a:xfrm>
        </p:grpSpPr>
        <p:pic>
          <p:nvPicPr>
            <p:cNvPr id="10" name="Picture 159"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 y="2544"/>
              <a:ext cx="111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0" descr="aaf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84" y="2688"/>
              <a:ext cx="38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 name="Group 158"/>
          <p:cNvGrpSpPr>
            <a:grpSpLocks/>
          </p:cNvGrpSpPr>
          <p:nvPr/>
        </p:nvGrpSpPr>
        <p:grpSpPr bwMode="auto">
          <a:xfrm>
            <a:off x="5300921" y="5414815"/>
            <a:ext cx="1981200" cy="1447800"/>
            <a:chOff x="5760" y="2544"/>
            <a:chExt cx="1111" cy="768"/>
          </a:xfrm>
        </p:grpSpPr>
        <p:pic>
          <p:nvPicPr>
            <p:cNvPr id="13" name="Picture 159"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 y="2544"/>
              <a:ext cx="111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0" descr="aaf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84" y="2688"/>
              <a:ext cx="38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5" name="Group 158"/>
          <p:cNvGrpSpPr>
            <a:grpSpLocks/>
          </p:cNvGrpSpPr>
          <p:nvPr/>
        </p:nvGrpSpPr>
        <p:grpSpPr bwMode="auto">
          <a:xfrm>
            <a:off x="-164501" y="5350638"/>
            <a:ext cx="1981200" cy="1447800"/>
            <a:chOff x="5760" y="2544"/>
            <a:chExt cx="1111" cy="768"/>
          </a:xfrm>
        </p:grpSpPr>
        <p:pic>
          <p:nvPicPr>
            <p:cNvPr id="16" name="Picture 159"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 y="2544"/>
              <a:ext cx="111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0" descr="aaf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84" y="2688"/>
              <a:ext cx="38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 name="Group 158"/>
          <p:cNvGrpSpPr>
            <a:grpSpLocks/>
          </p:cNvGrpSpPr>
          <p:nvPr/>
        </p:nvGrpSpPr>
        <p:grpSpPr bwMode="auto">
          <a:xfrm>
            <a:off x="7345527" y="5366251"/>
            <a:ext cx="1981200" cy="1447800"/>
            <a:chOff x="5760" y="2544"/>
            <a:chExt cx="1111" cy="768"/>
          </a:xfrm>
        </p:grpSpPr>
        <p:pic>
          <p:nvPicPr>
            <p:cNvPr id="19" name="Picture 159" descr="FLOWERS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0" y="2544"/>
              <a:ext cx="1111"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60" descr="aaf6"/>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384" y="2688"/>
              <a:ext cx="384" cy="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 name="Picture 25" descr="17"/>
          <p:cNvPicPr>
            <a:picLocks noChangeAspect="1" noChangeArrowheads="1" noCrop="1"/>
          </p:cNvPicPr>
          <p:nvPr/>
        </p:nvPicPr>
        <p:blipFill>
          <a:blip r:embed="rId5"/>
          <a:srcRect/>
          <a:stretch>
            <a:fillRect/>
          </a:stretch>
        </p:blipFill>
        <p:spPr bwMode="auto">
          <a:xfrm rot="4196797">
            <a:off x="4478342" y="5258050"/>
            <a:ext cx="819150" cy="1193800"/>
          </a:xfrm>
          <a:prstGeom prst="rect">
            <a:avLst/>
          </a:prstGeom>
          <a:noFill/>
        </p:spPr>
      </p:pic>
      <p:pic>
        <p:nvPicPr>
          <p:cNvPr id="22" name="Picture 25" descr="17"/>
          <p:cNvPicPr>
            <a:picLocks noChangeAspect="1" noChangeArrowheads="1" noCrop="1"/>
          </p:cNvPicPr>
          <p:nvPr/>
        </p:nvPicPr>
        <p:blipFill>
          <a:blip r:embed="rId5"/>
          <a:srcRect/>
          <a:stretch>
            <a:fillRect/>
          </a:stretch>
        </p:blipFill>
        <p:spPr bwMode="auto">
          <a:xfrm rot="4196797">
            <a:off x="416523" y="-144219"/>
            <a:ext cx="819150" cy="1193800"/>
          </a:xfrm>
          <a:prstGeom prst="rect">
            <a:avLst/>
          </a:prstGeom>
          <a:noFill/>
        </p:spPr>
      </p:pic>
      <p:pic>
        <p:nvPicPr>
          <p:cNvPr id="23" name="Picture 25" descr="17"/>
          <p:cNvPicPr>
            <a:picLocks noChangeAspect="1" noChangeArrowheads="1" noCrop="1"/>
          </p:cNvPicPr>
          <p:nvPr/>
        </p:nvPicPr>
        <p:blipFill>
          <a:blip r:embed="rId5"/>
          <a:srcRect/>
          <a:stretch>
            <a:fillRect/>
          </a:stretch>
        </p:blipFill>
        <p:spPr bwMode="auto">
          <a:xfrm rot="4196797">
            <a:off x="7233427" y="2399737"/>
            <a:ext cx="819150" cy="1193800"/>
          </a:xfrm>
          <a:prstGeom prst="rect">
            <a:avLst/>
          </a:prstGeom>
          <a:noFill/>
        </p:spPr>
      </p:pic>
      <p:pic>
        <p:nvPicPr>
          <p:cNvPr id="24" name="Picture 25" descr="17"/>
          <p:cNvPicPr>
            <a:picLocks noChangeAspect="1" noChangeArrowheads="1" noCrop="1"/>
          </p:cNvPicPr>
          <p:nvPr/>
        </p:nvPicPr>
        <p:blipFill>
          <a:blip r:embed="rId5"/>
          <a:srcRect/>
          <a:stretch>
            <a:fillRect/>
          </a:stretch>
        </p:blipFill>
        <p:spPr bwMode="auto">
          <a:xfrm rot="4196797">
            <a:off x="522295" y="2582383"/>
            <a:ext cx="819150" cy="1193800"/>
          </a:xfrm>
          <a:prstGeom prst="rect">
            <a:avLst/>
          </a:prstGeom>
          <a:noFill/>
        </p:spPr>
      </p:pic>
      <p:pic>
        <p:nvPicPr>
          <p:cNvPr id="25" name="Picture 25" descr="17"/>
          <p:cNvPicPr>
            <a:picLocks noChangeAspect="1" noChangeArrowheads="1" noCrop="1"/>
          </p:cNvPicPr>
          <p:nvPr/>
        </p:nvPicPr>
        <p:blipFill>
          <a:blip r:embed="rId5"/>
          <a:srcRect/>
          <a:stretch>
            <a:fillRect/>
          </a:stretch>
        </p:blipFill>
        <p:spPr bwMode="auto">
          <a:xfrm rot="4196797">
            <a:off x="5589178" y="35158"/>
            <a:ext cx="819150" cy="1193800"/>
          </a:xfrm>
          <a:prstGeom prst="rect">
            <a:avLst/>
          </a:prstGeom>
          <a:noFill/>
        </p:spPr>
      </p:pic>
      <p:pic>
        <p:nvPicPr>
          <p:cNvPr id="26" name="Picture 25" descr="17"/>
          <p:cNvPicPr>
            <a:picLocks noChangeAspect="1" noChangeArrowheads="1" noCrop="1"/>
          </p:cNvPicPr>
          <p:nvPr/>
        </p:nvPicPr>
        <p:blipFill>
          <a:blip r:embed="rId5"/>
          <a:srcRect/>
          <a:stretch>
            <a:fillRect/>
          </a:stretch>
        </p:blipFill>
        <p:spPr bwMode="auto">
          <a:xfrm rot="4196797">
            <a:off x="8033271" y="-25770"/>
            <a:ext cx="819150" cy="1193800"/>
          </a:xfrm>
          <a:prstGeom prst="rect">
            <a:avLst/>
          </a:prstGeom>
          <a:noFill/>
        </p:spPr>
      </p:pic>
    </p:spTree>
    <p:extLst>
      <p:ext uri="{BB962C8B-B14F-4D97-AF65-F5344CB8AC3E}">
        <p14:creationId xmlns:p14="http://schemas.microsoft.com/office/powerpoint/2010/main" val="4222422837"/>
      </p:ext>
    </p:extLst>
  </p:cSld>
  <p:clrMapOvr>
    <a:masterClrMapping/>
  </p:clrMapOvr>
  <p:transition spd="slow">
    <p:wedg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4"/>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8380414" y="1588"/>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8410577" y="6145213"/>
            <a:ext cx="7651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73"/>
          <p:cNvGrpSpPr>
            <a:grpSpLocks/>
          </p:cNvGrpSpPr>
          <p:nvPr/>
        </p:nvGrpSpPr>
        <p:grpSpPr bwMode="auto">
          <a:xfrm>
            <a:off x="2190775" y="2839188"/>
            <a:ext cx="3962400" cy="681037"/>
            <a:chOff x="33" y="106"/>
            <a:chExt cx="4752" cy="505"/>
          </a:xfrm>
        </p:grpSpPr>
        <p:sp>
          <p:nvSpPr>
            <p:cNvPr id="4127" name="AutoShape 23" descr="White marble"/>
            <p:cNvSpPr>
              <a:spLocks noChangeArrowheads="1"/>
            </p:cNvSpPr>
            <p:nvPr/>
          </p:nvSpPr>
          <p:spPr bwMode="gray">
            <a:xfrm>
              <a:off x="33" y="106"/>
              <a:ext cx="4752" cy="505"/>
            </a:xfrm>
            <a:prstGeom prst="roundRect">
              <a:avLst>
                <a:gd name="adj" fmla="val 50000"/>
              </a:avLst>
            </a:prstGeom>
            <a:blipFill dpi="0" rotWithShape="1">
              <a:blip r:embed="rId3"/>
              <a:srcRect/>
              <a:tile tx="0" ty="0" sx="100000" sy="100000" flip="none" algn="tl"/>
            </a:blipFill>
            <a:ln w="38100" algn="ctr">
              <a:solidFill>
                <a:srgbClr val="00B050"/>
              </a:solidFill>
              <a:round/>
              <a:headEnd/>
              <a:tailEnd/>
            </a:ln>
          </p:spPr>
          <p:txBody>
            <a:bodyPr vert="eaVert" wrap="none" anchor="ctr"/>
            <a:lstStyle/>
            <a:p>
              <a:pPr algn="r" rtl="1"/>
              <a:endParaRPr lang="en-US" altLang="en-US">
                <a:solidFill>
                  <a:prstClr val="white"/>
                </a:solidFill>
              </a:endParaRPr>
            </a:p>
          </p:txBody>
        </p:sp>
        <p:sp>
          <p:nvSpPr>
            <p:cNvPr id="4128" name="Text Box 26" descr="White marble"/>
            <p:cNvSpPr txBox="1">
              <a:spLocks noChangeArrowheads="1"/>
            </p:cNvSpPr>
            <p:nvPr/>
          </p:nvSpPr>
          <p:spPr bwMode="gray">
            <a:xfrm>
              <a:off x="265" y="176"/>
              <a:ext cx="4371" cy="365"/>
            </a:xfrm>
            <a:prstGeom prst="rect">
              <a:avLst/>
            </a:prstGeom>
            <a:blipFill dpi="0" rotWithShape="1">
              <a:blip r:embed="rId3"/>
              <a:srcRect/>
              <a:tile tx="0" ty="0" sx="100000" sy="100000" flip="none" algn="tl"/>
            </a:blipFill>
            <a:ln w="9525">
              <a:solidFill>
                <a:srgbClr val="00B050"/>
              </a:solidFill>
              <a:miter lim="800000"/>
              <a:headEnd/>
              <a:tailEnd/>
            </a:ln>
          </p:spPr>
          <p:txBody>
            <a:bodyPr>
              <a:spAutoFit/>
            </a:bodyPr>
            <a:lstStyle>
              <a:lvl1pPr>
                <a:defRPr>
                  <a:solidFill>
                    <a:schemeClr val="tx1"/>
                  </a:solidFill>
                  <a:latin typeface="Arial" charset="0"/>
                  <a:cs typeface="Arial" charset="0"/>
                </a:defRPr>
              </a:lvl1pPr>
              <a:lvl2pPr marL="742950" indent="-285750">
                <a:defRPr>
                  <a:solidFill>
                    <a:schemeClr val="tx1"/>
                  </a:solidFill>
                  <a:latin typeface="Arial" charset="0"/>
                  <a:cs typeface="Arial" charset="0"/>
                </a:defRPr>
              </a:lvl2pPr>
              <a:lvl3pPr marL="1143000" indent="-228600">
                <a:defRPr>
                  <a:solidFill>
                    <a:schemeClr val="tx1"/>
                  </a:solidFill>
                  <a:latin typeface="Arial" charset="0"/>
                  <a:cs typeface="Arial" charset="0"/>
                </a:defRPr>
              </a:lvl3pPr>
              <a:lvl4pPr marL="1600200" indent="-228600">
                <a:defRPr>
                  <a:solidFill>
                    <a:schemeClr val="tx1"/>
                  </a:solidFill>
                  <a:latin typeface="Arial" charset="0"/>
                  <a:cs typeface="Arial" charset="0"/>
                </a:defRPr>
              </a:lvl4pPr>
              <a:lvl5pPr marL="2057400" indent="-22860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altLang="en-US" sz="2600" b="1" u="sng" dirty="0">
                  <a:solidFill>
                    <a:srgbClr val="0033CC"/>
                  </a:solidFill>
                </a:rPr>
                <a:t>MỤC TIÊU BÀI HỌC</a:t>
              </a:r>
            </a:p>
          </p:txBody>
        </p:sp>
      </p:grpSp>
      <p:pic>
        <p:nvPicPr>
          <p:cNvPr id="4105" name="Picture 6"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587" y="6034091"/>
            <a:ext cx="8255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249639" y="3542890"/>
            <a:ext cx="8590457" cy="514074"/>
            <a:chOff x="434016" y="576062"/>
            <a:chExt cx="8590457" cy="514074"/>
          </a:xfrm>
        </p:grpSpPr>
        <p:sp>
          <p:nvSpPr>
            <p:cNvPr id="13" name="Rectangle 12"/>
            <p:cNvSpPr/>
            <p:nvPr/>
          </p:nvSpPr>
          <p:spPr>
            <a:xfrm>
              <a:off x="434016" y="576062"/>
              <a:ext cx="8590457" cy="514074"/>
            </a:xfrm>
            <a:prstGeom prst="rect">
              <a:avLst/>
            </a:prstGeom>
            <a:solidFill>
              <a:schemeClr val="tx2">
                <a:lumMod val="20000"/>
                <a:lumOff val="80000"/>
              </a:schemeClr>
            </a:solidFill>
            <a:ln>
              <a:solidFill>
                <a:schemeClr val="tx2">
                  <a:lumMod val="40000"/>
                  <a:lumOff val="60000"/>
                </a:schemeClr>
              </a:solidFill>
            </a:ln>
          </p:spPr>
          <p:style>
            <a:lnRef idx="0">
              <a:schemeClr val="accent5"/>
            </a:lnRef>
            <a:fillRef idx="3">
              <a:schemeClr val="accent5"/>
            </a:fillRef>
            <a:effectRef idx="3">
              <a:schemeClr val="accent5"/>
            </a:effectRef>
            <a:fontRef idx="minor">
              <a:schemeClr val="lt1"/>
            </a:fontRef>
          </p:style>
        </p:sp>
        <p:sp>
          <p:nvSpPr>
            <p:cNvPr id="15" name="Rectangle 14"/>
            <p:cNvSpPr/>
            <p:nvPr/>
          </p:nvSpPr>
          <p:spPr>
            <a:xfrm>
              <a:off x="434016" y="576062"/>
              <a:ext cx="8590457" cy="514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568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Lựa</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chọn</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được</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phông</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chữ</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thích</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hợp</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trong</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các</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trang</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trình</a:t>
              </a:r>
              <a:r>
                <a:rPr lang="en-US" sz="2000" b="1" kern="1200" dirty="0" smtClean="0">
                  <a:solidFill>
                    <a:srgbClr val="000000"/>
                  </a:solidFill>
                  <a:latin typeface="Times New Roman" pitchFamily="18" charset="0"/>
                </a:rPr>
                <a:t> </a:t>
              </a:r>
              <a:r>
                <a:rPr lang="en-US" sz="2000" b="1" kern="1200" dirty="0" err="1" smtClean="0">
                  <a:solidFill>
                    <a:srgbClr val="000000"/>
                  </a:solidFill>
                  <a:latin typeface="Times New Roman" pitchFamily="18" charset="0"/>
                </a:rPr>
                <a:t>chiếu</a:t>
              </a:r>
              <a:r>
                <a:rPr lang="en-US" sz="2000" b="1" kern="1200" dirty="0" smtClean="0">
                  <a:solidFill>
                    <a:srgbClr val="000000"/>
                  </a:solidFill>
                  <a:latin typeface="Times New Roman" pitchFamily="18" charset="0"/>
                </a:rPr>
                <a:t>;</a:t>
              </a:r>
              <a:endParaRPr lang="en-US" sz="2000" b="1" kern="1200" dirty="0">
                <a:solidFill>
                  <a:schemeClr val="tx1"/>
                </a:solidFill>
                <a:latin typeface="Times New Roman" pitchFamily="18" charset="0"/>
                <a:cs typeface="Times New Roman" pitchFamily="18" charset="0"/>
              </a:endParaRPr>
            </a:p>
          </p:txBody>
        </p:sp>
      </p:grpSp>
      <p:grpSp>
        <p:nvGrpSpPr>
          <p:cNvPr id="16" name="Group 15"/>
          <p:cNvGrpSpPr/>
          <p:nvPr/>
        </p:nvGrpSpPr>
        <p:grpSpPr>
          <a:xfrm>
            <a:off x="254501" y="4447163"/>
            <a:ext cx="8590457" cy="514074"/>
            <a:chOff x="561499" y="1546532"/>
            <a:chExt cx="8324309" cy="514074"/>
          </a:xfrm>
        </p:grpSpPr>
        <p:sp>
          <p:nvSpPr>
            <p:cNvPr id="17" name="Rectangle 16"/>
            <p:cNvSpPr/>
            <p:nvPr/>
          </p:nvSpPr>
          <p:spPr>
            <a:xfrm>
              <a:off x="561499" y="1546532"/>
              <a:ext cx="8324309" cy="514074"/>
            </a:xfrm>
            <a:prstGeom prst="rect">
              <a:avLst/>
            </a:prstGeom>
            <a:solidFill>
              <a:schemeClr val="tx2">
                <a:lumMod val="20000"/>
                <a:lumOff val="80000"/>
              </a:schemeClr>
            </a:solidFill>
            <a:ln>
              <a:solidFill>
                <a:schemeClr val="tx2">
                  <a:lumMod val="40000"/>
                  <a:lumOff val="60000"/>
                </a:schemeClr>
              </a:solidFill>
            </a:ln>
          </p:spPr>
          <p:style>
            <a:lnRef idx="0">
              <a:schemeClr val="accent5"/>
            </a:lnRef>
            <a:fillRef idx="3">
              <a:schemeClr val="accent5"/>
            </a:fillRef>
            <a:effectRef idx="3">
              <a:schemeClr val="accent5"/>
            </a:effectRef>
            <a:fontRef idx="minor">
              <a:schemeClr val="lt1"/>
            </a:fontRef>
          </p:style>
        </p:sp>
        <p:sp>
          <p:nvSpPr>
            <p:cNvPr id="18" name="Rectangle 17"/>
            <p:cNvSpPr/>
            <p:nvPr/>
          </p:nvSpPr>
          <p:spPr>
            <a:xfrm>
              <a:off x="561499" y="1546532"/>
              <a:ext cx="8324309" cy="5140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568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Lựa</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chọn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được</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màu</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nền</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cho</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các</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trang</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trình</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chiếu</a:t>
              </a:r>
              <a:r>
                <a:rPr lang="en-US" sz="2000" b="1" kern="1200" dirty="0" smtClean="0">
                  <a:solidFill>
                    <a:schemeClr val="tx1"/>
                  </a:solidFill>
                  <a:latin typeface="Times New Roman" pitchFamily="18" charset="0"/>
                  <a:cs typeface="Times New Roman" pitchFamily="18" charset="0"/>
                </a:rPr>
                <a:t>;</a:t>
              </a:r>
              <a:endParaRPr lang="en-US" sz="2000" b="1" kern="1200" dirty="0">
                <a:solidFill>
                  <a:schemeClr val="tx1"/>
                </a:solidFill>
                <a:latin typeface="Times New Roman" pitchFamily="18" charset="0"/>
                <a:cs typeface="Times New Roman" pitchFamily="18" charset="0"/>
              </a:endParaRPr>
            </a:p>
          </p:txBody>
        </p:sp>
      </p:grpSp>
      <p:grpSp>
        <p:nvGrpSpPr>
          <p:cNvPr id="19" name="Group 18"/>
          <p:cNvGrpSpPr/>
          <p:nvPr/>
        </p:nvGrpSpPr>
        <p:grpSpPr>
          <a:xfrm>
            <a:off x="278811" y="5373216"/>
            <a:ext cx="8607783" cy="533855"/>
            <a:chOff x="285719" y="2653336"/>
            <a:chExt cx="8607783" cy="669787"/>
          </a:xfrm>
        </p:grpSpPr>
        <p:sp>
          <p:nvSpPr>
            <p:cNvPr id="20" name="Rectangle 19"/>
            <p:cNvSpPr/>
            <p:nvPr/>
          </p:nvSpPr>
          <p:spPr>
            <a:xfrm>
              <a:off x="303045" y="2653337"/>
              <a:ext cx="8590457" cy="669786"/>
            </a:xfrm>
            <a:prstGeom prst="rect">
              <a:avLst/>
            </a:prstGeom>
            <a:solidFill>
              <a:schemeClr val="tx2">
                <a:lumMod val="20000"/>
                <a:lumOff val="80000"/>
              </a:schemeClr>
            </a:solidFill>
            <a:ln>
              <a:solidFill>
                <a:schemeClr val="tx2">
                  <a:lumMod val="40000"/>
                  <a:lumOff val="60000"/>
                </a:schemeClr>
              </a:solidFill>
            </a:ln>
          </p:spPr>
          <p:style>
            <a:lnRef idx="0">
              <a:schemeClr val="accent5"/>
            </a:lnRef>
            <a:fillRef idx="3">
              <a:schemeClr val="accent5"/>
            </a:fillRef>
            <a:effectRef idx="3">
              <a:schemeClr val="accent5"/>
            </a:effectRef>
            <a:fontRef idx="minor">
              <a:schemeClr val="lt1"/>
            </a:fontRef>
          </p:style>
        </p:sp>
        <p:sp>
          <p:nvSpPr>
            <p:cNvPr id="21" name="Rectangle 20"/>
            <p:cNvSpPr/>
            <p:nvPr/>
          </p:nvSpPr>
          <p:spPr>
            <a:xfrm>
              <a:off x="285719" y="2653336"/>
              <a:ext cx="8590457" cy="6697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5685" tIns="50800" rIns="50800" bIns="508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Đặt</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hình</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thức</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chung</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cho</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các</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trang</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trình</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chiếu</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như</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hình</a:t>
              </a:r>
              <a:r>
                <a:rPr lang="en-US" sz="2000" b="1" kern="1200" dirty="0" smtClean="0">
                  <a:solidFill>
                    <a:schemeClr val="tx1"/>
                  </a:solidFill>
                  <a:latin typeface="Times New Roman" pitchFamily="18" charset="0"/>
                  <a:cs typeface="Times New Roman" pitchFamily="18" charset="0"/>
                </a:rPr>
                <a:t> minh </a:t>
              </a:r>
              <a:r>
                <a:rPr lang="en-US" sz="2000" b="1" kern="1200" dirty="0" err="1" smtClean="0">
                  <a:solidFill>
                    <a:schemeClr val="tx1"/>
                  </a:solidFill>
                  <a:latin typeface="Times New Roman" pitchFamily="18" charset="0"/>
                  <a:cs typeface="Times New Roman" pitchFamily="18" charset="0"/>
                </a:rPr>
                <a:t>họa</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số</a:t>
              </a:r>
              <a:r>
                <a:rPr lang="en-US" sz="2000" b="1" kern="1200" dirty="0" smtClean="0">
                  <a:solidFill>
                    <a:schemeClr val="tx1"/>
                  </a:solidFill>
                  <a:latin typeface="Times New Roman" pitchFamily="18" charset="0"/>
                  <a:cs typeface="Times New Roman" pitchFamily="18" charset="0"/>
                </a:rPr>
                <a:t> </a:t>
              </a:r>
              <a:r>
                <a:rPr lang="en-US" sz="2000" b="1" kern="1200" dirty="0" err="1" smtClean="0">
                  <a:solidFill>
                    <a:schemeClr val="tx1"/>
                  </a:solidFill>
                  <a:latin typeface="Times New Roman" pitchFamily="18" charset="0"/>
                  <a:cs typeface="Times New Roman" pitchFamily="18" charset="0"/>
                </a:rPr>
                <a:t>trang</a:t>
              </a:r>
              <a:endParaRPr lang="en-US" sz="2000" b="1" kern="1200" dirty="0">
                <a:solidFill>
                  <a:schemeClr val="tx1"/>
                </a:solidFill>
                <a:latin typeface="Times New Roman" pitchFamily="18" charset="0"/>
                <a:cs typeface="Times New Roman" pitchFamily="18" charset="0"/>
              </a:endParaRPr>
            </a:p>
          </p:txBody>
        </p:sp>
      </p:grpSp>
      <p:sp>
        <p:nvSpPr>
          <p:cNvPr id="22" name="Rectangle 21"/>
          <p:cNvSpPr/>
          <p:nvPr/>
        </p:nvSpPr>
        <p:spPr>
          <a:xfrm>
            <a:off x="268962" y="317115"/>
            <a:ext cx="8280919" cy="2123658"/>
          </a:xfrm>
          <a:prstGeom prst="rect">
            <a:avLst/>
          </a:prstGeom>
          <a:noFill/>
        </p:spPr>
        <p:txBody>
          <a:bodyPr wrap="square" lIns="91440" tIns="45720" rIns="91440" bIns="45720">
            <a:spAutoFit/>
          </a:bodyPr>
          <a:lstStyle/>
          <a:p>
            <a:pPr algn="ctr"/>
            <a:r>
              <a:rPr lang="en-US" sz="4400" b="1" cap="none" spc="0" dirty="0" err="1" smtClean="0">
                <a:ln w="0"/>
                <a:solidFill>
                  <a:schemeClr val="tx1"/>
                </a:solidFill>
                <a:effectLst>
                  <a:outerShdw blurRad="38100" dist="19050" dir="2700000" algn="tl" rotWithShape="0">
                    <a:schemeClr val="dk1">
                      <a:alpha val="40000"/>
                    </a:schemeClr>
                  </a:outerShdw>
                </a:effectLst>
              </a:rPr>
              <a:t>Bài</a:t>
            </a:r>
            <a:r>
              <a:rPr lang="en-US" sz="4400" b="1" cap="none" spc="0" dirty="0" smtClean="0">
                <a:ln w="0"/>
                <a:solidFill>
                  <a:schemeClr val="tx1"/>
                </a:solidFill>
                <a:effectLst>
                  <a:outerShdw blurRad="38100" dist="19050" dir="2700000" algn="tl" rotWithShape="0">
                    <a:schemeClr val="dk1">
                      <a:alpha val="40000"/>
                    </a:schemeClr>
                  </a:outerShdw>
                </a:effectLst>
              </a:rPr>
              <a:t> 5: </a:t>
            </a:r>
          </a:p>
          <a:p>
            <a:pPr algn="ctr"/>
            <a:r>
              <a:rPr lang="en-US" sz="4400" b="1" dirty="0" err="1" smtClean="0">
                <a:ln w="0"/>
                <a:effectLst>
                  <a:outerShdw blurRad="38100" dist="19050" dir="2700000" algn="tl" rotWithShape="0">
                    <a:schemeClr val="dk1">
                      <a:alpha val="40000"/>
                    </a:schemeClr>
                  </a:outerShdw>
                </a:effectLst>
              </a:rPr>
              <a:t>Đặt</a:t>
            </a:r>
            <a:r>
              <a:rPr lang="en-US" sz="4400" b="1" dirty="0" smtClean="0">
                <a:ln w="0"/>
                <a:effectLst>
                  <a:outerShdw blurRad="38100" dist="19050" dir="2700000" algn="tl" rotWithShape="0">
                    <a:schemeClr val="dk1">
                      <a:alpha val="40000"/>
                    </a:schemeClr>
                  </a:outerShdw>
                </a:effectLst>
              </a:rPr>
              <a:t> </a:t>
            </a:r>
            <a:r>
              <a:rPr lang="en-US" sz="4400" b="1" dirty="0" err="1" smtClean="0">
                <a:ln w="0"/>
                <a:effectLst>
                  <a:outerShdw blurRad="38100" dist="19050" dir="2700000" algn="tl" rotWithShape="0">
                    <a:schemeClr val="dk1">
                      <a:alpha val="40000"/>
                    </a:schemeClr>
                  </a:outerShdw>
                </a:effectLst>
              </a:rPr>
              <a:t>thông</a:t>
            </a:r>
            <a:r>
              <a:rPr lang="en-US" sz="4400" b="1" dirty="0" smtClean="0">
                <a:ln w="0"/>
                <a:effectLst>
                  <a:outerShdw blurRad="38100" dist="19050" dir="2700000" algn="tl" rotWithShape="0">
                    <a:schemeClr val="dk1">
                      <a:alpha val="40000"/>
                    </a:schemeClr>
                  </a:outerShdw>
                </a:effectLst>
              </a:rPr>
              <a:t> </a:t>
            </a:r>
            <a:r>
              <a:rPr lang="en-US" sz="4400" b="1" dirty="0" err="1" smtClean="0">
                <a:ln w="0"/>
                <a:effectLst>
                  <a:outerShdw blurRad="38100" dist="19050" dir="2700000" algn="tl" rotWithShape="0">
                    <a:schemeClr val="dk1">
                      <a:alpha val="40000"/>
                    </a:schemeClr>
                  </a:outerShdw>
                </a:effectLst>
              </a:rPr>
              <a:t>số</a:t>
            </a:r>
            <a:r>
              <a:rPr lang="en-US" sz="4400" b="1" dirty="0" smtClean="0">
                <a:ln w="0"/>
                <a:effectLst>
                  <a:outerShdw blurRad="38100" dist="19050" dir="2700000" algn="tl" rotWithShape="0">
                    <a:schemeClr val="dk1">
                      <a:alpha val="40000"/>
                    </a:schemeClr>
                  </a:outerShdw>
                </a:effectLst>
              </a:rPr>
              <a:t> </a:t>
            </a:r>
            <a:r>
              <a:rPr lang="en-US" sz="4400" b="1" dirty="0" err="1" smtClean="0">
                <a:ln w="0"/>
                <a:effectLst>
                  <a:outerShdw blurRad="38100" dist="19050" dir="2700000" algn="tl" rotWithShape="0">
                    <a:schemeClr val="dk1">
                      <a:alpha val="40000"/>
                    </a:schemeClr>
                  </a:outerShdw>
                </a:effectLst>
              </a:rPr>
              <a:t>chung</a:t>
            </a:r>
            <a:r>
              <a:rPr lang="en-US" sz="4400" b="1" dirty="0" smtClean="0">
                <a:ln w="0"/>
                <a:effectLst>
                  <a:outerShdw blurRad="38100" dist="19050" dir="2700000" algn="tl" rotWithShape="0">
                    <a:schemeClr val="dk1">
                      <a:alpha val="40000"/>
                    </a:schemeClr>
                  </a:outerShdw>
                </a:effectLst>
              </a:rPr>
              <a:t> </a:t>
            </a:r>
            <a:r>
              <a:rPr lang="en-US" sz="4400" b="1" dirty="0" err="1" smtClean="0">
                <a:ln w="0"/>
                <a:effectLst>
                  <a:outerShdw blurRad="38100" dist="19050" dir="2700000" algn="tl" rotWithShape="0">
                    <a:schemeClr val="dk1">
                      <a:alpha val="40000"/>
                    </a:schemeClr>
                  </a:outerShdw>
                </a:effectLst>
              </a:rPr>
              <a:t>cho</a:t>
            </a:r>
            <a:r>
              <a:rPr lang="en-US" sz="4400" b="1" dirty="0" smtClean="0">
                <a:ln w="0"/>
                <a:effectLst>
                  <a:outerShdw blurRad="38100" dist="19050" dir="2700000" algn="tl" rotWithShape="0">
                    <a:schemeClr val="dk1">
                      <a:alpha val="40000"/>
                    </a:schemeClr>
                  </a:outerShdw>
                </a:effectLst>
              </a:rPr>
              <a:t> </a:t>
            </a:r>
            <a:r>
              <a:rPr lang="en-US" sz="4400" b="1" dirty="0" err="1" smtClean="0">
                <a:ln w="0"/>
                <a:effectLst>
                  <a:outerShdw blurRad="38100" dist="19050" dir="2700000" algn="tl" rotWithShape="0">
                    <a:schemeClr val="dk1">
                      <a:alpha val="40000"/>
                    </a:schemeClr>
                  </a:outerShdw>
                </a:effectLst>
              </a:rPr>
              <a:t>các</a:t>
            </a:r>
            <a:r>
              <a:rPr lang="en-US" sz="4400" b="1" dirty="0" smtClean="0">
                <a:ln w="0"/>
                <a:effectLst>
                  <a:outerShdw blurRad="38100" dist="19050" dir="2700000" algn="tl" rotWithShape="0">
                    <a:schemeClr val="dk1">
                      <a:alpha val="40000"/>
                    </a:schemeClr>
                  </a:outerShdw>
                </a:effectLst>
              </a:rPr>
              <a:t> </a:t>
            </a:r>
            <a:r>
              <a:rPr lang="en-US" sz="4400" b="1" dirty="0" err="1" smtClean="0">
                <a:ln w="0"/>
                <a:effectLst>
                  <a:outerShdw blurRad="38100" dist="19050" dir="2700000" algn="tl" rotWithShape="0">
                    <a:schemeClr val="dk1">
                      <a:alpha val="40000"/>
                    </a:schemeClr>
                  </a:outerShdw>
                </a:effectLst>
              </a:rPr>
              <a:t>trang</a:t>
            </a:r>
            <a:r>
              <a:rPr lang="en-US" sz="4400" b="1" dirty="0" smtClean="0">
                <a:ln w="0"/>
                <a:effectLst>
                  <a:outerShdw blurRad="38100" dist="19050" dir="2700000" algn="tl" rotWithShape="0">
                    <a:schemeClr val="dk1">
                      <a:alpha val="40000"/>
                    </a:schemeClr>
                  </a:outerShdw>
                </a:effectLst>
              </a:rPr>
              <a:t> </a:t>
            </a:r>
            <a:r>
              <a:rPr lang="en-US" sz="4400" b="1" dirty="0" err="1" smtClean="0">
                <a:ln w="0"/>
                <a:effectLst>
                  <a:outerShdw blurRad="38100" dist="19050" dir="2700000" algn="tl" rotWithShape="0">
                    <a:schemeClr val="dk1">
                      <a:alpha val="40000"/>
                    </a:schemeClr>
                  </a:outerShdw>
                </a:effectLst>
              </a:rPr>
              <a:t>trình</a:t>
            </a:r>
            <a:r>
              <a:rPr lang="en-US" sz="4400" b="1" dirty="0" smtClean="0">
                <a:ln w="0"/>
                <a:effectLst>
                  <a:outerShdw blurRad="38100" dist="19050" dir="2700000" algn="tl" rotWithShape="0">
                    <a:schemeClr val="dk1">
                      <a:alpha val="40000"/>
                    </a:schemeClr>
                  </a:outerShdw>
                </a:effectLst>
              </a:rPr>
              <a:t> </a:t>
            </a:r>
            <a:r>
              <a:rPr lang="en-US" sz="4400" b="1" dirty="0" err="1" smtClean="0">
                <a:ln w="0"/>
                <a:effectLst>
                  <a:outerShdw blurRad="38100" dist="19050" dir="2700000" algn="tl" rotWithShape="0">
                    <a:schemeClr val="dk1">
                      <a:alpha val="40000"/>
                    </a:schemeClr>
                  </a:outerShdw>
                </a:effectLst>
              </a:rPr>
              <a:t>chiếu</a:t>
            </a:r>
            <a:endParaRPr lang="en-US" sz="4400" b="1"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503135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par>
                                <p:cTn id="14" presetID="22" presetClass="entr" presetSubtype="4"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500"/>
                                        <p:tgtEl>
                                          <p:spTgt spid="16"/>
                                        </p:tgtEl>
                                      </p:cBhvr>
                                    </p:animEffect>
                                  </p:childTnLst>
                                </p:cTn>
                              </p:par>
                              <p:par>
                                <p:cTn id="17" presetID="22" presetClass="entr" presetSubtype="4" fill="hold"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down)">
                                      <p:cBhvr>
                                        <p:cTn id="1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755576" y="1196752"/>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A. HoẠT ĐỘNG CƠ BẢN</a:t>
            </a:r>
            <a:endParaRPr lang="en-US" sz="28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endParaRPr>
          </a:p>
        </p:txBody>
      </p:sp>
      <p:sp>
        <p:nvSpPr>
          <p:cNvPr id="6" name="TextBox 5"/>
          <p:cNvSpPr txBox="1"/>
          <p:nvPr/>
        </p:nvSpPr>
        <p:spPr>
          <a:xfrm>
            <a:off x="395536" y="2060848"/>
            <a:ext cx="7619999" cy="523220"/>
          </a:xfrm>
          <a:prstGeom prst="rect">
            <a:avLst/>
          </a:prstGeom>
          <a:noFill/>
        </p:spPr>
        <p:txBody>
          <a:bodyPr wrap="square" rtlCol="0" anchor="ctr">
            <a:spAutoFit/>
          </a:bodyPr>
          <a:lstStyle/>
          <a:p>
            <a:r>
              <a:rPr lang="vi-VN" sz="2800" b="1" dirty="0">
                <a:solidFill>
                  <a:srgbClr val="FF0000"/>
                </a:solidFill>
                <a:latin typeface="Times New Roman" panose="02020603050405020304" pitchFamily="18" charset="0"/>
                <a:cs typeface="Times New Roman" panose="02020603050405020304" pitchFamily="18" charset="0"/>
              </a:rPr>
              <a:t>1. Trang mẫu (Slide Master) là gì?</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404633" y="3140968"/>
            <a:ext cx="7801744" cy="1815882"/>
          </a:xfrm>
          <a:prstGeom prst="rect">
            <a:avLst/>
          </a:prstGeom>
          <a:noFill/>
        </p:spPr>
        <p:txBody>
          <a:bodyPr wrap="square" rtlCol="0">
            <a:spAutoFit/>
          </a:bodyPr>
          <a:lstStyle/>
          <a:p>
            <a:pPr algn="just"/>
            <a:r>
              <a:rPr lang="vi-VN" sz="2800" b="1" dirty="0">
                <a:latin typeface="+mj-lt"/>
              </a:rPr>
              <a:t>Trang mẫu (Slide Master) là công cụ hữu hiệu giúp em chỉ cần thiết kế một lần cho tất cả các trang trình chiếu như phông chữ, cỡ chữ, màu chữ, hiệu ứng…</a:t>
            </a:r>
            <a:endParaRPr lang="en-US" sz="2800" b="1" dirty="0">
              <a:latin typeface="+mj-lt"/>
            </a:endParaRPr>
          </a:p>
        </p:txBody>
      </p:sp>
    </p:spTree>
    <p:extLst>
      <p:ext uri="{BB962C8B-B14F-4D97-AF65-F5344CB8AC3E}">
        <p14:creationId xmlns:p14="http://schemas.microsoft.com/office/powerpoint/2010/main" val="3350466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7083" y="1338132"/>
            <a:ext cx="7619999" cy="523220"/>
          </a:xfrm>
          <a:prstGeom prst="rect">
            <a:avLst/>
          </a:prstGeom>
          <a:noFill/>
        </p:spPr>
        <p:txBody>
          <a:bodyPr wrap="square" rtlCol="0" anchor="ctr">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2</a:t>
            </a:r>
            <a:r>
              <a:rPr lang="vi-VN"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Tạo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154616" y="2631777"/>
            <a:ext cx="2936253" cy="523220"/>
          </a:xfrm>
          <a:prstGeom prst="rect">
            <a:avLst/>
          </a:prstGeom>
          <a:noFill/>
        </p:spPr>
        <p:txBody>
          <a:bodyPr wrap="none" rtlCol="0">
            <a:spAutoFit/>
          </a:bodyPr>
          <a:lstStyle/>
          <a:p>
            <a:r>
              <a:rPr lang="en-US" sz="2800" dirty="0" err="1" smtClean="0">
                <a:latin typeface="Times New Roman" pitchFamily="18" charset="0"/>
                <a:cs typeface="Times New Roman" pitchFamily="18" charset="0"/>
              </a:rPr>
              <a:t>Nháy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thẻ</a:t>
            </a: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View</a:t>
            </a:r>
            <a:endParaRPr lang="en-US" sz="2800" b="1" dirty="0">
              <a:solidFill>
                <a:srgbClr val="FF0000"/>
              </a:solidFill>
              <a:latin typeface="Times New Roman" pitchFamily="18" charset="0"/>
              <a:cs typeface="Times New Roman" pitchFamily="18"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21088"/>
            <a:ext cx="9144000" cy="2590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8124182" y="4221088"/>
            <a:ext cx="685800" cy="576064"/>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54616" y="2631777"/>
            <a:ext cx="8713824"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rồi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chọn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chức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b="1" dirty="0" smtClean="0">
                <a:solidFill>
                  <a:srgbClr val="FF0000"/>
                </a:solidFill>
                <a:latin typeface="Times New Roman" pitchFamily="18" charset="0"/>
                <a:cs typeface="Times New Roman" pitchFamily="18" charset="0"/>
              </a:rPr>
              <a:t>Slide Master</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1" name="Rounded Rectangle 10"/>
          <p:cNvSpPr/>
          <p:nvPr/>
        </p:nvSpPr>
        <p:spPr>
          <a:xfrm>
            <a:off x="2627784" y="4943972"/>
            <a:ext cx="753965" cy="1365348"/>
          </a:xfrm>
          <a:prstGeom prst="roundRect">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94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ipe(down)">
                                      <p:cBhvr>
                                        <p:cTn id="7" dur="500"/>
                                        <p:tgtEl>
                                          <p:spTgt spid="10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1000"/>
                                        <p:tgtEl>
                                          <p:spTgt spid="10"/>
                                        </p:tgtEl>
                                      </p:cBhvr>
                                    </p:animEffect>
                                    <p:anim calcmode="lin" valueType="num">
                                      <p:cBhvr>
                                        <p:cTn id="24" dur="1000" fill="hold"/>
                                        <p:tgtEl>
                                          <p:spTgt spid="10"/>
                                        </p:tgtEl>
                                        <p:attrNameLst>
                                          <p:attrName>ppt_x</p:attrName>
                                        </p:attrNameLst>
                                      </p:cBhvr>
                                      <p:tavLst>
                                        <p:tav tm="0">
                                          <p:val>
                                            <p:strVal val="#ppt_x"/>
                                          </p:val>
                                        </p:tav>
                                        <p:tav tm="100000">
                                          <p:val>
                                            <p:strVal val="#ppt_x"/>
                                          </p:val>
                                        </p:tav>
                                      </p:tavLst>
                                    </p:anim>
                                    <p:anim calcmode="lin" valueType="num">
                                      <p:cBhvr>
                                        <p:cTn id="25" dur="1000" fill="hold"/>
                                        <p:tgtEl>
                                          <p:spTgt spid="10"/>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 name="Rectangle 9"/>
          <p:cNvSpPr/>
          <p:nvPr/>
        </p:nvSpPr>
        <p:spPr>
          <a:xfrm>
            <a:off x="827584" y="1844824"/>
            <a:ext cx="4317144" cy="52322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2800" b="1" cap="all" dirty="0" smtClean="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rPr>
              <a:t>A. HoẠT ĐỘNG CƠ BẢN</a:t>
            </a:r>
            <a:endParaRPr lang="en-US" sz="2800" b="1" cap="all" dirty="0">
              <a:ln w="0"/>
              <a:gradFill flip="none">
                <a:gsLst>
                  <a:gs pos="0">
                    <a:srgbClr val="4F81BD">
                      <a:tint val="75000"/>
                      <a:shade val="75000"/>
                      <a:satMod val="170000"/>
                    </a:srgbClr>
                  </a:gs>
                  <a:gs pos="49000">
                    <a:srgbClr val="4F81BD">
                      <a:tint val="88000"/>
                      <a:shade val="65000"/>
                      <a:satMod val="172000"/>
                    </a:srgbClr>
                  </a:gs>
                  <a:gs pos="50000">
                    <a:srgbClr val="4F81BD">
                      <a:shade val="65000"/>
                      <a:satMod val="130000"/>
                    </a:srgbClr>
                  </a:gs>
                  <a:gs pos="92000">
                    <a:srgbClr val="4F81BD">
                      <a:shade val="50000"/>
                      <a:satMod val="120000"/>
                    </a:srgbClr>
                  </a:gs>
                  <a:gs pos="100000">
                    <a:srgbClr val="4F81BD">
                      <a:shade val="48000"/>
                      <a:satMod val="120000"/>
                    </a:srgbClr>
                  </a:gs>
                </a:gsLst>
                <a:lin ang="5400000"/>
              </a:gradFill>
              <a:effectLst>
                <a:outerShdw blurRad="38100" dist="38100" dir="2700000" algn="tl">
                  <a:srgbClr val="000000">
                    <a:alpha val="43137"/>
                  </a:srgbClr>
                </a:outerShdw>
                <a:reflection blurRad="12700" stA="50000" endPos="50000" dist="5000" dir="5400000" sy="-100000" rotWithShape="0"/>
              </a:effectLst>
              <a:latin typeface="Times New Roman" pitchFamily="18" charset="0"/>
              <a:cs typeface="Times New Roman" pitchFamily="18" charset="0"/>
            </a:endParaRPr>
          </a:p>
        </p:txBody>
      </p:sp>
      <p:sp>
        <p:nvSpPr>
          <p:cNvPr id="16" name="TextBox 15"/>
          <p:cNvSpPr txBox="1"/>
          <p:nvPr/>
        </p:nvSpPr>
        <p:spPr>
          <a:xfrm>
            <a:off x="152400" y="2708920"/>
            <a:ext cx="7619999" cy="523220"/>
          </a:xfrm>
          <a:prstGeom prst="rect">
            <a:avLst/>
          </a:prstGeom>
          <a:noFill/>
        </p:spPr>
        <p:txBody>
          <a:bodyPr wrap="square" rtlCol="0" anchor="ctr">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Điều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chỉnh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661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TextBox 15"/>
          <p:cNvSpPr txBox="1"/>
          <p:nvPr/>
        </p:nvSpPr>
        <p:spPr>
          <a:xfrm>
            <a:off x="254255" y="469448"/>
            <a:ext cx="7619999" cy="523220"/>
          </a:xfrm>
          <a:prstGeom prst="rect">
            <a:avLst/>
          </a:prstGeom>
          <a:noFill/>
        </p:spPr>
        <p:txBody>
          <a:bodyPr wrap="square" rtlCol="0" anchor="ctr">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Điều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chỉnh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99469" y="1405518"/>
            <a:ext cx="9051360" cy="954107"/>
          </a:xfrm>
          <a:prstGeom prst="rect">
            <a:avLst/>
          </a:prstGeom>
          <a:noFill/>
        </p:spPr>
        <p:txBody>
          <a:bodyPr wrap="square" rtlCol="0">
            <a:spAutoFit/>
          </a:bodyPr>
          <a:lstStyle/>
          <a:p>
            <a:pPr algn="just"/>
            <a:r>
              <a:rPr lang="vi-VN" sz="2800" b="1" dirty="0">
                <a:latin typeface="Times New Roman" panose="02020603050405020304" pitchFamily="18" charset="0"/>
                <a:cs typeface="Times New Roman" panose="02020603050405020304" pitchFamily="18" charset="0"/>
              </a:rPr>
              <a:t>a. Sau khi chọn Slide Master, màn hình sẽ xuất hiện trang trình chiếu số 1 (trang mẫu) bao gồm các phần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nào</a:t>
            </a:r>
            <a:r>
              <a:rPr lang="en-US" sz="2800" b="1" dirty="0">
                <a:latin typeface="Times New Roman" panose="02020603050405020304" pitchFamily="18" charset="0"/>
                <a:cs typeface="Times New Roman" panose="02020603050405020304" pitchFamily="18" charset="0"/>
              </a:rPr>
              <a:t>?</a:t>
            </a:r>
            <a:endParaRPr lang="vi-VN" sz="2800" b="1" dirty="0">
              <a:latin typeface="Times New Roman" panose="02020603050405020304" pitchFamily="18" charset="0"/>
              <a:cs typeface="Times New Roman" panose="02020603050405020304" pitchFamily="18"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42970"/>
            <a:ext cx="9144000" cy="451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TextBox 20"/>
          <p:cNvSpPr txBox="1"/>
          <p:nvPr/>
        </p:nvSpPr>
        <p:spPr>
          <a:xfrm>
            <a:off x="2411760" y="3212976"/>
            <a:ext cx="5791199" cy="523220"/>
          </a:xfrm>
          <a:prstGeom prst="rect">
            <a:avLst/>
          </a:prstGeom>
          <a:solidFill>
            <a:srgbClr val="33CC33"/>
          </a:solidFill>
        </p:spPr>
        <p:txBody>
          <a:bodyPr wrap="square" rtlCol="0">
            <a:spAutoFit/>
          </a:bodyPr>
          <a:lstStyle/>
          <a:p>
            <a:pPr algn="ctr"/>
            <a:r>
              <a:rPr lang="vi-VN" sz="2800" dirty="0">
                <a:solidFill>
                  <a:srgbClr val="002060"/>
                </a:solidFill>
                <a:latin typeface="Times New Roman" panose="02020603050405020304" pitchFamily="18" charset="0"/>
                <a:cs typeface="Times New Roman" panose="02020603050405020304" pitchFamily="18" charset="0"/>
              </a:rPr>
              <a:t>Tiêu </a:t>
            </a:r>
            <a:r>
              <a:rPr lang="vi-VN" sz="2800" dirty="0" smtClean="0">
                <a:solidFill>
                  <a:srgbClr val="002060"/>
                </a:solidFill>
                <a:latin typeface="Times New Roman" panose="02020603050405020304" pitchFamily="18" charset="0"/>
                <a:cs typeface="Times New Roman" panose="02020603050405020304" pitchFamily="18" charset="0"/>
              </a:rPr>
              <a:t>đề </a:t>
            </a:r>
            <a:r>
              <a:rPr lang="vi-VN" sz="2800" dirty="0">
                <a:solidFill>
                  <a:srgbClr val="002060"/>
                </a:solidFill>
                <a:latin typeface="Times New Roman" panose="02020603050405020304" pitchFamily="18" charset="0"/>
                <a:cs typeface="Times New Roman" panose="02020603050405020304" pitchFamily="18" charset="0"/>
              </a:rPr>
              <a:t>trang trình chiếu</a:t>
            </a:r>
          </a:p>
        </p:txBody>
      </p:sp>
      <p:sp>
        <p:nvSpPr>
          <p:cNvPr id="22" name="TextBox 21"/>
          <p:cNvSpPr txBox="1"/>
          <p:nvPr/>
        </p:nvSpPr>
        <p:spPr>
          <a:xfrm>
            <a:off x="2051720" y="4077264"/>
            <a:ext cx="5791199" cy="523220"/>
          </a:xfrm>
          <a:prstGeom prst="rect">
            <a:avLst/>
          </a:prstGeom>
          <a:solidFill>
            <a:schemeClr val="tx2">
              <a:lumMod val="60000"/>
              <a:lumOff val="40000"/>
            </a:schemeClr>
          </a:solidFill>
        </p:spPr>
        <p:txBody>
          <a:bodyPr wrap="square" rtlCol="0">
            <a:spAutoFit/>
          </a:bodyPr>
          <a:lstStyle/>
          <a:p>
            <a:pPr algn="ctr"/>
            <a:r>
              <a:rPr lang="vi-VN" sz="2800" dirty="0" smtClean="0">
                <a:latin typeface="Times New Roman" panose="02020603050405020304" pitchFamily="18" charset="0"/>
                <a:cs typeface="Times New Roman" panose="02020603050405020304" pitchFamily="18" charset="0"/>
              </a:rPr>
              <a:t>Nội dung </a:t>
            </a:r>
            <a:r>
              <a:rPr lang="vi-VN" sz="2800" dirty="0">
                <a:latin typeface="Times New Roman" panose="02020603050405020304" pitchFamily="18" charset="0"/>
                <a:cs typeface="Times New Roman" panose="02020603050405020304" pitchFamily="18" charset="0"/>
              </a:rPr>
              <a:t>trang trình chiếu</a:t>
            </a:r>
          </a:p>
        </p:txBody>
      </p:sp>
      <p:sp>
        <p:nvSpPr>
          <p:cNvPr id="23" name="TextBox 22"/>
          <p:cNvSpPr txBox="1"/>
          <p:nvPr/>
        </p:nvSpPr>
        <p:spPr>
          <a:xfrm>
            <a:off x="1163014" y="4955232"/>
            <a:ext cx="7315200" cy="461665"/>
          </a:xfrm>
          <a:prstGeom prst="rect">
            <a:avLst/>
          </a:prstGeom>
          <a:solidFill>
            <a:schemeClr val="accent2">
              <a:lumMod val="60000"/>
              <a:lumOff val="40000"/>
            </a:schemeClr>
          </a:solidFill>
        </p:spPr>
        <p:txBody>
          <a:bodyPr wrap="square" rtlCol="0">
            <a:spAutoFit/>
          </a:bodyPr>
          <a:lstStyle/>
          <a:p>
            <a:pPr algn="ctr"/>
            <a:r>
              <a:rPr lang="vi-VN" sz="2400" dirty="0" smtClean="0">
                <a:latin typeface="Times New Roman" panose="02020603050405020304" pitchFamily="18" charset="0"/>
                <a:cs typeface="Times New Roman" panose="02020603050405020304" pitchFamily="18" charset="0"/>
              </a:rPr>
              <a:t>Các</a:t>
            </a:r>
            <a:r>
              <a:rPr lang="vi-VN" sz="2400" dirty="0">
                <a:latin typeface="Times New Roman" panose="02020603050405020304" pitchFamily="18" charset="0"/>
                <a:cs typeface="Times New Roman" panose="02020603050405020304" pitchFamily="18" charset="0"/>
              </a:rPr>
              <a:t> thông tin ở </a:t>
            </a:r>
            <a:r>
              <a:rPr lang="vi-VN" sz="2400" dirty="0" smtClean="0">
                <a:latin typeface="Times New Roman" panose="02020603050405020304" pitchFamily="18" charset="0"/>
                <a:cs typeface="Times New Roman" panose="02020603050405020304" pitchFamily="18" charset="0"/>
              </a:rPr>
              <a:t>cuối</a:t>
            </a:r>
            <a:r>
              <a:rPr lang="vi-VN" sz="2400" dirty="0">
                <a:latin typeface="Times New Roman" panose="02020603050405020304" pitchFamily="18" charset="0"/>
                <a:cs typeface="Times New Roman" panose="02020603050405020304" pitchFamily="18" charset="0"/>
              </a:rPr>
              <a:t> trang: </a:t>
            </a:r>
            <a:r>
              <a:rPr lang="vi-VN" sz="2400" dirty="0" smtClean="0">
                <a:latin typeface="Times New Roman" panose="02020603050405020304" pitchFamily="18" charset="0"/>
                <a:cs typeface="Times New Roman" panose="02020603050405020304" pitchFamily="18" charset="0"/>
              </a:rPr>
              <a:t>số</a:t>
            </a:r>
            <a:r>
              <a:rPr lang="vi-VN" sz="2400" dirty="0">
                <a:latin typeface="Times New Roman" panose="02020603050405020304" pitchFamily="18" charset="0"/>
                <a:cs typeface="Times New Roman" panose="02020603050405020304" pitchFamily="18" charset="0"/>
              </a:rPr>
              <a:t> trang, </a:t>
            </a:r>
            <a:r>
              <a:rPr lang="vi-VN" sz="2400" dirty="0" smtClean="0">
                <a:latin typeface="Times New Roman" panose="02020603050405020304" pitchFamily="18" charset="0"/>
                <a:cs typeface="Times New Roman" panose="02020603050405020304" pitchFamily="18" charset="0"/>
              </a:rPr>
              <a:t>ngày</a:t>
            </a:r>
            <a:r>
              <a:rPr lang="vi-VN" sz="2400" dirty="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tháng…</a:t>
            </a:r>
            <a:endParaRPr lang="vi-VN" sz="2400" dirty="0">
              <a:latin typeface="Times New Roman" panose="02020603050405020304" pitchFamily="18" charset="0"/>
              <a:cs typeface="Times New Roman" panose="02020603050405020304" pitchFamily="18" charset="0"/>
            </a:endParaRPr>
          </a:p>
        </p:txBody>
      </p:sp>
      <p:cxnSp>
        <p:nvCxnSpPr>
          <p:cNvPr id="24" name="Straight Arrow Connector 23"/>
          <p:cNvCxnSpPr/>
          <p:nvPr/>
        </p:nvCxnSpPr>
        <p:spPr>
          <a:xfrm flipH="1">
            <a:off x="4724403" y="5416899"/>
            <a:ext cx="2" cy="98390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7239000" y="5416899"/>
            <a:ext cx="5" cy="98390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2209799" y="5416899"/>
            <a:ext cx="1" cy="10004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818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5" presetClass="entr" presetSubtype="0"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1000" fill="hold"/>
                                        <p:tgtEl>
                                          <p:spTgt spid="23"/>
                                        </p:tgtEl>
                                        <p:attrNameLst>
                                          <p:attrName>ppt_w</p:attrName>
                                        </p:attrNameLst>
                                      </p:cBhvr>
                                      <p:tavLst>
                                        <p:tav tm="0">
                                          <p:val>
                                            <p:strVal val="#ppt_w*0.70"/>
                                          </p:val>
                                        </p:tav>
                                        <p:tav tm="100000">
                                          <p:val>
                                            <p:strVal val="#ppt_w"/>
                                          </p:val>
                                        </p:tav>
                                      </p:tavLst>
                                    </p:anim>
                                    <p:anim calcmode="lin" valueType="num">
                                      <p:cBhvr>
                                        <p:cTn id="32" dur="1000" fill="hold"/>
                                        <p:tgtEl>
                                          <p:spTgt spid="23"/>
                                        </p:tgtEl>
                                        <p:attrNameLst>
                                          <p:attrName>ppt_h</p:attrName>
                                        </p:attrNameLst>
                                      </p:cBhvr>
                                      <p:tavLst>
                                        <p:tav tm="0">
                                          <p:val>
                                            <p:strVal val="#ppt_h"/>
                                          </p:val>
                                        </p:tav>
                                        <p:tav tm="100000">
                                          <p:val>
                                            <p:strVal val="#ppt_h"/>
                                          </p:val>
                                        </p:tav>
                                      </p:tavLst>
                                    </p:anim>
                                    <p:animEffect transition="in" filter="fade">
                                      <p:cBhvr>
                                        <p:cTn id="33" dur="1000"/>
                                        <p:tgtEl>
                                          <p:spTgt spid="23"/>
                                        </p:tgtEl>
                                      </p:cBhvr>
                                    </p:animEffect>
                                  </p:childTnLst>
                                </p:cTn>
                              </p:par>
                              <p:par>
                                <p:cTn id="34" presetID="55" presetClass="entr" presetSubtype="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1000" fill="hold"/>
                                        <p:tgtEl>
                                          <p:spTgt spid="26"/>
                                        </p:tgtEl>
                                        <p:attrNameLst>
                                          <p:attrName>ppt_w</p:attrName>
                                        </p:attrNameLst>
                                      </p:cBhvr>
                                      <p:tavLst>
                                        <p:tav tm="0">
                                          <p:val>
                                            <p:strVal val="#ppt_w*0.70"/>
                                          </p:val>
                                        </p:tav>
                                        <p:tav tm="100000">
                                          <p:val>
                                            <p:strVal val="#ppt_w"/>
                                          </p:val>
                                        </p:tav>
                                      </p:tavLst>
                                    </p:anim>
                                    <p:anim calcmode="lin" valueType="num">
                                      <p:cBhvr>
                                        <p:cTn id="37" dur="1000" fill="hold"/>
                                        <p:tgtEl>
                                          <p:spTgt spid="26"/>
                                        </p:tgtEl>
                                        <p:attrNameLst>
                                          <p:attrName>ppt_h</p:attrName>
                                        </p:attrNameLst>
                                      </p:cBhvr>
                                      <p:tavLst>
                                        <p:tav tm="0">
                                          <p:val>
                                            <p:strVal val="#ppt_h"/>
                                          </p:val>
                                        </p:tav>
                                        <p:tav tm="100000">
                                          <p:val>
                                            <p:strVal val="#ppt_h"/>
                                          </p:val>
                                        </p:tav>
                                      </p:tavLst>
                                    </p:anim>
                                    <p:animEffect transition="in" filter="fade">
                                      <p:cBhvr>
                                        <p:cTn id="38" dur="1000"/>
                                        <p:tgtEl>
                                          <p:spTgt spid="26"/>
                                        </p:tgtEl>
                                      </p:cBhvr>
                                    </p:animEffect>
                                  </p:childTnLst>
                                </p:cTn>
                              </p:par>
                              <p:par>
                                <p:cTn id="39" presetID="55" presetClass="entr" presetSubtype="0" fill="hold" nodeType="with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1000" fill="hold"/>
                                        <p:tgtEl>
                                          <p:spTgt spid="24"/>
                                        </p:tgtEl>
                                        <p:attrNameLst>
                                          <p:attrName>ppt_w</p:attrName>
                                        </p:attrNameLst>
                                      </p:cBhvr>
                                      <p:tavLst>
                                        <p:tav tm="0">
                                          <p:val>
                                            <p:strVal val="#ppt_w*0.70"/>
                                          </p:val>
                                        </p:tav>
                                        <p:tav tm="100000">
                                          <p:val>
                                            <p:strVal val="#ppt_w"/>
                                          </p:val>
                                        </p:tav>
                                      </p:tavLst>
                                    </p:anim>
                                    <p:anim calcmode="lin" valueType="num">
                                      <p:cBhvr>
                                        <p:cTn id="42" dur="1000" fill="hold"/>
                                        <p:tgtEl>
                                          <p:spTgt spid="24"/>
                                        </p:tgtEl>
                                        <p:attrNameLst>
                                          <p:attrName>ppt_h</p:attrName>
                                        </p:attrNameLst>
                                      </p:cBhvr>
                                      <p:tavLst>
                                        <p:tav tm="0">
                                          <p:val>
                                            <p:strVal val="#ppt_h"/>
                                          </p:val>
                                        </p:tav>
                                        <p:tav tm="100000">
                                          <p:val>
                                            <p:strVal val="#ppt_h"/>
                                          </p:val>
                                        </p:tav>
                                      </p:tavLst>
                                    </p:anim>
                                    <p:animEffect transition="in" filter="fade">
                                      <p:cBhvr>
                                        <p:cTn id="43" dur="1000"/>
                                        <p:tgtEl>
                                          <p:spTgt spid="24"/>
                                        </p:tgtEl>
                                      </p:cBhvr>
                                    </p:animEffect>
                                  </p:childTnLst>
                                </p:cTn>
                              </p:par>
                              <p:par>
                                <p:cTn id="44" presetID="55" presetClass="entr" presetSubtype="0" fill="hold" nodeType="withEffect">
                                  <p:stCondLst>
                                    <p:cond delay="0"/>
                                  </p:stCondLst>
                                  <p:childTnLst>
                                    <p:set>
                                      <p:cBhvr>
                                        <p:cTn id="45" dur="1" fill="hold">
                                          <p:stCondLst>
                                            <p:cond delay="0"/>
                                          </p:stCondLst>
                                        </p:cTn>
                                        <p:tgtEl>
                                          <p:spTgt spid="25"/>
                                        </p:tgtEl>
                                        <p:attrNameLst>
                                          <p:attrName>style.visibility</p:attrName>
                                        </p:attrNameLst>
                                      </p:cBhvr>
                                      <p:to>
                                        <p:strVal val="visible"/>
                                      </p:to>
                                    </p:set>
                                    <p:anim calcmode="lin" valueType="num">
                                      <p:cBhvr>
                                        <p:cTn id="46" dur="1000" fill="hold"/>
                                        <p:tgtEl>
                                          <p:spTgt spid="25"/>
                                        </p:tgtEl>
                                        <p:attrNameLst>
                                          <p:attrName>ppt_w</p:attrName>
                                        </p:attrNameLst>
                                      </p:cBhvr>
                                      <p:tavLst>
                                        <p:tav tm="0">
                                          <p:val>
                                            <p:strVal val="#ppt_w*0.70"/>
                                          </p:val>
                                        </p:tav>
                                        <p:tav tm="100000">
                                          <p:val>
                                            <p:strVal val="#ppt_w"/>
                                          </p:val>
                                        </p:tav>
                                      </p:tavLst>
                                    </p:anim>
                                    <p:anim calcmode="lin" valueType="num">
                                      <p:cBhvr>
                                        <p:cTn id="47" dur="1000" fill="hold"/>
                                        <p:tgtEl>
                                          <p:spTgt spid="25"/>
                                        </p:tgtEl>
                                        <p:attrNameLst>
                                          <p:attrName>ppt_h</p:attrName>
                                        </p:attrNameLst>
                                      </p:cBhvr>
                                      <p:tavLst>
                                        <p:tav tm="0">
                                          <p:val>
                                            <p:strVal val="#ppt_h"/>
                                          </p:val>
                                        </p:tav>
                                        <p:tav tm="100000">
                                          <p:val>
                                            <p:strVal val="#ppt_h"/>
                                          </p:val>
                                        </p:tav>
                                      </p:tavLst>
                                    </p:anim>
                                    <p:animEffect transition="in" filter="fade">
                                      <p:cBhvr>
                                        <p:cTn id="48"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2" grpId="0" animBg="1"/>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6" name="TextBox 15"/>
          <p:cNvSpPr txBox="1"/>
          <p:nvPr/>
        </p:nvSpPr>
        <p:spPr>
          <a:xfrm>
            <a:off x="169144" y="475359"/>
            <a:ext cx="7619999" cy="523220"/>
          </a:xfrm>
          <a:prstGeom prst="rect">
            <a:avLst/>
          </a:prstGeom>
          <a:noFill/>
        </p:spPr>
        <p:txBody>
          <a:bodyPr wrap="square" rtlCol="0" anchor="ctr">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3. </a:t>
            </a:r>
            <a:r>
              <a:rPr lang="en-US" sz="2800" b="1" dirty="0" err="1" smtClean="0">
                <a:solidFill>
                  <a:srgbClr val="FF0000"/>
                </a:solidFill>
                <a:latin typeface="Times New Roman" panose="02020603050405020304" pitchFamily="18" charset="0"/>
                <a:cs typeface="Times New Roman" panose="02020603050405020304" pitchFamily="18" charset="0"/>
              </a:rPr>
              <a:t>Điều</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chỉnh</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thông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số</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cho</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mẫu</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99469" y="1405518"/>
            <a:ext cx="9051360" cy="523220"/>
          </a:xfrm>
          <a:prstGeom prst="rect">
            <a:avLst/>
          </a:prstGeom>
          <a:noFill/>
        </p:spPr>
        <p:txBody>
          <a:bodyPr wrap="square" rtlCol="0">
            <a:spAutoFit/>
          </a:bodyPr>
          <a:lstStyle/>
          <a:p>
            <a:pPr algn="just"/>
            <a:r>
              <a:rPr lang="en-US" sz="2800" dirty="0" err="1" smtClean="0">
                <a:solidFill>
                  <a:prstClr val="black"/>
                </a:solidFill>
                <a:latin typeface="Times New Roman" panose="02020603050405020304" pitchFamily="18" charset="0"/>
                <a:cs typeface="Times New Roman" panose="02020603050405020304" pitchFamily="18" charset="0"/>
              </a:rPr>
              <a:t>Điều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chỉnh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thông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số</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trong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trang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mẫu</a:t>
            </a:r>
            <a:r>
              <a:rPr lang="en-US" sz="2800" dirty="0" smtClean="0">
                <a:solidFill>
                  <a:prstClr val="black"/>
                </a:solidFill>
                <a:latin typeface="Times New Roman" panose="02020603050405020304" pitchFamily="18" charset="0"/>
                <a:cs typeface="Times New Roman" panose="02020603050405020304" pitchFamily="18" charset="0"/>
              </a:rPr>
              <a:t>.</a:t>
            </a:r>
            <a:endParaRPr lang="vi-VN" sz="2800" dirty="0">
              <a:solidFill>
                <a:prstClr val="black"/>
              </a:solidFill>
              <a:latin typeface="Times New Roman" panose="02020603050405020304" pitchFamily="18"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2492897"/>
            <a:ext cx="4409784" cy="436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Straight Arrow Connector 23"/>
          <p:cNvCxnSpPr/>
          <p:nvPr/>
        </p:nvCxnSpPr>
        <p:spPr>
          <a:xfrm flipH="1">
            <a:off x="3902639" y="3068960"/>
            <a:ext cx="693532"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flipV="1">
            <a:off x="3347864" y="4413838"/>
            <a:ext cx="1262560" cy="1916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3707905" y="6669360"/>
            <a:ext cx="88143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559052" y="6306934"/>
            <a:ext cx="4554658" cy="523220"/>
          </a:xfrm>
          <a:prstGeom prst="rect">
            <a:avLst/>
          </a:prstGeom>
          <a:solidFill>
            <a:schemeClr val="tx2">
              <a:lumMod val="60000"/>
              <a:lumOff val="40000"/>
            </a:schemeClr>
          </a:solidFill>
        </p:spPr>
        <p:txBody>
          <a:bodyPr wrap="square" rtlCol="0">
            <a:spAutoFit/>
          </a:bodyPr>
          <a:lstStyle/>
          <a:p>
            <a:pPr algn="ctr"/>
            <a:r>
              <a:rPr lang="en-US" sz="2800" dirty="0" err="1" smtClean="0">
                <a:solidFill>
                  <a:prstClr val="black"/>
                </a:solidFill>
                <a:latin typeface="Times New Roman" panose="02020603050405020304" pitchFamily="18" charset="0"/>
                <a:cs typeface="Times New Roman" panose="02020603050405020304" pitchFamily="18" charset="0"/>
              </a:rPr>
              <a:t>Điều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chỉnh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số</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trang</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4610416" y="4152228"/>
            <a:ext cx="4586797" cy="523220"/>
          </a:xfrm>
          <a:prstGeom prst="rect">
            <a:avLst/>
          </a:prstGeom>
          <a:solidFill>
            <a:schemeClr val="tx2">
              <a:lumMod val="60000"/>
              <a:lumOff val="40000"/>
            </a:schemeClr>
          </a:solidFill>
        </p:spPr>
        <p:txBody>
          <a:bodyPr wrap="square" rtlCol="0">
            <a:spAutoFit/>
          </a:bodyPr>
          <a:lstStyle/>
          <a:p>
            <a:pPr algn="ctr"/>
            <a:r>
              <a:rPr lang="en-US" sz="2800" dirty="0" err="1" smtClean="0">
                <a:solidFill>
                  <a:prstClr val="black"/>
                </a:solidFill>
                <a:latin typeface="Times New Roman" panose="02020603050405020304" pitchFamily="18" charset="0"/>
                <a:cs typeface="Times New Roman" panose="02020603050405020304" pitchFamily="18" charset="0"/>
              </a:rPr>
              <a:t>Điều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chỉnh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dòng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nội</a:t>
            </a:r>
            <a:r>
              <a:rPr lang="en-US" sz="2800" dirty="0" smtClean="0">
                <a:solidFill>
                  <a:prstClr val="black"/>
                </a:solidFill>
                <a:latin typeface="Times New Roman" panose="02020603050405020304" pitchFamily="18" charset="0"/>
                <a:cs typeface="Times New Roman" panose="02020603050405020304" pitchFamily="18" charset="0"/>
              </a:rPr>
              <a:t> dung</a:t>
            </a:r>
            <a:endParaRPr lang="vi-VN" sz="2800" dirty="0">
              <a:solidFill>
                <a:prstClr val="black"/>
              </a:solidFill>
              <a:latin typeface="Times New Roman" panose="02020603050405020304" pitchFamily="18" charset="0"/>
              <a:cs typeface="Times New Roman" panose="02020603050405020304" pitchFamily="18" charset="0"/>
            </a:endParaRPr>
          </a:p>
        </p:txBody>
      </p:sp>
      <p:sp>
        <p:nvSpPr>
          <p:cNvPr id="22" name="TextBox 21"/>
          <p:cNvSpPr txBox="1"/>
          <p:nvPr/>
        </p:nvSpPr>
        <p:spPr>
          <a:xfrm>
            <a:off x="4589342" y="2807350"/>
            <a:ext cx="4554658" cy="523220"/>
          </a:xfrm>
          <a:prstGeom prst="rect">
            <a:avLst/>
          </a:prstGeom>
          <a:solidFill>
            <a:schemeClr val="tx2">
              <a:lumMod val="60000"/>
              <a:lumOff val="40000"/>
            </a:schemeClr>
          </a:solidFill>
        </p:spPr>
        <p:txBody>
          <a:bodyPr wrap="square" rtlCol="0">
            <a:spAutoFit/>
          </a:bodyPr>
          <a:lstStyle/>
          <a:p>
            <a:pPr algn="ctr"/>
            <a:r>
              <a:rPr lang="en-US" sz="2800" dirty="0" err="1" smtClean="0">
                <a:solidFill>
                  <a:prstClr val="black"/>
                </a:solidFill>
                <a:latin typeface="Times New Roman" panose="02020603050405020304" pitchFamily="18" charset="0"/>
                <a:cs typeface="Times New Roman" panose="02020603050405020304" pitchFamily="18" charset="0"/>
              </a:rPr>
              <a:t>Điều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chỉnh</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dòng</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tiêu</a:t>
            </a:r>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err="1" smtClean="0">
                <a:solidFill>
                  <a:prstClr val="black"/>
                </a:solidFill>
                <a:latin typeface="Times New Roman" panose="02020603050405020304" pitchFamily="18" charset="0"/>
                <a:cs typeface="Times New Roman" panose="02020603050405020304" pitchFamily="18" charset="0"/>
              </a:rPr>
              <a:t>đề</a:t>
            </a:r>
            <a:endParaRPr lang="vi-VN" sz="28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563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500" fill="hold"/>
                                        <p:tgtEl>
                                          <p:spTgt spid="22"/>
                                        </p:tgtEl>
                                        <p:attrNameLst>
                                          <p:attrName>ppt_w</p:attrName>
                                        </p:attrNameLst>
                                      </p:cBhvr>
                                      <p:tavLst>
                                        <p:tav tm="0">
                                          <p:val>
                                            <p:fltVal val="0"/>
                                          </p:val>
                                        </p:tav>
                                        <p:tav tm="100000">
                                          <p:val>
                                            <p:strVal val="#ppt_w"/>
                                          </p:val>
                                        </p:tav>
                                      </p:tavLst>
                                    </p:anim>
                                    <p:anim calcmode="lin" valueType="num">
                                      <p:cBhvr>
                                        <p:cTn id="13" dur="500" fill="hold"/>
                                        <p:tgtEl>
                                          <p:spTgt spid="22"/>
                                        </p:tgtEl>
                                        <p:attrNameLst>
                                          <p:attrName>ppt_h</p:attrName>
                                        </p:attrNameLst>
                                      </p:cBhvr>
                                      <p:tavLst>
                                        <p:tav tm="0">
                                          <p:val>
                                            <p:fltVal val="0"/>
                                          </p:val>
                                        </p:tav>
                                        <p:tav tm="100000">
                                          <p:val>
                                            <p:strVal val="#ppt_h"/>
                                          </p:val>
                                        </p:tav>
                                      </p:tavLst>
                                    </p:anim>
                                    <p:animEffect transition="in" filter="fade">
                                      <p:cBhvr>
                                        <p:cTn id="14" dur="500"/>
                                        <p:tgtEl>
                                          <p:spTgt spid="22"/>
                                        </p:tgtEl>
                                      </p:cBhvr>
                                    </p:animEffect>
                                  </p:childTnLst>
                                </p:cTn>
                              </p:par>
                              <p:par>
                                <p:cTn id="15" presetID="55" presetClass="entr" presetSubtype="0"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1000" fill="hold"/>
                                        <p:tgtEl>
                                          <p:spTgt spid="26"/>
                                        </p:tgtEl>
                                        <p:attrNameLst>
                                          <p:attrName>ppt_w</p:attrName>
                                        </p:attrNameLst>
                                      </p:cBhvr>
                                      <p:tavLst>
                                        <p:tav tm="0">
                                          <p:val>
                                            <p:strVal val="#ppt_w*0.70"/>
                                          </p:val>
                                        </p:tav>
                                        <p:tav tm="100000">
                                          <p:val>
                                            <p:strVal val="#ppt_w"/>
                                          </p:val>
                                        </p:tav>
                                      </p:tavLst>
                                    </p:anim>
                                    <p:anim calcmode="lin" valueType="num">
                                      <p:cBhvr>
                                        <p:cTn id="18" dur="1000" fill="hold"/>
                                        <p:tgtEl>
                                          <p:spTgt spid="26"/>
                                        </p:tgtEl>
                                        <p:attrNameLst>
                                          <p:attrName>ppt_h</p:attrName>
                                        </p:attrNameLst>
                                      </p:cBhvr>
                                      <p:tavLst>
                                        <p:tav tm="0">
                                          <p:val>
                                            <p:strVal val="#ppt_h"/>
                                          </p:val>
                                        </p:tav>
                                        <p:tav tm="100000">
                                          <p:val>
                                            <p:strVal val="#ppt_h"/>
                                          </p:val>
                                        </p:tav>
                                      </p:tavLst>
                                    </p:anim>
                                    <p:animEffect transition="in" filter="fade">
                                      <p:cBhvr>
                                        <p:cTn id="19" dur="1000"/>
                                        <p:tgtEl>
                                          <p:spTgt spid="26"/>
                                        </p:tgtEl>
                                      </p:cBhvr>
                                    </p:animEffect>
                                  </p:childTnLst>
                                </p:cTn>
                              </p:par>
                              <p:par>
                                <p:cTn id="20" presetID="55"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0.70"/>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par>
                                <p:cTn id="25" presetID="55"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strVal val="#ppt_w*0.70"/>
                                          </p:val>
                                        </p:tav>
                                        <p:tav tm="100000">
                                          <p:val>
                                            <p:strVal val="#ppt_w"/>
                                          </p:val>
                                        </p:tav>
                                      </p:tavLst>
                                    </p:anim>
                                    <p:anim calcmode="lin" valueType="num">
                                      <p:cBhvr>
                                        <p:cTn id="28" dur="1000" fill="hold"/>
                                        <p:tgtEl>
                                          <p:spTgt spid="25"/>
                                        </p:tgtEl>
                                        <p:attrNameLst>
                                          <p:attrName>ppt_h</p:attrName>
                                        </p:attrNameLst>
                                      </p:cBhvr>
                                      <p:tavLst>
                                        <p:tav tm="0">
                                          <p:val>
                                            <p:strVal val="#ppt_h"/>
                                          </p:val>
                                        </p:tav>
                                        <p:tav tm="100000">
                                          <p:val>
                                            <p:strVal val="#ppt_h"/>
                                          </p:val>
                                        </p:tav>
                                      </p:tavLst>
                                    </p:anim>
                                    <p:animEffect transition="in" filter="fade">
                                      <p:cBhvr>
                                        <p:cTn id="29" dur="1000"/>
                                        <p:tgtEl>
                                          <p:spTgt spid="25"/>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4" grpId="0" animBg="1"/>
      <p:bldP spid="13" grpId="0" animBg="1"/>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678</Words>
  <Application>Microsoft Office PowerPoint</Application>
  <PresentationFormat>On-screen Show (4:3)</PresentationFormat>
  <Paragraphs>97</Paragraphs>
  <Slides>19</Slides>
  <Notes>0</Notes>
  <HiddenSlides>0</HiddenSlides>
  <MMClips>2</MMClips>
  <ScaleCrop>false</ScaleCrop>
  <HeadingPairs>
    <vt:vector size="8" baseType="variant">
      <vt:variant>
        <vt:lpstr>Fonts Used</vt:lpstr>
      </vt:variant>
      <vt:variant>
        <vt:i4>8</vt:i4>
      </vt:variant>
      <vt:variant>
        <vt:lpstr>Theme</vt:lpstr>
      </vt:variant>
      <vt:variant>
        <vt:i4>10</vt:i4>
      </vt:variant>
      <vt:variant>
        <vt:lpstr>Embedded OLE Servers</vt:lpstr>
      </vt:variant>
      <vt:variant>
        <vt:i4>1</vt:i4>
      </vt:variant>
      <vt:variant>
        <vt:lpstr>Slide Titles</vt:lpstr>
      </vt:variant>
      <vt:variant>
        <vt:i4>19</vt:i4>
      </vt:variant>
    </vt:vector>
  </HeadingPairs>
  <TitlesOfParts>
    <vt:vector size="38" baseType="lpstr">
      <vt:lpstr>.VnLinus</vt:lpstr>
      <vt:lpstr>Arial</vt:lpstr>
      <vt:lpstr>Arial Black</vt:lpstr>
      <vt:lpstr>Calibri</vt:lpstr>
      <vt:lpstr>HP001 5H</vt:lpstr>
      <vt:lpstr>Tahoma</vt:lpstr>
      <vt:lpstr>Times New Roman</vt:lpstr>
      <vt:lpstr>UNI Chu truyen thong</vt:lpstr>
      <vt:lpstr>Office Theme</vt:lpstr>
      <vt:lpstr>2_Office Theme</vt:lpstr>
      <vt:lpstr>3_Office Theme</vt:lpstr>
      <vt:lpstr>4_Office Theme</vt:lpstr>
      <vt:lpstr>5_Office Theme</vt:lpstr>
      <vt:lpstr>9_Office Theme</vt:lpstr>
      <vt:lpstr>1_Office Theme</vt:lpstr>
      <vt:lpstr>6_Office Theme</vt:lpstr>
      <vt:lpstr>7_Office Theme</vt:lpstr>
      <vt:lpstr>8_Office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QUÝ THẦY CÔ VÀ CÁC EM</dc:title>
  <dc:creator>Admin</dc:creator>
  <cp:lastModifiedBy>Admin</cp:lastModifiedBy>
  <cp:revision>39</cp:revision>
  <dcterms:created xsi:type="dcterms:W3CDTF">2018-12-15T05:02:33Z</dcterms:created>
  <dcterms:modified xsi:type="dcterms:W3CDTF">2021-03-08T07:48:21Z</dcterms:modified>
</cp:coreProperties>
</file>